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174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22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300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8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90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768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42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45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009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778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123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8178-3909-4420-9CAF-4ABB02CA0DC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25EE4-52AF-4FE4-8CCA-5BAE57A21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63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427898" y="484556"/>
            <a:ext cx="322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Base de datos de tienda en línea</a:t>
            </a:r>
            <a:endParaRPr lang="es-MX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468778"/>
              </p:ext>
            </p:extLst>
          </p:nvPr>
        </p:nvGraphicFramePr>
        <p:xfrm>
          <a:off x="7492909" y="4987365"/>
          <a:ext cx="214230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309">
                  <a:extLst>
                    <a:ext uri="{9D8B030D-6E8A-4147-A177-3AD203B41FA5}">
                      <a16:colId xmlns:a16="http://schemas.microsoft.com/office/drawing/2014/main" val="3535561194"/>
                    </a:ext>
                  </a:extLst>
                </a:gridCol>
              </a:tblGrid>
              <a:tr h="2635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Categorías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37453"/>
                  </a:ext>
                </a:extLst>
              </a:tr>
              <a:tr h="2635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baseline="0" dirty="0" err="1" smtClean="0"/>
                        <a:t>A_IP.k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70140"/>
                  </a:ext>
                </a:extLst>
              </a:tr>
              <a:tr h="2635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Nombre(varchar,150)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10280"/>
                  </a:ext>
                </a:extLst>
              </a:tr>
              <a:tr h="2635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Descripción(varchar,700)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65897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30814"/>
              </p:ext>
            </p:extLst>
          </p:nvPr>
        </p:nvGraphicFramePr>
        <p:xfrm>
          <a:off x="146457" y="2834945"/>
          <a:ext cx="1946366" cy="270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366">
                  <a:extLst>
                    <a:ext uri="{9D8B030D-6E8A-4147-A177-3AD203B41FA5}">
                      <a16:colId xmlns:a16="http://schemas.microsoft.com/office/drawing/2014/main" val="3535561194"/>
                    </a:ext>
                  </a:extLst>
                </a:gridCol>
              </a:tblGrid>
              <a:tr h="33819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Usuarios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37453"/>
                  </a:ext>
                </a:extLst>
              </a:tr>
              <a:tr h="33819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A_I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70140"/>
                  </a:ext>
                </a:extLst>
              </a:tr>
              <a:tr h="33819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Nombre(varchar,100)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10280"/>
                  </a:ext>
                </a:extLst>
              </a:tr>
              <a:tr h="33819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Apellido(varchar,100)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65897"/>
                  </a:ext>
                </a:extLst>
              </a:tr>
              <a:tr h="338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Correo(varchar,100)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19002"/>
                  </a:ext>
                </a:extLst>
              </a:tr>
              <a:tr h="338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 smtClean="0"/>
                        <a:t>Telefono</a:t>
                      </a:r>
                      <a:r>
                        <a:rPr lang="es-MX" sz="1400" dirty="0" smtClean="0"/>
                        <a:t>(varchar,20)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66700"/>
                  </a:ext>
                </a:extLst>
              </a:tr>
              <a:tr h="338192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Fecha_nacimiento</a:t>
                      </a:r>
                      <a:r>
                        <a:rPr lang="es-MX" sz="1400" dirty="0" smtClean="0"/>
                        <a:t>(date)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81546"/>
                  </a:ext>
                </a:extLst>
              </a:tr>
              <a:tr h="33819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Genero(</a:t>
                      </a:r>
                      <a:r>
                        <a:rPr lang="es-MX" sz="1400" dirty="0" err="1" smtClean="0"/>
                        <a:t>boulean</a:t>
                      </a:r>
                      <a:r>
                        <a:rPr lang="es-MX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49872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478214"/>
              </p:ext>
            </p:extLst>
          </p:nvPr>
        </p:nvGraphicFramePr>
        <p:xfrm>
          <a:off x="2792276" y="1305019"/>
          <a:ext cx="177866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665">
                  <a:extLst>
                    <a:ext uri="{9D8B030D-6E8A-4147-A177-3AD203B41FA5}">
                      <a16:colId xmlns:a16="http://schemas.microsoft.com/office/drawing/2014/main" val="3535561194"/>
                    </a:ext>
                  </a:extLst>
                </a:gridCol>
              </a:tblGrid>
              <a:tr h="295986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Membresias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37453"/>
                  </a:ext>
                </a:extLst>
              </a:tr>
              <a:tr h="29598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A_I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70140"/>
                  </a:ext>
                </a:extLst>
              </a:tr>
              <a:tr h="29598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Nombre(varchar,100)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10280"/>
                  </a:ext>
                </a:extLst>
              </a:tr>
              <a:tr h="29598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Precio</a:t>
                      </a:r>
                      <a:r>
                        <a:rPr lang="es-MX" sz="1400" baseline="0" dirty="0" smtClean="0"/>
                        <a:t> doublé)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65897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56148"/>
              </p:ext>
            </p:extLst>
          </p:nvPr>
        </p:nvGraphicFramePr>
        <p:xfrm>
          <a:off x="4855148" y="1257606"/>
          <a:ext cx="1902824" cy="148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824">
                  <a:extLst>
                    <a:ext uri="{9D8B030D-6E8A-4147-A177-3AD203B41FA5}">
                      <a16:colId xmlns:a16="http://schemas.microsoft.com/office/drawing/2014/main" val="3535561194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Usuarios_membresias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3745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A_I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7014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Usuario_id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1028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Membresia_id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65897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52847"/>
              </p:ext>
            </p:extLst>
          </p:nvPr>
        </p:nvGraphicFramePr>
        <p:xfrm>
          <a:off x="2445637" y="3200211"/>
          <a:ext cx="2039922" cy="2966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922">
                  <a:extLst>
                    <a:ext uri="{9D8B030D-6E8A-4147-A177-3AD203B41FA5}">
                      <a16:colId xmlns:a16="http://schemas.microsoft.com/office/drawing/2014/main" val="3535561194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Productos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3745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A_I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7014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Nombre(varchar,150)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1028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Descripcion</a:t>
                      </a:r>
                      <a:r>
                        <a:rPr lang="es-MX" sz="1400" dirty="0" smtClean="0"/>
                        <a:t>(varchar,300)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65897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Precio(doublé)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1900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 smtClean="0"/>
                        <a:t>Categoria_id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6670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8154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Genero(</a:t>
                      </a:r>
                      <a:r>
                        <a:rPr lang="es-MX" sz="1400" dirty="0" err="1" smtClean="0"/>
                        <a:t>boulean</a:t>
                      </a:r>
                      <a:r>
                        <a:rPr lang="es-MX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849872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254108"/>
              </p:ext>
            </p:extLst>
          </p:nvPr>
        </p:nvGraphicFramePr>
        <p:xfrm>
          <a:off x="4980364" y="3700180"/>
          <a:ext cx="1950599" cy="2595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599">
                  <a:extLst>
                    <a:ext uri="{9D8B030D-6E8A-4147-A177-3AD203B41FA5}">
                      <a16:colId xmlns:a16="http://schemas.microsoft.com/office/drawing/2014/main" val="3535561194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3745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A_I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7014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Carrito_id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1028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Metodo_pago_id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65897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Total(doublé)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7776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Estado(</a:t>
                      </a:r>
                      <a:r>
                        <a:rPr lang="es-MX" sz="1400" dirty="0" err="1" smtClean="0"/>
                        <a:t>boulean</a:t>
                      </a:r>
                      <a:r>
                        <a:rPr lang="es-MX" sz="14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989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Direccion_id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538499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693608"/>
              </p:ext>
            </p:extLst>
          </p:nvPr>
        </p:nvGraphicFramePr>
        <p:xfrm>
          <a:off x="146457" y="946979"/>
          <a:ext cx="1785257" cy="148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3535561194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Metodo_pago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3745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A_I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7014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Nombre(varchar,150)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1028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Tipo(varchar,40)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65897"/>
                  </a:ext>
                </a:extLst>
              </a:tr>
            </a:tbl>
          </a:graphicData>
        </a:graphic>
      </p:graphicFrame>
      <p:graphicFrame>
        <p:nvGraphicFramePr>
          <p:cNvPr id="17" name="Tab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39409"/>
              </p:ext>
            </p:extLst>
          </p:nvPr>
        </p:nvGraphicFramePr>
        <p:xfrm>
          <a:off x="9499175" y="669222"/>
          <a:ext cx="1643442" cy="327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442">
                  <a:extLst>
                    <a:ext uri="{9D8B030D-6E8A-4147-A177-3AD203B41FA5}">
                      <a16:colId xmlns:a16="http://schemas.microsoft.com/office/drawing/2014/main" val="252826068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Direcciones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49936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A_I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273529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Calle(varchar,100)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20952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Num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6050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Colonia(varchar,50)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57300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/>
                        <a:t>C.P(</a:t>
                      </a:r>
                      <a:r>
                        <a:rPr lang="es-MX" sz="1400" dirty="0" err="1" smtClean="0"/>
                        <a:t>int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49201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Estado(varchar,100)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536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Ciudad(varchar,100)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21738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Usuario_id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32644"/>
                  </a:ext>
                </a:extLst>
              </a:tr>
            </a:tbl>
          </a:graphicData>
        </a:graphic>
      </p:graphicFrame>
      <p:graphicFrame>
        <p:nvGraphicFramePr>
          <p:cNvPr id="18" name="Tab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754474"/>
              </p:ext>
            </p:extLst>
          </p:nvPr>
        </p:nvGraphicFramePr>
        <p:xfrm>
          <a:off x="7341565" y="3114203"/>
          <a:ext cx="1645681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681">
                  <a:extLst>
                    <a:ext uri="{9D8B030D-6E8A-4147-A177-3AD203B41FA5}">
                      <a16:colId xmlns:a16="http://schemas.microsoft.com/office/drawing/2014/main" val="3535561194"/>
                    </a:ext>
                  </a:extLst>
                </a:gridCol>
              </a:tblGrid>
              <a:tr h="2635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Carrito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37453"/>
                  </a:ext>
                </a:extLst>
              </a:tr>
              <a:tr h="2635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baseline="0" dirty="0" err="1" smtClean="0"/>
                        <a:t>A_IP.k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70140"/>
                  </a:ext>
                </a:extLst>
              </a:tr>
              <a:tr h="263556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Producto_id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10280"/>
                  </a:ext>
                </a:extLst>
              </a:tr>
              <a:tr h="263556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Cantidad(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65897"/>
                  </a:ext>
                </a:extLst>
              </a:tr>
              <a:tr h="303107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Usuario_id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681546"/>
                  </a:ext>
                </a:extLst>
              </a:tr>
            </a:tbl>
          </a:graphicData>
        </a:graphic>
      </p:graphicFrame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773195"/>
              </p:ext>
            </p:extLst>
          </p:nvPr>
        </p:nvGraphicFramePr>
        <p:xfrm>
          <a:off x="9841985" y="4256442"/>
          <a:ext cx="1785257" cy="1483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257">
                  <a:extLst>
                    <a:ext uri="{9D8B030D-6E8A-4147-A177-3AD203B41FA5}">
                      <a16:colId xmlns:a16="http://schemas.microsoft.com/office/drawing/2014/main" val="3535561194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Lista_deseos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37453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baseline="0" dirty="0" smtClean="0"/>
                        <a:t> A_I </a:t>
                      </a:r>
                      <a:r>
                        <a:rPr lang="es-MX" sz="1400" baseline="0" dirty="0" err="1" smtClean="0"/>
                        <a:t>P.k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7014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Usuario_id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10280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r>
                        <a:rPr lang="es-MX" sz="1400" dirty="0" err="1" smtClean="0"/>
                        <a:t>Producto_id</a:t>
                      </a:r>
                      <a:r>
                        <a:rPr lang="es-MX" sz="1400" dirty="0" smtClean="0"/>
                        <a:t>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65897"/>
                  </a:ext>
                </a:extLst>
              </a:tr>
            </a:tbl>
          </a:graphicData>
        </a:graphic>
      </p:graphicFrame>
      <p:sp>
        <p:nvSpPr>
          <p:cNvPr id="20" name="CuadroTexto 19"/>
          <p:cNvSpPr txBox="1"/>
          <p:nvPr/>
        </p:nvSpPr>
        <p:spPr>
          <a:xfrm>
            <a:off x="3561926" y="259695"/>
            <a:ext cx="3455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Juan Pablo Ochoa Hermosillo 4AVP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784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123</Words>
  <Application>Microsoft Office PowerPoint</Application>
  <PresentationFormat>Panorámica</PresentationFormat>
  <Paragraphs>59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PC-20</dc:creator>
  <cp:lastModifiedBy>PC-20</cp:lastModifiedBy>
  <cp:revision>6</cp:revision>
  <dcterms:created xsi:type="dcterms:W3CDTF">2025-03-11T00:46:17Z</dcterms:created>
  <dcterms:modified xsi:type="dcterms:W3CDTF">2025-03-11T01:30:42Z</dcterms:modified>
</cp:coreProperties>
</file>