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6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0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0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7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1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2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6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3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2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8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8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2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33BE3E2E-48BF-A6FD-4CBA-1432AA41A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280" y="2999846"/>
            <a:ext cx="4961964" cy="38560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4A3B6F-0927-0F09-44FA-D8340947EB0A}"/>
              </a:ext>
            </a:extLst>
          </p:cNvPr>
          <p:cNvSpPr txBox="1"/>
          <p:nvPr/>
        </p:nvSpPr>
        <p:spPr>
          <a:xfrm>
            <a:off x="-10638657" y="10523053"/>
            <a:ext cx="914702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err="1">
                <a:latin typeface="Dreaming Outloud Pro"/>
                <a:cs typeface="Calibri"/>
              </a:rPr>
              <a:t>Jaider</a:t>
            </a:r>
            <a:r>
              <a:rPr lang="en-US" sz="2800" b="1">
                <a:latin typeface="Dreaming Outloud Pro"/>
                <a:cs typeface="Calibri"/>
              </a:rPr>
              <a:t> Adolfo Rodriguez Ovalle — 02210131006</a:t>
            </a:r>
          </a:p>
          <a:p>
            <a:pPr algn="ctr"/>
            <a:r>
              <a:rPr lang="en-US" sz="2800" b="1">
                <a:latin typeface="Dreaming Outloud Pro"/>
                <a:cs typeface="Calibri"/>
              </a:rPr>
              <a:t>Juan Camilo Maldonado Pacheco — 02210131025</a:t>
            </a:r>
          </a:p>
        </p:txBody>
      </p:sp>
      <p:pic>
        <p:nvPicPr>
          <p:cNvPr id="12" name="Picture 4" descr="Icon&#10;&#10;Description automatically generated">
            <a:extLst>
              <a:ext uri="{FF2B5EF4-FFF2-40B4-BE49-F238E27FC236}">
                <a16:creationId xmlns:a16="http://schemas.microsoft.com/office/drawing/2014/main" id="{444F70D4-A60E-4D0E-C494-A9B2C46F2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9746" y="9259242"/>
            <a:ext cx="1768288" cy="17346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D62F72-4335-FC48-9BFE-87E694226FD3}"/>
              </a:ext>
            </a:extLst>
          </p:cNvPr>
          <p:cNvSpPr txBox="1"/>
          <p:nvPr/>
        </p:nvSpPr>
        <p:spPr>
          <a:xfrm>
            <a:off x="798962" y="8791924"/>
            <a:ext cx="684818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err="1">
                <a:latin typeface="Arial Rounded MT Bold"/>
                <a:cs typeface="Aharoni"/>
              </a:rPr>
              <a:t>Propuesta</a:t>
            </a:r>
            <a:r>
              <a:rPr lang="en-US" sz="2800" b="1">
                <a:latin typeface="Arial Rounded MT Bold"/>
                <a:cs typeface="Aharoni"/>
              </a:rPr>
              <a:t> </a:t>
            </a:r>
            <a:r>
              <a:rPr lang="en-US" sz="2800" b="1" err="1">
                <a:latin typeface="Arial Rounded MT Bold"/>
                <a:cs typeface="Aharoni"/>
              </a:rPr>
              <a:t>sobre</a:t>
            </a:r>
            <a:r>
              <a:rPr lang="en-US" sz="2800" b="1">
                <a:latin typeface="Arial Rounded MT Bold"/>
                <a:cs typeface="Aharoni"/>
              </a:rPr>
              <a:t> </a:t>
            </a:r>
            <a:r>
              <a:rPr lang="en-US" sz="2800" b="1" err="1">
                <a:latin typeface="Arial Rounded MT Bold"/>
                <a:cs typeface="Aharoni"/>
              </a:rPr>
              <a:t>el</a:t>
            </a:r>
            <a:r>
              <a:rPr lang="en-US" sz="2800" b="1">
                <a:latin typeface="Arial Rounded MT Bold"/>
                <a:cs typeface="Aharoni"/>
              </a:rPr>
              <a:t> </a:t>
            </a:r>
            <a:r>
              <a:rPr lang="en-US" sz="2800" b="1" err="1">
                <a:latin typeface="Arial Rounded MT Bold"/>
                <a:cs typeface="Aharoni"/>
              </a:rPr>
              <a:t>desarrollo</a:t>
            </a:r>
            <a:r>
              <a:rPr lang="en-US" sz="2800" b="1">
                <a:latin typeface="Arial Rounded MT Bold"/>
                <a:cs typeface="Aharoni"/>
              </a:rPr>
              <a:t> de </a:t>
            </a:r>
            <a:r>
              <a:rPr lang="en-US" sz="2800" b="1" err="1">
                <a:latin typeface="Arial Rounded MT Bold"/>
                <a:cs typeface="Aharoni"/>
              </a:rPr>
              <a:t>una</a:t>
            </a:r>
            <a:r>
              <a:rPr lang="en-US" sz="2800" b="1">
                <a:latin typeface="Arial Rounded MT Bold"/>
                <a:cs typeface="Aharoni"/>
              </a:rPr>
              <a:t> </a:t>
            </a:r>
            <a:r>
              <a:rPr lang="en-US" sz="2800" b="1" err="1">
                <a:latin typeface="Arial Rounded MT Bold"/>
                <a:cs typeface="Aharoni"/>
              </a:rPr>
              <a:t>plataforma</a:t>
            </a:r>
            <a:r>
              <a:rPr lang="en-US" sz="2800" b="1">
                <a:latin typeface="Arial Rounded MT Bold"/>
                <a:cs typeface="Aharoni"/>
              </a:rPr>
              <a:t> </a:t>
            </a:r>
            <a:r>
              <a:rPr lang="en-US" sz="2800" b="1" err="1">
                <a:latin typeface="Arial Rounded MT Bold"/>
                <a:cs typeface="Aharoni"/>
              </a:rPr>
              <a:t>educativa</a:t>
            </a:r>
            <a:endParaRPr lang="en-US" sz="2800" b="1">
              <a:latin typeface="Arial Rounded MT Bold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1586726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/>
          <a:stretch/>
        </p:blipFill>
        <p:spPr>
          <a:xfrm>
            <a:off x="20" y="-2586643"/>
            <a:ext cx="9143980" cy="685671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" y="5001243"/>
            <a:ext cx="3157819" cy="24553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8AD0D1-E9BA-3929-8EC2-A216B65762DE}"/>
              </a:ext>
            </a:extLst>
          </p:cNvPr>
          <p:cNvSpPr txBox="1"/>
          <p:nvPr/>
        </p:nvSpPr>
        <p:spPr>
          <a:xfrm>
            <a:off x="1890716" y="1542568"/>
            <a:ext cx="536256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 err="1">
                <a:latin typeface="Arial Rounded MT Bold"/>
                <a:cs typeface="Calibri"/>
              </a:rPr>
              <a:t>Creación</a:t>
            </a:r>
            <a:r>
              <a:rPr lang="en-US" sz="4000" dirty="0">
                <a:latin typeface="Arial Rounded MT Bold"/>
                <a:cs typeface="Calibri"/>
              </a:rPr>
              <a:t> De </a:t>
            </a:r>
            <a:r>
              <a:rPr lang="en-US" sz="4000" dirty="0" err="1">
                <a:latin typeface="Arial Rounded MT Bold"/>
                <a:cs typeface="Calibri"/>
              </a:rPr>
              <a:t>Usuario</a:t>
            </a:r>
            <a:endParaRPr lang="en-US" sz="4000" dirty="0">
              <a:latin typeface="Arial Rounded MT Bold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7F196-085B-B410-4BAE-5C493C974538}"/>
              </a:ext>
            </a:extLst>
          </p:cNvPr>
          <p:cNvSpPr txBox="1"/>
          <p:nvPr/>
        </p:nvSpPr>
        <p:spPr>
          <a:xfrm>
            <a:off x="1801938" y="2306157"/>
            <a:ext cx="596602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Dreaming Outloud Pro"/>
                <a:cs typeface="Calibri"/>
              </a:rPr>
              <a:t>CREATE USER </a:t>
            </a:r>
            <a:r>
              <a:rPr lang="en-US" sz="2800" b="1" dirty="0" err="1">
                <a:latin typeface="Dreaming Outloud Pro"/>
                <a:cs typeface="Calibri"/>
              </a:rPr>
              <a:t>juanpa</a:t>
            </a:r>
            <a:r>
              <a:rPr lang="en-US" sz="2800" b="1" dirty="0">
                <a:latin typeface="Dreaming Outloud Pro"/>
                <a:cs typeface="Calibri"/>
              </a:rPr>
              <a:t> WITH ENCRYPTED PASSWORD ‘</a:t>
            </a:r>
            <a:r>
              <a:rPr lang="en-US" sz="2800" b="1" dirty="0" err="1">
                <a:latin typeface="Dreaming Outloud Pro"/>
                <a:cs typeface="Calibri"/>
              </a:rPr>
              <a:t>JuanpaPass</a:t>
            </a:r>
            <a:r>
              <a:rPr lang="en-US" sz="2800" b="1" dirty="0">
                <a:latin typeface="Dreaming Outloud Pro"/>
                <a:cs typeface="Calibri"/>
              </a:rPr>
              <a:t>';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504D5C40-4520-B3E1-91FE-9DF20D16DAAC}"/>
              </a:ext>
            </a:extLst>
          </p:cNvPr>
          <p:cNvSpPr txBox="1"/>
          <p:nvPr/>
        </p:nvSpPr>
        <p:spPr>
          <a:xfrm>
            <a:off x="1889572" y="3216939"/>
            <a:ext cx="536256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 err="1">
                <a:latin typeface="Arial Rounded MT Bold"/>
                <a:cs typeface="Calibri"/>
              </a:rPr>
              <a:t>Cambiar</a:t>
            </a:r>
            <a:r>
              <a:rPr lang="en-US" sz="4000" dirty="0">
                <a:latin typeface="Arial Rounded MT Bold"/>
                <a:cs typeface="Calibri"/>
              </a:rPr>
              <a:t> Clave De </a:t>
            </a:r>
            <a:r>
              <a:rPr lang="en-US" sz="4000" dirty="0" err="1">
                <a:latin typeface="Arial Rounded MT Bold"/>
                <a:cs typeface="Calibri"/>
              </a:rPr>
              <a:t>Usuario</a:t>
            </a:r>
            <a:endParaRPr lang="en-US" sz="4000" dirty="0">
              <a:latin typeface="Arial Rounded MT Bold"/>
              <a:cs typeface="Calibri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51DDB31-F2CF-B5E3-E49B-961C2C264A6E}"/>
              </a:ext>
            </a:extLst>
          </p:cNvPr>
          <p:cNvSpPr txBox="1"/>
          <p:nvPr/>
        </p:nvSpPr>
        <p:spPr>
          <a:xfrm>
            <a:off x="1889571" y="4609930"/>
            <a:ext cx="536256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Dreaming Outloud Pro"/>
                <a:cs typeface="Calibri"/>
              </a:rPr>
              <a:t>ALTER USER </a:t>
            </a:r>
            <a:r>
              <a:rPr lang="en-US" sz="2800" b="1" dirty="0" err="1">
                <a:latin typeface="Dreaming Outloud Pro"/>
                <a:cs typeface="Calibri"/>
              </a:rPr>
              <a:t>juanpa</a:t>
            </a:r>
            <a:r>
              <a:rPr lang="en-US" sz="2800" b="1" dirty="0">
                <a:latin typeface="Dreaming Outloud Pro"/>
                <a:cs typeface="Calibri"/>
              </a:rPr>
              <a:t> WITH PASSWORD '</a:t>
            </a:r>
            <a:r>
              <a:rPr lang="en-US" sz="2800" b="1">
                <a:latin typeface="Dreaming Outloud Pro"/>
                <a:cs typeface="Calibri"/>
              </a:rPr>
              <a:t>secureJuanpaPass</a:t>
            </a:r>
            <a:r>
              <a:rPr lang="en-US" sz="2800" b="1" dirty="0">
                <a:latin typeface="Dreaming Outloud Pro"/>
                <a:cs typeface="Calibri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512596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/>
          <a:stretch/>
        </p:blipFill>
        <p:spPr>
          <a:xfrm>
            <a:off x="20" y="-2586643"/>
            <a:ext cx="9143980" cy="685671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39" y="5332049"/>
            <a:ext cx="2620618" cy="20376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E2C12F-63B7-B560-AC77-D1891CBE8729}"/>
              </a:ext>
            </a:extLst>
          </p:cNvPr>
          <p:cNvSpPr txBox="1"/>
          <p:nvPr/>
        </p:nvSpPr>
        <p:spPr>
          <a:xfrm>
            <a:off x="1557913" y="1525950"/>
            <a:ext cx="602816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 err="1">
                <a:latin typeface="Arial Rounded MT Bold"/>
                <a:cs typeface="Calibri"/>
              </a:rPr>
              <a:t>Otorgar</a:t>
            </a:r>
            <a:r>
              <a:rPr lang="en-US" sz="4000" dirty="0">
                <a:latin typeface="Arial Rounded MT Bold"/>
                <a:cs typeface="Calibri"/>
              </a:rPr>
              <a:t> </a:t>
            </a:r>
            <a:r>
              <a:rPr lang="en-US" sz="4000" dirty="0" err="1">
                <a:latin typeface="Arial Rounded MT Bold"/>
                <a:cs typeface="Calibri"/>
              </a:rPr>
              <a:t>Permisos</a:t>
            </a:r>
            <a:r>
              <a:rPr lang="en-US" sz="4000" dirty="0">
                <a:latin typeface="Arial Rounded MT Bold"/>
                <a:cs typeface="Calibri"/>
              </a:rPr>
              <a:t> al </a:t>
            </a:r>
            <a:r>
              <a:rPr lang="en-US" sz="4000" dirty="0" err="1">
                <a:latin typeface="Arial Rounded MT Bold"/>
                <a:cs typeface="Calibri"/>
              </a:rPr>
              <a:t>Usuario</a:t>
            </a:r>
            <a:endParaRPr lang="en-US" sz="4000" dirty="0">
              <a:latin typeface="Arial Rounded MT Bold"/>
              <a:cs typeface="Calibri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A286C982-121C-E834-F2C5-1189BC912416}"/>
              </a:ext>
            </a:extLst>
          </p:cNvPr>
          <p:cNvSpPr txBox="1"/>
          <p:nvPr/>
        </p:nvSpPr>
        <p:spPr>
          <a:xfrm>
            <a:off x="945353" y="3017704"/>
            <a:ext cx="725328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Dreaming Outloud Pro"/>
                <a:cs typeface="Calibri"/>
              </a:rPr>
              <a:t>GRANT ALL PRIVILEGES ON database </a:t>
            </a:r>
            <a:r>
              <a:rPr lang="en-US" sz="2800" b="1" dirty="0" err="1">
                <a:latin typeface="Dreaming Outloud Pro"/>
                <a:cs typeface="Calibri"/>
              </a:rPr>
              <a:t>Juanpa_app</a:t>
            </a:r>
            <a:r>
              <a:rPr lang="en-US" sz="2800" b="1" dirty="0">
                <a:latin typeface="Dreaming Outloud Pro"/>
                <a:cs typeface="Calibri"/>
              </a:rPr>
              <a:t> TO </a:t>
            </a:r>
            <a:r>
              <a:rPr lang="en-US" sz="2800" b="1" dirty="0" err="1">
                <a:latin typeface="Dreaming Outloud Pro"/>
                <a:cs typeface="Calibri"/>
              </a:rPr>
              <a:t>Juanpa</a:t>
            </a:r>
            <a:r>
              <a:rPr lang="en-US" sz="2800" b="1" dirty="0">
                <a:latin typeface="Dreaming Outloud Pro"/>
                <a:cs typeface="Calibri"/>
              </a:rPr>
              <a:t>;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883D6090-9BF9-6D9A-E123-9068833EFB6A}"/>
              </a:ext>
            </a:extLst>
          </p:cNvPr>
          <p:cNvSpPr txBox="1"/>
          <p:nvPr/>
        </p:nvSpPr>
        <p:spPr>
          <a:xfrm>
            <a:off x="829943" y="4054776"/>
            <a:ext cx="7253285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latin typeface="Dreaming Outloud Pro"/>
                <a:cs typeface="Calibri"/>
              </a:rPr>
              <a:t>ALL, otorga todos los permisos sobre la base de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latin typeface="Dreaming Outloud Pro"/>
                <a:cs typeface="Calibri"/>
              </a:rPr>
              <a:t>ALTER, permite modificar tablas, secuencias, </a:t>
            </a:r>
            <a:r>
              <a:rPr lang="es-ES" sz="2000" b="1" dirty="0" err="1">
                <a:latin typeface="Dreaming Outloud Pro"/>
                <a:cs typeface="Calibri"/>
              </a:rPr>
              <a:t>etc</a:t>
            </a:r>
            <a:r>
              <a:rPr lang="es-ES" sz="2000" b="1" dirty="0">
                <a:latin typeface="Dreaming Outloud Pro"/>
                <a:cs typeface="Calibri"/>
              </a:rPr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latin typeface="Dreaming Outloud Pro"/>
                <a:cs typeface="Calibri"/>
              </a:rPr>
              <a:t>CREATE, permite crear tablas, secuencias, </a:t>
            </a:r>
            <a:r>
              <a:rPr lang="es-ES" sz="2000" b="1" dirty="0" err="1">
                <a:latin typeface="Dreaming Outloud Pro"/>
                <a:cs typeface="Calibri"/>
              </a:rPr>
              <a:t>etc</a:t>
            </a:r>
            <a:r>
              <a:rPr lang="es-ES" sz="2000" b="1" dirty="0">
                <a:latin typeface="Dreaming Outloud Pro"/>
                <a:cs typeface="Calibri"/>
              </a:rPr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latin typeface="Dreaming Outloud Pro"/>
                <a:cs typeface="Calibri"/>
              </a:rPr>
              <a:t>DROP, permite borrar tablas, secuencias, </a:t>
            </a:r>
            <a:r>
              <a:rPr lang="es-ES" sz="2000" b="1" dirty="0" err="1">
                <a:latin typeface="Dreaming Outloud Pro"/>
                <a:cs typeface="Calibri"/>
              </a:rPr>
              <a:t>etc</a:t>
            </a:r>
            <a:r>
              <a:rPr lang="es-ES" sz="2000" b="1" dirty="0">
                <a:latin typeface="Dreaming Outloud Pro"/>
                <a:cs typeface="Calibri"/>
              </a:rPr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latin typeface="Dreaming Outloud Pro"/>
                <a:cs typeface="Calibri"/>
              </a:rPr>
              <a:t>DELETE, permite borrar registros en tablas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latin typeface="Dreaming Outloud Pro"/>
                <a:cs typeface="Calibri"/>
              </a:rPr>
              <a:t>INSERT, permite insertar registros tablas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latin typeface="Dreaming Outloud Pro"/>
                <a:cs typeface="Calibri"/>
              </a:rPr>
              <a:t>UPDATE, permite actualizar registros en tablas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latin typeface="Dreaming Outloud Pro"/>
                <a:cs typeface="Calibri"/>
              </a:rPr>
              <a:t>SELECT, permite consultar tablas, secuencias, </a:t>
            </a:r>
            <a:r>
              <a:rPr lang="es-ES" sz="2000" b="1" dirty="0" err="1">
                <a:latin typeface="Dreaming Outloud Pro"/>
                <a:cs typeface="Calibri"/>
              </a:rPr>
              <a:t>etc</a:t>
            </a:r>
            <a:r>
              <a:rPr lang="es-ES" sz="2000" b="1" dirty="0">
                <a:latin typeface="Dreaming Outloud Pro"/>
                <a:cs typeface="Calibri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35672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/>
          <a:stretch/>
        </p:blipFill>
        <p:spPr>
          <a:xfrm>
            <a:off x="20" y="-2586643"/>
            <a:ext cx="9143980" cy="685671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" y="5001243"/>
            <a:ext cx="3157819" cy="24553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8AD0D1-E9BA-3929-8EC2-A216B65762DE}"/>
              </a:ext>
            </a:extLst>
          </p:cNvPr>
          <p:cNvSpPr txBox="1"/>
          <p:nvPr/>
        </p:nvSpPr>
        <p:spPr>
          <a:xfrm>
            <a:off x="1889572" y="1309569"/>
            <a:ext cx="536256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 err="1">
                <a:latin typeface="Arial Rounded MT Bold"/>
                <a:cs typeface="Calibri"/>
              </a:rPr>
              <a:t>Revocar</a:t>
            </a:r>
            <a:r>
              <a:rPr lang="en-US" sz="4000" dirty="0">
                <a:latin typeface="Arial Rounded MT Bold"/>
                <a:cs typeface="Calibri"/>
              </a:rPr>
              <a:t> </a:t>
            </a:r>
            <a:r>
              <a:rPr lang="en-US" sz="4000" dirty="0" err="1">
                <a:latin typeface="Arial Rounded MT Bold"/>
                <a:cs typeface="Calibri"/>
              </a:rPr>
              <a:t>Permisos</a:t>
            </a:r>
            <a:r>
              <a:rPr lang="en-US" sz="4000" dirty="0">
                <a:latin typeface="Arial Rounded MT Bold"/>
                <a:cs typeface="Calibri"/>
              </a:rPr>
              <a:t> al </a:t>
            </a:r>
            <a:r>
              <a:rPr lang="en-US" sz="4000" dirty="0" err="1">
                <a:latin typeface="Arial Rounded MT Bold"/>
                <a:cs typeface="Calibri"/>
              </a:rPr>
              <a:t>Usuario</a:t>
            </a:r>
            <a:endParaRPr lang="en-US" sz="4000" dirty="0">
              <a:latin typeface="Arial Rounded MT Bold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7F196-085B-B410-4BAE-5C493C974538}"/>
              </a:ext>
            </a:extLst>
          </p:cNvPr>
          <p:cNvSpPr txBox="1"/>
          <p:nvPr/>
        </p:nvSpPr>
        <p:spPr>
          <a:xfrm>
            <a:off x="1801937" y="2602021"/>
            <a:ext cx="596602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Dreaming Outloud Pro"/>
                <a:cs typeface="Calibri"/>
              </a:rPr>
              <a:t>REVOKE ALL PRIVILEGES ON database </a:t>
            </a:r>
            <a:r>
              <a:rPr lang="en-US" sz="2800" b="1" dirty="0" err="1">
                <a:latin typeface="Dreaming Outloud Pro"/>
                <a:cs typeface="Calibri"/>
              </a:rPr>
              <a:t>Juanpa_app</a:t>
            </a:r>
            <a:r>
              <a:rPr lang="en-US" sz="2800" b="1" dirty="0">
                <a:latin typeface="Dreaming Outloud Pro"/>
                <a:cs typeface="Calibri"/>
              </a:rPr>
              <a:t> FROM </a:t>
            </a:r>
            <a:r>
              <a:rPr lang="en-US" sz="2800" b="1" dirty="0" err="1">
                <a:latin typeface="Dreaming Outloud Pro"/>
                <a:cs typeface="Calibri"/>
              </a:rPr>
              <a:t>Juanpa</a:t>
            </a:r>
            <a:r>
              <a:rPr lang="en-US" sz="2800" b="1" dirty="0">
                <a:latin typeface="Dreaming Outloud Pro"/>
                <a:cs typeface="Calibri"/>
              </a:rPr>
              <a:t>;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504D5C40-4520-B3E1-91FE-9DF20D16DAAC}"/>
              </a:ext>
            </a:extLst>
          </p:cNvPr>
          <p:cNvSpPr txBox="1"/>
          <p:nvPr/>
        </p:nvSpPr>
        <p:spPr>
          <a:xfrm>
            <a:off x="1889572" y="3829434"/>
            <a:ext cx="536256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 err="1">
                <a:latin typeface="Arial Rounded MT Bold"/>
                <a:cs typeface="Calibri"/>
              </a:rPr>
              <a:t>Eliminar</a:t>
            </a:r>
            <a:r>
              <a:rPr lang="en-US" sz="4000" dirty="0">
                <a:latin typeface="Arial Rounded MT Bold"/>
                <a:cs typeface="Calibri"/>
              </a:rPr>
              <a:t> </a:t>
            </a:r>
            <a:r>
              <a:rPr lang="en-US" sz="4000" dirty="0" err="1">
                <a:latin typeface="Arial Rounded MT Bold"/>
                <a:cs typeface="Calibri"/>
              </a:rPr>
              <a:t>Usuario</a:t>
            </a:r>
            <a:endParaRPr lang="en-US" sz="4000" dirty="0">
              <a:latin typeface="Arial Rounded MT Bold"/>
              <a:cs typeface="Calibri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51DDB31-F2CF-B5E3-E49B-961C2C264A6E}"/>
              </a:ext>
            </a:extLst>
          </p:cNvPr>
          <p:cNvSpPr txBox="1"/>
          <p:nvPr/>
        </p:nvSpPr>
        <p:spPr>
          <a:xfrm>
            <a:off x="1801937" y="4804565"/>
            <a:ext cx="536256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Dreaming Outloud Pro"/>
                <a:cs typeface="Calibri"/>
              </a:rPr>
              <a:t>DROP USER </a:t>
            </a:r>
            <a:r>
              <a:rPr lang="en-US" sz="2800" b="1" dirty="0" err="1">
                <a:latin typeface="Dreaming Outloud Pro"/>
                <a:cs typeface="Calibri"/>
              </a:rPr>
              <a:t>Juanpa</a:t>
            </a:r>
            <a:r>
              <a:rPr lang="en-US" sz="2800" b="1" dirty="0">
                <a:latin typeface="Dreaming Outloud Pro"/>
                <a:cs typeface="Calibri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97567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33BE3E2E-48BF-A6FD-4CBA-1432AA41A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280" y="2999846"/>
            <a:ext cx="4961964" cy="38560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4A3B6F-0927-0F09-44FA-D8340947EB0A}"/>
              </a:ext>
            </a:extLst>
          </p:cNvPr>
          <p:cNvSpPr txBox="1"/>
          <p:nvPr/>
        </p:nvSpPr>
        <p:spPr>
          <a:xfrm>
            <a:off x="-10638657" y="10523053"/>
            <a:ext cx="914702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err="1">
                <a:latin typeface="Dreaming Outloud Pro"/>
                <a:cs typeface="Calibri"/>
              </a:rPr>
              <a:t>Jaider</a:t>
            </a:r>
            <a:r>
              <a:rPr lang="en-US" sz="2800" b="1">
                <a:latin typeface="Dreaming Outloud Pro"/>
                <a:cs typeface="Calibri"/>
              </a:rPr>
              <a:t> Adolfo Rodriguez Ovalle — 02210131006</a:t>
            </a:r>
          </a:p>
          <a:p>
            <a:pPr algn="ctr"/>
            <a:r>
              <a:rPr lang="en-US" sz="2800" b="1">
                <a:latin typeface="Dreaming Outloud Pro"/>
                <a:cs typeface="Calibri"/>
              </a:rPr>
              <a:t>Juan Camilo Maldonado Pacheco — 02210131025</a:t>
            </a:r>
          </a:p>
        </p:txBody>
      </p:sp>
      <p:pic>
        <p:nvPicPr>
          <p:cNvPr id="12" name="Picture 4" descr="Icon&#10;&#10;Description automatically generated">
            <a:extLst>
              <a:ext uri="{FF2B5EF4-FFF2-40B4-BE49-F238E27FC236}">
                <a16:creationId xmlns:a16="http://schemas.microsoft.com/office/drawing/2014/main" id="{444F70D4-A60E-4D0E-C494-A9B2C46F2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9746" y="9259242"/>
            <a:ext cx="1768288" cy="17346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D62F72-4335-FC48-9BFE-87E694226FD3}"/>
              </a:ext>
            </a:extLst>
          </p:cNvPr>
          <p:cNvSpPr txBox="1"/>
          <p:nvPr/>
        </p:nvSpPr>
        <p:spPr>
          <a:xfrm>
            <a:off x="798962" y="8791924"/>
            <a:ext cx="684818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err="1">
                <a:latin typeface="Arial Rounded MT Bold"/>
                <a:cs typeface="Aharoni"/>
              </a:rPr>
              <a:t>Propuesta</a:t>
            </a:r>
            <a:r>
              <a:rPr lang="en-US" sz="2800" b="1">
                <a:latin typeface="Arial Rounded MT Bold"/>
                <a:cs typeface="Aharoni"/>
              </a:rPr>
              <a:t> </a:t>
            </a:r>
            <a:r>
              <a:rPr lang="en-US" sz="2800" b="1" err="1">
                <a:latin typeface="Arial Rounded MT Bold"/>
                <a:cs typeface="Aharoni"/>
              </a:rPr>
              <a:t>sobre</a:t>
            </a:r>
            <a:r>
              <a:rPr lang="en-US" sz="2800" b="1">
                <a:latin typeface="Arial Rounded MT Bold"/>
                <a:cs typeface="Aharoni"/>
              </a:rPr>
              <a:t> </a:t>
            </a:r>
            <a:r>
              <a:rPr lang="en-US" sz="2800" b="1" err="1">
                <a:latin typeface="Arial Rounded MT Bold"/>
                <a:cs typeface="Aharoni"/>
              </a:rPr>
              <a:t>el</a:t>
            </a:r>
            <a:r>
              <a:rPr lang="en-US" sz="2800" b="1">
                <a:latin typeface="Arial Rounded MT Bold"/>
                <a:cs typeface="Aharoni"/>
              </a:rPr>
              <a:t> </a:t>
            </a:r>
            <a:r>
              <a:rPr lang="en-US" sz="2800" b="1" err="1">
                <a:latin typeface="Arial Rounded MT Bold"/>
                <a:cs typeface="Aharoni"/>
              </a:rPr>
              <a:t>desarrollo</a:t>
            </a:r>
            <a:r>
              <a:rPr lang="en-US" sz="2800" b="1">
                <a:latin typeface="Arial Rounded MT Bold"/>
                <a:cs typeface="Aharoni"/>
              </a:rPr>
              <a:t> de </a:t>
            </a:r>
            <a:r>
              <a:rPr lang="en-US" sz="2800" b="1" err="1">
                <a:latin typeface="Arial Rounded MT Bold"/>
                <a:cs typeface="Aharoni"/>
              </a:rPr>
              <a:t>una</a:t>
            </a:r>
            <a:r>
              <a:rPr lang="en-US" sz="2800" b="1">
                <a:latin typeface="Arial Rounded MT Bold"/>
                <a:cs typeface="Aharoni"/>
              </a:rPr>
              <a:t> </a:t>
            </a:r>
            <a:r>
              <a:rPr lang="en-US" sz="2800" b="1" err="1">
                <a:latin typeface="Arial Rounded MT Bold"/>
                <a:cs typeface="Aharoni"/>
              </a:rPr>
              <a:t>plataforma</a:t>
            </a:r>
            <a:r>
              <a:rPr lang="en-US" sz="2800" b="1">
                <a:latin typeface="Arial Rounded MT Bold"/>
                <a:cs typeface="Aharoni"/>
              </a:rPr>
              <a:t> </a:t>
            </a:r>
            <a:r>
              <a:rPr lang="en-US" sz="2800" b="1" err="1">
                <a:latin typeface="Arial Rounded MT Bold"/>
                <a:cs typeface="Aharoni"/>
              </a:rPr>
              <a:t>educativa</a:t>
            </a:r>
            <a:endParaRPr lang="en-US" sz="2800" b="1">
              <a:latin typeface="Arial Rounded MT Bold"/>
              <a:cs typeface="Aharon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09FD2-B4AC-EDD6-5684-619D154FEA8B}"/>
              </a:ext>
            </a:extLst>
          </p:cNvPr>
          <p:cNvSpPr txBox="1"/>
          <p:nvPr/>
        </p:nvSpPr>
        <p:spPr>
          <a:xfrm>
            <a:off x="2399585" y="1261317"/>
            <a:ext cx="4335948" cy="156966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>
                <a:solidFill>
                  <a:srgbClr val="FFFFFF"/>
                </a:solidFill>
                <a:latin typeface="Modern Love"/>
                <a:cs typeface="Calibri"/>
              </a:rPr>
              <a:t>Gracias </a:t>
            </a:r>
            <a:r>
              <a:rPr lang="en-US" sz="4800" b="1" err="1">
                <a:solidFill>
                  <a:srgbClr val="FFFFFF"/>
                </a:solidFill>
                <a:latin typeface="Modern Love"/>
                <a:cs typeface="Calibri"/>
              </a:rPr>
              <a:t>por</a:t>
            </a:r>
            <a:r>
              <a:rPr lang="en-US" sz="4800" b="1">
                <a:solidFill>
                  <a:srgbClr val="FFFFFF"/>
                </a:solidFill>
                <a:latin typeface="Modern Love"/>
                <a:cs typeface="Calibri"/>
              </a:rPr>
              <a:t> </a:t>
            </a:r>
            <a:r>
              <a:rPr lang="en-US" sz="4800" b="1" err="1">
                <a:solidFill>
                  <a:srgbClr val="FFFFFF"/>
                </a:solidFill>
                <a:latin typeface="Modern Love"/>
                <a:cs typeface="Calibri"/>
              </a:rPr>
              <a:t>su</a:t>
            </a:r>
            <a:endParaRPr lang="en-US" sz="4800" b="1">
              <a:solidFill>
                <a:srgbClr val="FFFFFF"/>
              </a:solidFill>
              <a:latin typeface="Modern Love"/>
              <a:cs typeface="Calibri"/>
            </a:endParaRPr>
          </a:p>
          <a:p>
            <a:pPr algn="ctr"/>
            <a:r>
              <a:rPr lang="en-US" sz="4800" b="1" err="1">
                <a:solidFill>
                  <a:srgbClr val="FFFFFF"/>
                </a:solidFill>
                <a:latin typeface="Modern Love"/>
                <a:cs typeface="Calibri"/>
              </a:rPr>
              <a:t>Atención</a:t>
            </a:r>
            <a:endParaRPr lang="en-US" sz="4800" b="1">
              <a:solidFill>
                <a:srgbClr val="FFFFFF"/>
              </a:solidFill>
              <a:latin typeface="Modern Love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5121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/>
          <a:stretch/>
        </p:blipFill>
        <p:spPr>
          <a:xfrm>
            <a:off x="20" y="-2586643"/>
            <a:ext cx="9143980" cy="6856718"/>
          </a:xfrm>
          <a:prstGeom prst="rect">
            <a:avLst/>
          </a:prstGeom>
        </p:spPr>
      </p:pic>
      <p:pic>
        <p:nvPicPr>
          <p:cNvPr id="12" name="Picture 6" descr="Text&#10;&#10;Description automatically generated">
            <a:extLst>
              <a:ext uri="{FF2B5EF4-FFF2-40B4-BE49-F238E27FC236}">
                <a16:creationId xmlns:a16="http://schemas.microsoft.com/office/drawing/2014/main" id="{B0830493-7FD0-3C20-ADEA-98F5A843D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20" y="5001045"/>
            <a:ext cx="3157819" cy="24553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FA9F97-AF57-2CE0-12A9-FCBB1BB2A10C}"/>
              </a:ext>
            </a:extLst>
          </p:cNvPr>
          <p:cNvSpPr txBox="1"/>
          <p:nvPr/>
        </p:nvSpPr>
        <p:spPr>
          <a:xfrm>
            <a:off x="-4172" y="4739435"/>
            <a:ext cx="91470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Dreaming Outloud Pro"/>
                <a:cs typeface="Calibri"/>
              </a:rPr>
              <a:t>Juan Pablo Guerrero Camacho — 02210131026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C3FAF8-21FE-CCCB-94ED-2F85C8E4B31D}"/>
              </a:ext>
            </a:extLst>
          </p:cNvPr>
          <p:cNvSpPr txBox="1"/>
          <p:nvPr/>
        </p:nvSpPr>
        <p:spPr>
          <a:xfrm>
            <a:off x="1145247" y="2474893"/>
            <a:ext cx="684818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latin typeface="Arial Rounded MT Bold"/>
                <a:cs typeface="Aharoni"/>
              </a:rPr>
              <a:t>Uso del Manager Users en MySQL y PostgreSQL </a:t>
            </a:r>
            <a:endParaRPr lang="en-US" sz="2800" b="1" dirty="0">
              <a:latin typeface="Arial Rounded MT Bold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1804569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/>
          <a:stretch/>
        </p:blipFill>
        <p:spPr>
          <a:xfrm>
            <a:off x="20" y="-2586643"/>
            <a:ext cx="9143980" cy="685671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385906" y="2862071"/>
            <a:ext cx="837218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 dirty="0">
                <a:latin typeface="Arial Rounded MT Bold"/>
                <a:ea typeface="+mn-lt"/>
                <a:cs typeface="Aharoni"/>
              </a:rPr>
              <a:t>Manager User De MySQL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129070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/>
          <a:stretch/>
        </p:blipFill>
        <p:spPr>
          <a:xfrm>
            <a:off x="20" y="-2586643"/>
            <a:ext cx="9143980" cy="685671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" y="5001243"/>
            <a:ext cx="3157819" cy="24553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8AD0D1-E9BA-3929-8EC2-A216B65762DE}"/>
              </a:ext>
            </a:extLst>
          </p:cNvPr>
          <p:cNvSpPr txBox="1"/>
          <p:nvPr/>
        </p:nvSpPr>
        <p:spPr>
          <a:xfrm>
            <a:off x="1890716" y="2145757"/>
            <a:ext cx="536256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 err="1">
                <a:latin typeface="Arial Rounded MT Bold"/>
                <a:cs typeface="Calibri"/>
              </a:rPr>
              <a:t>Creación</a:t>
            </a:r>
            <a:r>
              <a:rPr lang="en-US" sz="4000" dirty="0">
                <a:latin typeface="Arial Rounded MT Bold"/>
                <a:cs typeface="Calibri"/>
              </a:rPr>
              <a:t> De </a:t>
            </a:r>
            <a:r>
              <a:rPr lang="en-US" sz="4000" dirty="0" err="1">
                <a:latin typeface="Arial Rounded MT Bold"/>
                <a:cs typeface="Calibri"/>
              </a:rPr>
              <a:t>Usuario</a:t>
            </a:r>
            <a:endParaRPr lang="en-US" sz="4000" dirty="0">
              <a:latin typeface="Arial Rounded MT Bold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7F196-085B-B410-4BAE-5C493C974538}"/>
              </a:ext>
            </a:extLst>
          </p:cNvPr>
          <p:cNvSpPr txBox="1"/>
          <p:nvPr/>
        </p:nvSpPr>
        <p:spPr>
          <a:xfrm>
            <a:off x="1743828" y="3793021"/>
            <a:ext cx="536256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Dreaming Outloud Pro"/>
                <a:cs typeface="Calibri"/>
              </a:rPr>
              <a:t>CREATE USER '</a:t>
            </a:r>
            <a:r>
              <a:rPr lang="en-US" sz="2800" b="1" dirty="0" err="1">
                <a:latin typeface="Dreaming Outloud Pro"/>
                <a:cs typeface="Calibri"/>
              </a:rPr>
              <a:t>newuser</a:t>
            </a:r>
            <a:r>
              <a:rPr lang="en-US" sz="2800" b="1" dirty="0">
                <a:latin typeface="Dreaming Outloud Pro"/>
                <a:cs typeface="Calibri"/>
              </a:rPr>
              <a:t>'@'localhost' IDENTIFIED BY 'password';</a:t>
            </a:r>
          </a:p>
        </p:txBody>
      </p:sp>
    </p:spTree>
    <p:extLst>
      <p:ext uri="{BB962C8B-B14F-4D97-AF65-F5344CB8AC3E}">
        <p14:creationId xmlns:p14="http://schemas.microsoft.com/office/powerpoint/2010/main" val="504666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/>
          <a:stretch/>
        </p:blipFill>
        <p:spPr>
          <a:xfrm>
            <a:off x="20" y="-2586643"/>
            <a:ext cx="9143980" cy="685671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592" y="5207207"/>
            <a:ext cx="3013948" cy="23434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E2C12F-63B7-B560-AC77-D1891CBE8729}"/>
              </a:ext>
            </a:extLst>
          </p:cNvPr>
          <p:cNvSpPr txBox="1"/>
          <p:nvPr/>
        </p:nvSpPr>
        <p:spPr>
          <a:xfrm>
            <a:off x="1557913" y="1525950"/>
            <a:ext cx="602816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 err="1">
                <a:latin typeface="Arial Rounded MT Bold"/>
                <a:cs typeface="Calibri"/>
              </a:rPr>
              <a:t>Conceder</a:t>
            </a:r>
            <a:r>
              <a:rPr lang="en-US" sz="4000" dirty="0">
                <a:latin typeface="Arial Rounded MT Bold"/>
                <a:cs typeface="Calibri"/>
              </a:rPr>
              <a:t> </a:t>
            </a:r>
            <a:r>
              <a:rPr lang="en-US" sz="4000" dirty="0" err="1">
                <a:latin typeface="Arial Rounded MT Bold"/>
                <a:cs typeface="Calibri"/>
              </a:rPr>
              <a:t>Privilegios</a:t>
            </a:r>
            <a:r>
              <a:rPr lang="en-US" sz="4000" dirty="0">
                <a:latin typeface="Arial Rounded MT Bold"/>
                <a:cs typeface="Calibri"/>
              </a:rPr>
              <a:t> al </a:t>
            </a:r>
            <a:r>
              <a:rPr lang="en-US" sz="4000" dirty="0" err="1">
                <a:latin typeface="Arial Rounded MT Bold"/>
                <a:cs typeface="Calibri"/>
              </a:rPr>
              <a:t>Usuario</a:t>
            </a:r>
            <a:endParaRPr lang="en-US" sz="4000" dirty="0">
              <a:latin typeface="Arial Rounded MT Bold"/>
              <a:cs typeface="Calibri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A286C982-121C-E834-F2C5-1189BC912416}"/>
              </a:ext>
            </a:extLst>
          </p:cNvPr>
          <p:cNvSpPr txBox="1"/>
          <p:nvPr/>
        </p:nvSpPr>
        <p:spPr>
          <a:xfrm>
            <a:off x="945353" y="3017704"/>
            <a:ext cx="7253285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Dreaming Outloud Pro"/>
                <a:cs typeface="Calibri"/>
              </a:rPr>
              <a:t>GRANT ALL PRIVILEGES ON *.* TO ‘</a:t>
            </a:r>
            <a:r>
              <a:rPr lang="en-US" sz="2800" b="1" dirty="0" err="1">
                <a:latin typeface="Dreaming Outloud Pro"/>
                <a:cs typeface="Calibri"/>
              </a:rPr>
              <a:t>newuser</a:t>
            </a:r>
            <a:r>
              <a:rPr lang="en-US" sz="2800" b="1" dirty="0">
                <a:latin typeface="Dreaming Outloud Pro"/>
                <a:cs typeface="Calibri"/>
              </a:rPr>
              <a:t>’@'localhost' IDENTIFIED BY ‘password'</a:t>
            </a:r>
          </a:p>
          <a:p>
            <a:r>
              <a:rPr lang="en-US" sz="2800" b="1" dirty="0">
                <a:latin typeface="Dreaming Outloud Pro"/>
                <a:cs typeface="Calibri"/>
              </a:rPr>
              <a:t>WITH GRANT OPTION {REQUIRE (…)};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883D6090-9BF9-6D9A-E123-9068833EFB6A}"/>
              </a:ext>
            </a:extLst>
          </p:cNvPr>
          <p:cNvSpPr txBox="1"/>
          <p:nvPr/>
        </p:nvSpPr>
        <p:spPr>
          <a:xfrm>
            <a:off x="945352" y="4438390"/>
            <a:ext cx="7253285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Dreaming Outloud Pro"/>
                <a:cs typeface="Calibri"/>
              </a:rPr>
              <a:t>ALL PRIVILEGES: Se </a:t>
            </a:r>
            <a:r>
              <a:rPr lang="en-US" sz="2000" b="1" dirty="0" err="1">
                <a:latin typeface="Dreaming Outloud Pro"/>
                <a:cs typeface="Calibri"/>
              </a:rPr>
              <a:t>conceden</a:t>
            </a:r>
            <a:r>
              <a:rPr lang="en-US" sz="2000" b="1" dirty="0">
                <a:latin typeface="Dreaming Outloud Pro"/>
                <a:cs typeface="Calibri"/>
              </a:rPr>
              <a:t> </a:t>
            </a:r>
            <a:r>
              <a:rPr lang="en-US" sz="2000" b="1" dirty="0" err="1">
                <a:latin typeface="Dreaming Outloud Pro"/>
                <a:cs typeface="Calibri"/>
              </a:rPr>
              <a:t>todos</a:t>
            </a:r>
            <a:r>
              <a:rPr lang="en-US" sz="2000" b="1" dirty="0">
                <a:latin typeface="Dreaming Outloud Pro"/>
                <a:cs typeface="Calibri"/>
              </a:rPr>
              <a:t> </a:t>
            </a:r>
            <a:r>
              <a:rPr lang="en-US" sz="2000" b="1" dirty="0" err="1">
                <a:latin typeface="Dreaming Outloud Pro"/>
                <a:cs typeface="Calibri"/>
              </a:rPr>
              <a:t>los</a:t>
            </a:r>
            <a:r>
              <a:rPr lang="en-US" sz="2000" b="1" dirty="0">
                <a:latin typeface="Dreaming Outloud Pro"/>
                <a:cs typeface="Calibri"/>
              </a:rPr>
              <a:t> </a:t>
            </a:r>
            <a:r>
              <a:rPr lang="en-US" sz="2000" b="1" dirty="0" err="1">
                <a:latin typeface="Dreaming Outloud Pro"/>
                <a:cs typeface="Calibri"/>
              </a:rPr>
              <a:t>privilegios</a:t>
            </a:r>
            <a:r>
              <a:rPr lang="en-US" sz="2000" b="1" dirty="0">
                <a:latin typeface="Dreaming Outloud Pro"/>
                <a:cs typeface="Calibri"/>
              </a:rPr>
              <a:t> a </a:t>
            </a:r>
            <a:r>
              <a:rPr lang="en-US" sz="2000" b="1" dirty="0" err="1">
                <a:latin typeface="Dreaming Outloud Pro"/>
                <a:cs typeface="Calibri"/>
              </a:rPr>
              <a:t>este</a:t>
            </a:r>
            <a:r>
              <a:rPr lang="en-US" sz="2000" b="1" dirty="0">
                <a:latin typeface="Dreaming Outloud Pro"/>
                <a:cs typeface="Calibri"/>
              </a:rPr>
              <a:t> </a:t>
            </a:r>
            <a:r>
              <a:rPr lang="en-US" sz="2000" b="1" dirty="0" err="1">
                <a:latin typeface="Dreaming Outloud Pro"/>
                <a:cs typeface="Calibri"/>
              </a:rPr>
              <a:t>usuario</a:t>
            </a:r>
            <a:r>
              <a:rPr lang="en-US" sz="2000" b="1" dirty="0">
                <a:latin typeface="Dreaming Outloud Pro"/>
                <a:cs typeface="Calibri"/>
              </a:rPr>
              <a:t>. Los </a:t>
            </a:r>
            <a:r>
              <a:rPr lang="en-US" sz="2000" b="1" dirty="0" err="1">
                <a:latin typeface="Dreaming Outloud Pro"/>
                <a:cs typeface="Calibri"/>
              </a:rPr>
              <a:t>posibles</a:t>
            </a:r>
            <a:r>
              <a:rPr lang="en-US" sz="2000" b="1" dirty="0">
                <a:latin typeface="Dreaming Outloud Pro"/>
                <a:cs typeface="Calibri"/>
              </a:rPr>
              <a:t> </a:t>
            </a:r>
            <a:r>
              <a:rPr lang="en-US" sz="2000" b="1" dirty="0" err="1">
                <a:latin typeface="Dreaming Outloud Pro"/>
                <a:cs typeface="Calibri"/>
              </a:rPr>
              <a:t>privilegios</a:t>
            </a:r>
            <a:r>
              <a:rPr lang="en-US" sz="2000" b="1" dirty="0">
                <a:latin typeface="Dreaming Outloud Pro"/>
                <a:cs typeface="Calibri"/>
              </a:rPr>
              <a:t>: SELECT, INSERT, UPDATE, DELETE, CREATE, DROP, REFERENCES, INDEX, ALTER, CREATE_TMP_TABLE, LOCK_TABLES, CREATE_VIEW,SHOW_VIEW, CREATE_ROUTINE, ALTER_ROUTINE, EXECUTE y GRANT.</a:t>
            </a:r>
          </a:p>
        </p:txBody>
      </p:sp>
    </p:spTree>
    <p:extLst>
      <p:ext uri="{BB962C8B-B14F-4D97-AF65-F5344CB8AC3E}">
        <p14:creationId xmlns:p14="http://schemas.microsoft.com/office/powerpoint/2010/main" val="4060736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/>
          <a:stretch/>
        </p:blipFill>
        <p:spPr>
          <a:xfrm>
            <a:off x="20" y="-2586643"/>
            <a:ext cx="9143980" cy="685671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" y="5001243"/>
            <a:ext cx="3157819" cy="24553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8AD0D1-E9BA-3929-8EC2-A216B65762DE}"/>
              </a:ext>
            </a:extLst>
          </p:cNvPr>
          <p:cNvSpPr txBox="1"/>
          <p:nvPr/>
        </p:nvSpPr>
        <p:spPr>
          <a:xfrm>
            <a:off x="1890716" y="1722763"/>
            <a:ext cx="536256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 err="1">
                <a:latin typeface="Arial Rounded MT Bold"/>
                <a:cs typeface="Calibri"/>
              </a:rPr>
              <a:t>Revocar</a:t>
            </a:r>
            <a:r>
              <a:rPr lang="en-US" sz="4000" dirty="0">
                <a:latin typeface="Arial Rounded MT Bold"/>
                <a:cs typeface="Calibri"/>
              </a:rPr>
              <a:t> </a:t>
            </a:r>
            <a:r>
              <a:rPr lang="en-US" sz="4000" dirty="0" err="1">
                <a:latin typeface="Arial Rounded MT Bold"/>
                <a:cs typeface="Calibri"/>
              </a:rPr>
              <a:t>Permisos</a:t>
            </a:r>
            <a:r>
              <a:rPr lang="en-US" sz="4000" dirty="0">
                <a:latin typeface="Arial Rounded MT Bold"/>
                <a:cs typeface="Calibri"/>
              </a:rPr>
              <a:t> al </a:t>
            </a:r>
            <a:r>
              <a:rPr lang="en-US" sz="4000" dirty="0" err="1">
                <a:latin typeface="Arial Rounded MT Bold"/>
                <a:cs typeface="Calibri"/>
              </a:rPr>
              <a:t>Usuario</a:t>
            </a:r>
            <a:endParaRPr lang="en-US" sz="4000" dirty="0">
              <a:latin typeface="Arial Rounded MT Bold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7F196-085B-B410-4BAE-5C493C974538}"/>
              </a:ext>
            </a:extLst>
          </p:cNvPr>
          <p:cNvSpPr txBox="1"/>
          <p:nvPr/>
        </p:nvSpPr>
        <p:spPr>
          <a:xfrm>
            <a:off x="2212440" y="3777370"/>
            <a:ext cx="496071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Dreaming Outloud Pro"/>
                <a:cs typeface="Calibri"/>
              </a:rPr>
              <a:t>REVOKE </a:t>
            </a:r>
            <a:r>
              <a:rPr lang="en-US" sz="2800" b="1" dirty="0" err="1">
                <a:latin typeface="Dreaming Outloud Pro"/>
                <a:cs typeface="Calibri"/>
              </a:rPr>
              <a:t>type_of_permission</a:t>
            </a:r>
            <a:r>
              <a:rPr lang="en-US" sz="2800" b="1" dirty="0">
                <a:latin typeface="Dreaming Outloud Pro"/>
                <a:cs typeface="Calibri"/>
              </a:rPr>
              <a:t> </a:t>
            </a:r>
          </a:p>
          <a:p>
            <a:r>
              <a:rPr lang="en-US" sz="2800" b="1" dirty="0">
                <a:latin typeface="Dreaming Outloud Pro"/>
                <a:cs typeface="Calibri"/>
              </a:rPr>
              <a:t>ON </a:t>
            </a:r>
            <a:r>
              <a:rPr lang="en-US" sz="2800" b="1" dirty="0" err="1">
                <a:latin typeface="Dreaming Outloud Pro"/>
                <a:cs typeface="Calibri"/>
              </a:rPr>
              <a:t>database_name.table_name</a:t>
            </a:r>
            <a:r>
              <a:rPr lang="en-US" sz="2800" b="1" dirty="0">
                <a:latin typeface="Dreaming Outloud Pro"/>
                <a:cs typeface="Calibri"/>
              </a:rPr>
              <a:t> </a:t>
            </a:r>
          </a:p>
          <a:p>
            <a:r>
              <a:rPr lang="en-US" sz="2800" b="1" dirty="0">
                <a:latin typeface="Dreaming Outloud Pro"/>
                <a:cs typeface="Calibri"/>
              </a:rPr>
              <a:t>FROM '</a:t>
            </a:r>
            <a:r>
              <a:rPr lang="en-US" sz="2800" b="1" dirty="0" err="1">
                <a:latin typeface="Dreaming Outloud Pro"/>
                <a:cs typeface="Calibri"/>
              </a:rPr>
              <a:t>username'@'localhost</a:t>
            </a:r>
            <a:r>
              <a:rPr lang="en-US" sz="2800" b="1" dirty="0">
                <a:latin typeface="Dreaming Outloud Pro"/>
                <a:cs typeface="Calibri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468832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/>
          <a:stretch/>
        </p:blipFill>
        <p:spPr>
          <a:xfrm>
            <a:off x="20" y="-2586643"/>
            <a:ext cx="9143980" cy="685671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592" y="5207207"/>
            <a:ext cx="3013948" cy="23434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E2C12F-63B7-B560-AC77-D1891CBE8729}"/>
              </a:ext>
            </a:extLst>
          </p:cNvPr>
          <p:cNvSpPr txBox="1"/>
          <p:nvPr/>
        </p:nvSpPr>
        <p:spPr>
          <a:xfrm>
            <a:off x="1557913" y="1525950"/>
            <a:ext cx="602816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 err="1">
                <a:latin typeface="Arial Rounded MT Bold"/>
                <a:cs typeface="Calibri"/>
              </a:rPr>
              <a:t>Revisar</a:t>
            </a:r>
            <a:r>
              <a:rPr lang="en-US" sz="4000" dirty="0">
                <a:latin typeface="Arial Rounded MT Bold"/>
                <a:cs typeface="Calibri"/>
              </a:rPr>
              <a:t> </a:t>
            </a:r>
            <a:r>
              <a:rPr lang="en-US" sz="4000" dirty="0" err="1">
                <a:latin typeface="Arial Rounded MT Bold"/>
                <a:cs typeface="Calibri"/>
              </a:rPr>
              <a:t>Permisos</a:t>
            </a:r>
            <a:r>
              <a:rPr lang="en-US" sz="4000" dirty="0">
                <a:latin typeface="Arial Rounded MT Bold"/>
                <a:cs typeface="Calibri"/>
              </a:rPr>
              <a:t> del </a:t>
            </a:r>
            <a:r>
              <a:rPr lang="en-US" sz="4000" dirty="0" err="1">
                <a:latin typeface="Arial Rounded MT Bold"/>
                <a:cs typeface="Calibri"/>
              </a:rPr>
              <a:t>Usuario</a:t>
            </a:r>
            <a:endParaRPr lang="en-US" sz="4000" dirty="0">
              <a:latin typeface="Arial Rounded MT Bold"/>
              <a:cs typeface="Calibri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A286C982-121C-E834-F2C5-1189BC912416}"/>
              </a:ext>
            </a:extLst>
          </p:cNvPr>
          <p:cNvSpPr txBox="1"/>
          <p:nvPr/>
        </p:nvSpPr>
        <p:spPr>
          <a:xfrm>
            <a:off x="1247196" y="3070006"/>
            <a:ext cx="65917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Dreaming Outloud Pro"/>
                <a:cs typeface="Calibri"/>
              </a:rPr>
              <a:t>SHOW GRANTS FOR '</a:t>
            </a:r>
            <a:r>
              <a:rPr lang="en-US" sz="2800" b="1" dirty="0" err="1">
                <a:latin typeface="Dreaming Outloud Pro"/>
                <a:cs typeface="Calibri"/>
              </a:rPr>
              <a:t>username'@'localhost</a:t>
            </a:r>
            <a:r>
              <a:rPr lang="en-US" sz="2800" b="1" dirty="0">
                <a:latin typeface="Dreaming Outloud Pro"/>
                <a:cs typeface="Calibri"/>
              </a:rPr>
              <a:t>';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71C57CC0-EAE2-765C-B96D-B5C2041A2C33}"/>
              </a:ext>
            </a:extLst>
          </p:cNvPr>
          <p:cNvSpPr txBox="1"/>
          <p:nvPr/>
        </p:nvSpPr>
        <p:spPr>
          <a:xfrm>
            <a:off x="1604399" y="3786521"/>
            <a:ext cx="602816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 err="1">
                <a:latin typeface="Arial Rounded MT Bold"/>
                <a:cs typeface="Calibri"/>
              </a:rPr>
              <a:t>Eliminar</a:t>
            </a:r>
            <a:r>
              <a:rPr lang="en-US" sz="4000" dirty="0">
                <a:latin typeface="Arial Rounded MT Bold"/>
                <a:cs typeface="Calibri"/>
              </a:rPr>
              <a:t> </a:t>
            </a:r>
            <a:r>
              <a:rPr lang="en-US" sz="4000" dirty="0" err="1">
                <a:latin typeface="Arial Rounded MT Bold"/>
                <a:cs typeface="Calibri"/>
              </a:rPr>
              <a:t>Usuario</a:t>
            </a:r>
            <a:endParaRPr lang="en-US" sz="4000" dirty="0">
              <a:latin typeface="Arial Rounded MT Bold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B1BD8-C206-CC0C-A9E9-152BACA0101C}"/>
              </a:ext>
            </a:extLst>
          </p:cNvPr>
          <p:cNvSpPr txBox="1"/>
          <p:nvPr/>
        </p:nvSpPr>
        <p:spPr>
          <a:xfrm>
            <a:off x="1864194" y="4808830"/>
            <a:ext cx="535779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Dreaming Outloud Pro"/>
                <a:cs typeface="Calibri"/>
              </a:rPr>
              <a:t>DROP USER '</a:t>
            </a:r>
            <a:r>
              <a:rPr lang="en-US" sz="2800" b="1" dirty="0" err="1">
                <a:latin typeface="Dreaming Outloud Pro"/>
                <a:cs typeface="Calibri"/>
              </a:rPr>
              <a:t>username'@'localhost</a:t>
            </a:r>
            <a:r>
              <a:rPr lang="en-US" sz="2800" b="1" dirty="0">
                <a:latin typeface="Dreaming Outloud Pro"/>
                <a:cs typeface="Calibri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3865375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/>
          <a:stretch/>
        </p:blipFill>
        <p:spPr>
          <a:xfrm>
            <a:off x="20" y="-2586643"/>
            <a:ext cx="9143980" cy="685671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" y="5001243"/>
            <a:ext cx="3157819" cy="24553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8AD0D1-E9BA-3929-8EC2-A216B65762DE}"/>
              </a:ext>
            </a:extLst>
          </p:cNvPr>
          <p:cNvSpPr txBox="1"/>
          <p:nvPr/>
        </p:nvSpPr>
        <p:spPr>
          <a:xfrm>
            <a:off x="1580644" y="1426628"/>
            <a:ext cx="594826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 err="1">
                <a:latin typeface="Arial Rounded MT Bold"/>
                <a:cs typeface="Calibri"/>
              </a:rPr>
              <a:t>Iniciar</a:t>
            </a:r>
            <a:r>
              <a:rPr lang="en-US" sz="3600" dirty="0">
                <a:latin typeface="Arial Rounded MT Bold"/>
                <a:cs typeface="Calibri"/>
              </a:rPr>
              <a:t> y </a:t>
            </a:r>
            <a:r>
              <a:rPr lang="en-US" sz="3600" dirty="0" err="1">
                <a:latin typeface="Arial Rounded MT Bold"/>
                <a:cs typeface="Calibri"/>
              </a:rPr>
              <a:t>Cerrar</a:t>
            </a:r>
            <a:r>
              <a:rPr lang="en-US" sz="3600" dirty="0">
                <a:latin typeface="Arial Rounded MT Bold"/>
                <a:cs typeface="Calibri"/>
              </a:rPr>
              <a:t> </a:t>
            </a:r>
            <a:r>
              <a:rPr lang="en-US" sz="3600" dirty="0" err="1">
                <a:latin typeface="Arial Rounded MT Bold"/>
                <a:cs typeface="Calibri"/>
              </a:rPr>
              <a:t>Sesión</a:t>
            </a:r>
            <a:r>
              <a:rPr lang="en-US" sz="3600" dirty="0">
                <a:latin typeface="Arial Rounded MT Bold"/>
                <a:cs typeface="Calibri"/>
              </a:rPr>
              <a:t> del </a:t>
            </a:r>
            <a:r>
              <a:rPr lang="en-US" sz="3600" dirty="0" err="1">
                <a:latin typeface="Arial Rounded MT Bold"/>
                <a:cs typeface="Calibri"/>
              </a:rPr>
              <a:t>Usuario</a:t>
            </a:r>
            <a:endParaRPr lang="en-US" sz="3600" dirty="0">
              <a:latin typeface="Arial Rounded MT Bold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7F196-085B-B410-4BAE-5C493C974538}"/>
              </a:ext>
            </a:extLst>
          </p:cNvPr>
          <p:cNvSpPr txBox="1"/>
          <p:nvPr/>
        </p:nvSpPr>
        <p:spPr>
          <a:xfrm>
            <a:off x="1875088" y="2685026"/>
            <a:ext cx="49607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Dreaming Outloud Pro"/>
                <a:cs typeface="Calibri"/>
              </a:rPr>
              <a:t>-u [username] -p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EFA0F83E-B7B0-C058-7E10-020B6A480E82}"/>
              </a:ext>
            </a:extLst>
          </p:cNvPr>
          <p:cNvSpPr txBox="1"/>
          <p:nvPr/>
        </p:nvSpPr>
        <p:spPr>
          <a:xfrm>
            <a:off x="1873945" y="3096515"/>
            <a:ext cx="49607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Dreaming Outloud Pro"/>
                <a:cs typeface="Calibri"/>
              </a:rPr>
              <a:t>Quit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FE9D508-B928-4D5D-B6C8-0ECF08F824EE}"/>
              </a:ext>
            </a:extLst>
          </p:cNvPr>
          <p:cNvSpPr txBox="1"/>
          <p:nvPr/>
        </p:nvSpPr>
        <p:spPr>
          <a:xfrm>
            <a:off x="1256399" y="3477550"/>
            <a:ext cx="663120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 err="1">
                <a:latin typeface="Arial Rounded MT Bold"/>
                <a:cs typeface="Calibri"/>
              </a:rPr>
              <a:t>Cargar</a:t>
            </a:r>
            <a:r>
              <a:rPr lang="en-US" sz="4000" dirty="0">
                <a:latin typeface="Arial Rounded MT Bold"/>
                <a:cs typeface="Calibri"/>
              </a:rPr>
              <a:t> Los </a:t>
            </a:r>
            <a:r>
              <a:rPr lang="en-US" sz="4000" dirty="0" err="1">
                <a:latin typeface="Arial Rounded MT Bold"/>
                <a:cs typeface="Calibri"/>
              </a:rPr>
              <a:t>Privilegios</a:t>
            </a:r>
            <a:r>
              <a:rPr lang="en-US" sz="4000" dirty="0">
                <a:latin typeface="Arial Rounded MT Bold"/>
                <a:cs typeface="Calibri"/>
              </a:rPr>
              <a:t> del </a:t>
            </a:r>
            <a:r>
              <a:rPr lang="en-US" sz="4000" dirty="0" err="1">
                <a:latin typeface="Arial Rounded MT Bold"/>
                <a:cs typeface="Calibri"/>
              </a:rPr>
              <a:t>Usuario</a:t>
            </a:r>
            <a:endParaRPr lang="en-US" sz="4000" dirty="0">
              <a:latin typeface="Arial Rounded MT Bold"/>
              <a:cs typeface="Calibri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F964C413-E565-67BD-C29D-6C69B80868B5}"/>
              </a:ext>
            </a:extLst>
          </p:cNvPr>
          <p:cNvSpPr txBox="1"/>
          <p:nvPr/>
        </p:nvSpPr>
        <p:spPr>
          <a:xfrm>
            <a:off x="1873944" y="4779207"/>
            <a:ext cx="49607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Dreaming Outloud Pro"/>
                <a:cs typeface="Calibri"/>
              </a:rPr>
              <a:t>FLUSH PRIVILEGES;</a:t>
            </a:r>
          </a:p>
        </p:txBody>
      </p:sp>
    </p:spTree>
    <p:extLst>
      <p:ext uri="{BB962C8B-B14F-4D97-AF65-F5344CB8AC3E}">
        <p14:creationId xmlns:p14="http://schemas.microsoft.com/office/powerpoint/2010/main" val="2619839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/>
          <a:stretch/>
        </p:blipFill>
        <p:spPr>
          <a:xfrm>
            <a:off x="20" y="-2586643"/>
            <a:ext cx="9143980" cy="685671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385906" y="2862071"/>
            <a:ext cx="837218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 dirty="0">
                <a:latin typeface="Arial Rounded MT Bold"/>
                <a:ea typeface="+mn-lt"/>
                <a:cs typeface="Aharoni"/>
              </a:rPr>
              <a:t>Manager User De PostgreSQL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41850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363</Words>
  <Application>Microsoft Office PowerPoint</Application>
  <PresentationFormat>Presentación en pantalla (4:3)</PresentationFormat>
  <Paragraphs>49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Arial Rounded MT Bold</vt:lpstr>
      <vt:lpstr>Calibri</vt:lpstr>
      <vt:lpstr>Calibri Light</vt:lpstr>
      <vt:lpstr>Dreaming Outloud Pro</vt:lpstr>
      <vt:lpstr>Modern Love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PABLO GUERRERO CAMACHO</dc:creator>
  <cp:lastModifiedBy>JUAN PABLO GUERRERO CAMACHO</cp:lastModifiedBy>
  <cp:revision>7</cp:revision>
  <dcterms:created xsi:type="dcterms:W3CDTF">2023-02-17T01:26:13Z</dcterms:created>
  <dcterms:modified xsi:type="dcterms:W3CDTF">2023-03-15T23:45:25Z</dcterms:modified>
</cp:coreProperties>
</file>