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19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500CE-C014-4026-84F3-65CC8A36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9C920-E988-4567-8FB9-C859F596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CA966-DB33-43B9-B728-D1D3FE4A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98EF4-D1CB-44CD-B28E-D72F33DC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7C7AB-B577-4016-94A9-47C52BA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8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957E-9626-447E-8783-33F74286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4B748-5CEF-4D95-9704-67F1168C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D71AE-B487-44A5-8F0E-87C1F6B0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6CB52-0E7A-4881-9973-4BBD66EA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A6E3E-7F16-41B7-9B69-1C8BA38A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3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AF636C-9E6A-4977-ACD7-70578FAA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320D03-DEB6-45DA-A0CA-1DAB4C47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FD9F3-ED79-4A64-9BC9-55169F0A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711FA-EE1B-40FF-AC4C-1D5E3A13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054B0-CE7E-4CC6-8525-DF305200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1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7DD7E-89F7-42A5-8A7C-1D171EC0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428A2-57E2-4CB3-8A6E-4A176A11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0FBCE-D0FF-4CB0-9490-82DB187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05085-FE4F-4D47-BBFA-8B4F82F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C9FC-0C42-43AD-9714-6A4A5894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6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8144-2E35-4D9A-A128-5A0A8B9F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455FD-6698-45F3-88B2-08156BE5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8927D-55D7-470E-ACED-6591B6A7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21C47-E212-4229-9822-F391C40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6A67F-673A-4987-9B17-0566D9AC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7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8CC2B-FF53-455A-9722-C8ADDE80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A7156-7EA2-487F-A11C-6CA83C369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A8B282-562B-4875-BFC2-9055D884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5B310-6924-4A7F-ACAA-FCEEA57E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28D2-35FA-4573-BD44-EF65F19A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40689-9877-4865-89EC-0A7DF40A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E3C1E-8E9A-4450-AD09-2604602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97861-CE28-4482-BFF0-8357214A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A0AA9-D385-458B-83FF-811A6A4C6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08FFDE-E262-4DDB-83B4-B51A52C37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37AED1-B4AB-47D2-885A-3EBEDC3B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E81807-0505-4715-B00A-FB656B1E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6925F8-39E7-4A4F-82BE-92DB8F13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EA2A5D-3FAA-4910-A306-3EE7E345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B988-3838-44C2-960D-B3907F87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8AA6BD-3F48-46BE-8774-BB22AF87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41753A-49EB-4A42-988F-76E2B060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2A8C5D-61A2-405D-A6BF-36A64CEA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8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7BEAA4-2662-4B8E-A964-727FA743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9B76CD-D6F5-4393-9111-6DB38CF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0A43C-6DCC-4F0D-907A-BA66A149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29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30DA-A86C-489D-BF71-6481F0F3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FF248-BC47-4188-B7F1-D12B2CCE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1C620B-BC29-402F-A280-5ECC3FC0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78138-619D-48C6-ACD7-DBEE576F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98958-B37E-4AC3-9D64-9E98A52C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652F13-7245-4746-9D37-09C3C24D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9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14CF0-E717-485D-9535-848AD8DE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4C5E01-946F-4127-9F5B-4E9822A6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6F2862-BE90-4417-B398-E9A80A574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16DCF5-340C-430E-8993-A081E78D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5F428-4665-4520-81B8-CFDADF29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BEAA93-CF74-43B5-ABF0-E4BDFB0C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2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074E52-F05F-44D3-BD52-E76791A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44DA2-E5C9-49C4-9ED8-D00D4FB8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662D1-F8A2-4765-9F30-8895BFDAE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E466-1605-419E-A023-F85C1E3C20FA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143AC-68CD-4604-888E-16A86003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EF7FB-874D-4DC4-BBC0-324084CB1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.csie.ntut.edu.tw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043F6-11FE-49D8-A63C-EC3A1C391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54448" y="679298"/>
            <a:ext cx="15700896" cy="2576664"/>
          </a:xfrm>
        </p:spPr>
        <p:txBody>
          <a:bodyPr>
            <a:normAutofit/>
          </a:bodyPr>
          <a:lstStyle/>
          <a:p>
            <a:r>
              <a:rPr lang="es-ES" sz="6600" b="1" dirty="0"/>
              <a:t>ROBUSTA</a:t>
            </a:r>
            <a:br>
              <a:rPr lang="es-ES" sz="6600" b="1" dirty="0"/>
            </a:br>
            <a:r>
              <a:rPr lang="es-ES" sz="2800" b="1" dirty="0"/>
              <a:t>Grupo 3</a:t>
            </a:r>
            <a:endParaRPr lang="es-ES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30F75-CFBD-46CE-B2AF-085111AC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Detección de </a:t>
            </a:r>
            <a:r>
              <a:rPr lang="es-ES" sz="2800" dirty="0" err="1"/>
              <a:t>code</a:t>
            </a:r>
            <a:r>
              <a:rPr lang="es-ES" sz="2800" dirty="0"/>
              <a:t> </a:t>
            </a:r>
            <a:r>
              <a:rPr lang="es-ES" sz="2800" dirty="0" err="1"/>
              <a:t>smells</a:t>
            </a:r>
            <a:endParaRPr lang="es-ES" sz="2800" dirty="0"/>
          </a:p>
          <a:p>
            <a:r>
              <a:rPr lang="es-ES" sz="2800" dirty="0">
                <a:hlinkClick r:id="rId2"/>
              </a:rPr>
              <a:t>https://pl.csie.ntut.edu.tw/index.php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5864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45036437-7EF9-447A-8392-8B5873F89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322" y="643466"/>
            <a:ext cx="55153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2D46-69A1-40C7-8F8D-32880CD6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Generar informe de tendencia</a:t>
            </a:r>
          </a:p>
        </p:txBody>
      </p:sp>
    </p:spTree>
    <p:extLst>
      <p:ext uri="{BB962C8B-B14F-4D97-AF65-F5344CB8AC3E}">
        <p14:creationId xmlns:p14="http://schemas.microsoft.com/office/powerpoint/2010/main" val="172285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C15F6D-3710-4AF4-B9B7-75669185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6E23CA-9CFF-4E4C-BC58-C90317D8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4" y="643466"/>
            <a:ext cx="76055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49AAD6-7A99-4063-A489-36F17E84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62" y="643466"/>
            <a:ext cx="52228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8B76-6016-4EFB-8B27-9B17FD9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Anotación de nivel de robustez</a:t>
            </a:r>
            <a:br>
              <a:rPr lang="es-ES" dirty="0"/>
            </a:br>
            <a:r>
              <a:rPr lang="es-ES" sz="2400" dirty="0"/>
              <a:t>No lo podemos probar porque no disponemos del .</a:t>
            </a:r>
            <a:r>
              <a:rPr lang="es-ES" sz="2400" dirty="0" err="1"/>
              <a:t>jar</a:t>
            </a:r>
            <a:r>
              <a:rPr lang="es-ES" sz="2400" dirty="0"/>
              <a:t> necesario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0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E345D8B-F235-4A40-B1E9-3D319EC0D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431" y="643466"/>
            <a:ext cx="55571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018838-D4F9-4C63-902F-2238E2E0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0937BBF-A0EC-42B7-A5FE-43390879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167" y="643466"/>
            <a:ext cx="68356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9C3077-FEC1-4BB5-A401-A06CEAB0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A3B11-7D6C-42E6-9FDD-09DA1A0F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Robusta es capaz de detectar </a:t>
            </a:r>
            <a:r>
              <a:rPr lang="es-ES" b="1" dirty="0"/>
              <a:t>7 tipos de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smells</a:t>
            </a:r>
            <a:r>
              <a:rPr lang="es-E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092AD-4623-4C97-B361-FCD8F44A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areless cleanup.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ummy handler.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mpty catch block.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xception thrown in finally block.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Nested try statement.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ver logging.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Unprotected main.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0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7003C3-31E2-43E4-B0BF-DD7DFE52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211" y="643466"/>
            <a:ext cx="58335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412FA-8572-45CE-8FBD-3E470181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Gracias por su atención. </a:t>
            </a:r>
          </a:p>
        </p:txBody>
      </p:sp>
    </p:spTree>
    <p:extLst>
      <p:ext uri="{BB962C8B-B14F-4D97-AF65-F5344CB8AC3E}">
        <p14:creationId xmlns:p14="http://schemas.microsoft.com/office/powerpoint/2010/main" val="17758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24684-CD94-40A5-A44C-549A7638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de Robusta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FDA45-D29D-41AE-B706-507B32E9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Obtener información a cerca de los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.</a:t>
            </a:r>
          </a:p>
          <a:p>
            <a:r>
              <a:rPr lang="es-ES" dirty="0"/>
              <a:t> Te permite generar informes para la visualización de la calidad del código.</a:t>
            </a:r>
          </a:p>
          <a:p>
            <a:r>
              <a:rPr lang="es-ES" dirty="0"/>
              <a:t>Te permite la anotación del nivel de robustez del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2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55269-871F-40BB-ABB4-92DD9FDD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0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ES" dirty="0"/>
            </a:br>
            <a:r>
              <a:rPr lang="es-ES" dirty="0"/>
              <a:t>Obtener información a cerca de los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5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C318C35-6F97-4D81-9979-CDAA8E76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47688"/>
            <a:ext cx="5368163" cy="58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F736-86F6-4E46-BEA3-7030BDDD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E8AC536-02BF-4036-9317-E62D94F9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4" y="365125"/>
            <a:ext cx="11786552" cy="55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F4B8-14D2-4C20-BF7E-825F0089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Generar informe denso</a:t>
            </a:r>
          </a:p>
        </p:txBody>
      </p:sp>
    </p:spTree>
    <p:extLst>
      <p:ext uri="{BB962C8B-B14F-4D97-AF65-F5344CB8AC3E}">
        <p14:creationId xmlns:p14="http://schemas.microsoft.com/office/powerpoint/2010/main" val="7347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7F3B61-EF63-4B98-8A45-6234FCC95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371" y="643466"/>
            <a:ext cx="62772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A59A74-CDCA-4ACC-AEFB-AC119431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58" y="643466"/>
            <a:ext cx="75796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74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137</Words>
  <Application>Microsoft Office PowerPoint</Application>
  <PresentationFormat>Panorámica</PresentationFormat>
  <Paragraphs>20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Tema de Office</vt:lpstr>
      <vt:lpstr>ROBUSTA Grupo 3</vt:lpstr>
      <vt:lpstr>Robusta es capaz de detectar 7 tipos de code smells:</vt:lpstr>
      <vt:lpstr>Funcionalidades de Robusta</vt:lpstr>
      <vt:lpstr> Obtener información a cerca de los code smells.</vt:lpstr>
      <vt:lpstr>Presentación de PowerPoint</vt:lpstr>
      <vt:lpstr>Presentación de PowerPoint</vt:lpstr>
      <vt:lpstr>Generar informe denso</vt:lpstr>
      <vt:lpstr>Presentación de PowerPoint</vt:lpstr>
      <vt:lpstr>Presentación de PowerPoint</vt:lpstr>
      <vt:lpstr>Presentación de PowerPoint</vt:lpstr>
      <vt:lpstr>Generar informe de tendencia</vt:lpstr>
      <vt:lpstr>Presentación de PowerPoint</vt:lpstr>
      <vt:lpstr>Presentación de PowerPoint</vt:lpstr>
      <vt:lpstr>Presentación de PowerPoint</vt:lpstr>
      <vt:lpstr>Anotación de nivel de robustez No lo podemos probar porque no disponemos del .jar necesario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ROBUSTA</dc:title>
  <dc:creator>VELEZ VELASCO, JUAN</dc:creator>
  <cp:lastModifiedBy>VELEZ VELASCO, JUAN</cp:lastModifiedBy>
  <cp:revision>2</cp:revision>
  <dcterms:created xsi:type="dcterms:W3CDTF">2021-11-29T22:32:20Z</dcterms:created>
  <dcterms:modified xsi:type="dcterms:W3CDTF">2021-11-30T00:02:25Z</dcterms:modified>
</cp:coreProperties>
</file>