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7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6" autoAdjust="0"/>
    <p:restoredTop sz="94660"/>
  </p:normalViewPr>
  <p:slideViewPr>
    <p:cSldViewPr snapToGrid="0">
      <p:cViewPr>
        <p:scale>
          <a:sx n="100" d="100"/>
          <a:sy n="100" d="100"/>
        </p:scale>
        <p:origin x="-3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18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86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58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0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02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70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15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46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65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0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54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3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7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77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8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E466-1605-419E-A023-F85C1E3C20FA}" type="datetimeFigureOut">
              <a:rPr lang="es-ES" smtClean="0"/>
              <a:t>03/12/2021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05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.csie.ntut.edu.tw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43F6-11FE-49D8-A63C-EC3A1C39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255" y="504116"/>
            <a:ext cx="5993946" cy="1950869"/>
          </a:xfrm>
        </p:spPr>
        <p:txBody>
          <a:bodyPr>
            <a:normAutofit/>
          </a:bodyPr>
          <a:lstStyle/>
          <a:p>
            <a:r>
              <a:rPr lang="es-ES" sz="8800" b="1" dirty="0"/>
              <a:t>ROBUSTA</a:t>
            </a:r>
            <a:br>
              <a:rPr lang="es-ES" sz="8800" b="1" dirty="0"/>
            </a:br>
            <a:r>
              <a:rPr lang="es-ES" sz="4000" b="1" dirty="0"/>
              <a:t>Grupo 3</a:t>
            </a:r>
            <a:endParaRPr lang="es-ES" sz="8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30F75-CFBD-46CE-B2AF-085111ACA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255" y="2753406"/>
            <a:ext cx="6593681" cy="1241822"/>
          </a:xfrm>
        </p:spPr>
        <p:txBody>
          <a:bodyPr>
            <a:normAutofit fontScale="92500" lnSpcReduction="10000"/>
          </a:bodyPr>
          <a:lstStyle/>
          <a:p>
            <a:r>
              <a:rPr lang="es-ES" sz="4000" cap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Detección de </a:t>
            </a:r>
            <a:r>
              <a:rPr lang="es-ES" sz="4000" cap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4000" cap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cap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smells</a:t>
            </a:r>
            <a:endParaRPr lang="es-ES" sz="4000" cap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sz="2400" dirty="0">
                <a:hlinkClick r:id="rId2"/>
              </a:rPr>
              <a:t>https://pl.csie.ntut.edu.tw/index.php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58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7EEC769-F8E0-4004-B2D1-B5FF5101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74" y="1036788"/>
            <a:ext cx="6690251" cy="47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2D46-69A1-40C7-8F8D-32880CD6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es-ES" dirty="0"/>
              <a:t>Generar informe de tendencia</a:t>
            </a:r>
          </a:p>
        </p:txBody>
      </p:sp>
    </p:spTree>
    <p:extLst>
      <p:ext uri="{BB962C8B-B14F-4D97-AF65-F5344CB8AC3E}">
        <p14:creationId xmlns:p14="http://schemas.microsoft.com/office/powerpoint/2010/main" val="172285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CA1EABC-38D9-4E38-A752-1DB3CEB2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00" y="905913"/>
            <a:ext cx="6874447" cy="50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DABA1989-F140-48F2-AA08-D2D51352F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80" y="1058121"/>
            <a:ext cx="7137581" cy="42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15FFC0-4462-4A81-9A18-68FAF6B7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3" y="1065064"/>
            <a:ext cx="7005473" cy="47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8B76-6016-4EFB-8B27-9B17FD9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Anotación de nivel de robustez</a:t>
            </a:r>
            <a:br>
              <a:rPr lang="es-ES" dirty="0"/>
            </a:br>
            <a:r>
              <a:rPr lang="es-ES" sz="1800" dirty="0"/>
              <a:t>No lo podemos probar porque no disponemos del .</a:t>
            </a:r>
            <a:r>
              <a:rPr lang="es-ES" sz="1800" dirty="0" err="1"/>
              <a:t>jar</a:t>
            </a:r>
            <a:r>
              <a:rPr lang="es-ES" sz="1800" dirty="0"/>
              <a:t> necesario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D6DD15D-8226-47DA-90DA-5FF96A74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8" y="312943"/>
            <a:ext cx="5265243" cy="62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A271A53-5875-46C8-8773-841A04B0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1" y="888558"/>
            <a:ext cx="7157318" cy="5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7DF2F87-0A8B-412F-8429-BB4C84A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672504"/>
            <a:ext cx="6493434" cy="52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C17C09C-EA31-4290-98CA-0BA0959D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2785"/>
            <a:ext cx="6985000" cy="48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A3B11-7D6C-42E6-9FDD-09DA1A0F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386553"/>
            <a:ext cx="7429499" cy="1108928"/>
          </a:xfrm>
        </p:spPr>
        <p:txBody>
          <a:bodyPr/>
          <a:lstStyle/>
          <a:p>
            <a:r>
              <a:rPr lang="es-ES" dirty="0"/>
              <a:t>Robusta es capaz de detectar </a:t>
            </a:r>
            <a:r>
              <a:rPr lang="es-ES" b="1" dirty="0"/>
              <a:t>7 tipos de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smells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092AD-4623-4C97-B361-FCD8F44A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1" y="1623626"/>
            <a:ext cx="7636841" cy="4847821"/>
          </a:xfrm>
        </p:spPr>
        <p:txBody>
          <a:bodyPr>
            <a:noAutofit/>
          </a:bodyPr>
          <a:lstStyle/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Careless cleanup</a:t>
            </a:r>
            <a:r>
              <a:rPr lang="en-US" sz="1950" dirty="0">
                <a:latin typeface="Tw Cen MT (Cuerpo)"/>
              </a:rPr>
              <a:t>: 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Se puede evitar que un recurso se cierre debido a una excepción generada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. </a:t>
            </a:r>
          </a:p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Dummy handler</a:t>
            </a:r>
            <a:r>
              <a:rPr lang="en-US" sz="1950" dirty="0">
                <a:latin typeface="Tw Cen MT (Cuerpo)"/>
              </a:rPr>
              <a:t>: 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Solo se guarda un </a:t>
            </a:r>
            <a:r>
              <a:rPr lang="es-E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log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o un </a:t>
            </a:r>
            <a:r>
              <a:rPr lang="es-E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grabación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de una excepción.</a:t>
            </a:r>
            <a:endParaRPr lang="en-US" sz="1950" dirty="0">
              <a:solidFill>
                <a:schemeClr val="tx2">
                  <a:lumMod val="40000"/>
                  <a:lumOff val="60000"/>
                </a:schemeClr>
              </a:solidFill>
              <a:latin typeface="Tw Cen MT (Cuerpo)"/>
            </a:endParaRPr>
          </a:p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Empty catch block</a:t>
            </a:r>
            <a:r>
              <a:rPr lang="en-US" sz="1950" dirty="0">
                <a:latin typeface="Tw Cen MT (Cuerpo)"/>
              </a:rPr>
              <a:t>: 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So se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realiza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ninguna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acción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en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el </a:t>
            </a:r>
            <a:r>
              <a:rPr lang="en-U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catch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tras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saltar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una </a:t>
            </a:r>
            <a:r>
              <a:rPr lang="en-US" sz="195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excepción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.</a:t>
            </a:r>
          </a:p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Exception thrown in finally block</a:t>
            </a:r>
            <a:r>
              <a:rPr lang="en-US" sz="1950" dirty="0">
                <a:latin typeface="Tw Cen MT (Cuerpo)"/>
              </a:rPr>
              <a:t>: 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Se genera una </a:t>
            </a:r>
            <a:r>
              <a:rPr lang="es-E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excepción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en el </a:t>
            </a:r>
            <a:r>
              <a:rPr lang="es-E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bloque final</a:t>
            </a:r>
            <a:r>
              <a:rPr lang="es-E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.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 </a:t>
            </a:r>
          </a:p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Nested try statement</a:t>
            </a:r>
            <a:r>
              <a:rPr lang="en-US" sz="1950" dirty="0">
                <a:latin typeface="Tw Cen MT (Cuerpo)"/>
              </a:rPr>
              <a:t>: 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A try-block is contained in the try, catch, or finally block of another try statement.</a:t>
            </a:r>
          </a:p>
          <a:p>
            <a:pPr marL="385763" indent="-385763">
              <a:lnSpc>
                <a:spcPct val="100000"/>
              </a:lnSpc>
              <a:buAutoNum type="arabicPeriod"/>
            </a:pPr>
            <a:r>
              <a:rPr lang="en-US" sz="1950" b="1" dirty="0">
                <a:latin typeface="Tw Cen MT (Cuerpo)"/>
              </a:rPr>
              <a:t>Unprotected main</a:t>
            </a:r>
            <a:r>
              <a:rPr lang="en-US" sz="1950" dirty="0">
                <a:latin typeface="Tw Cen MT (Cuerpo)"/>
              </a:rPr>
              <a:t>: 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Una </a:t>
            </a:r>
            <a:r>
              <a:rPr lang="en-U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function main 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que no tiene un </a:t>
            </a:r>
            <a:r>
              <a:rPr lang="en-US" sz="195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bloque try </a:t>
            </a:r>
            <a:r>
              <a:rPr lang="en-US" sz="19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adjunto</a:t>
            </a:r>
            <a:r>
              <a:rPr lang="en-US" sz="1950" dirty="0">
                <a:solidFill>
                  <a:schemeClr val="tx2">
                    <a:lumMod val="40000"/>
                    <a:lumOff val="60000"/>
                  </a:schemeClr>
                </a:solidFill>
                <a:latin typeface="Tw Cen MT (Cuerpo)"/>
              </a:rPr>
              <a:t>.</a:t>
            </a:r>
          </a:p>
          <a:p>
            <a:pPr marL="385763" indent="-385763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950" b="1" dirty="0">
                <a:latin typeface="Tw Cen MT (Cuerpo)"/>
              </a:rPr>
              <a:t>Over logging</a:t>
            </a:r>
            <a:r>
              <a:rPr lang="en-US" sz="1950" dirty="0">
                <a:latin typeface="Tw Cen MT (Cuerpo)"/>
              </a:rPr>
              <a:t>. </a:t>
            </a:r>
            <a:endParaRPr lang="es-ES" sz="1950" dirty="0">
              <a:latin typeface="Tw Cen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60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02C8804-1D8D-40D7-98D5-2958D77E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2" y="1009649"/>
            <a:ext cx="7170357" cy="42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12FA-8572-45CE-8FBD-3E470181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2931914"/>
            <a:ext cx="7886700" cy="994172"/>
          </a:xfrm>
        </p:spPr>
        <p:txBody>
          <a:bodyPr/>
          <a:lstStyle/>
          <a:p>
            <a:pPr algn="ctr"/>
            <a:r>
              <a:rPr lang="es-ES" dirty="0"/>
              <a:t>Gracias por su atención. </a:t>
            </a:r>
          </a:p>
        </p:txBody>
      </p:sp>
    </p:spTree>
    <p:extLst>
      <p:ext uri="{BB962C8B-B14F-4D97-AF65-F5344CB8AC3E}">
        <p14:creationId xmlns:p14="http://schemas.microsoft.com/office/powerpoint/2010/main" val="17758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24684-CD94-40A5-A44C-549A7638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97" y="772685"/>
            <a:ext cx="7429499" cy="1108928"/>
          </a:xfrm>
        </p:spPr>
        <p:txBody>
          <a:bodyPr>
            <a:normAutofit/>
          </a:bodyPr>
          <a:lstStyle/>
          <a:p>
            <a:r>
              <a:rPr lang="es-ES" sz="4050" dirty="0"/>
              <a:t>Funcionalidades de Robusta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FDA45-D29D-41AE-B706-507B32E9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60" y="2134393"/>
            <a:ext cx="7976790" cy="2589213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Obtener información a cerca de los </a:t>
            </a:r>
            <a:r>
              <a:rPr lang="es-ES" sz="2800" i="1" dirty="0" err="1"/>
              <a:t>code</a:t>
            </a:r>
            <a:r>
              <a:rPr lang="es-ES" sz="2800" i="1" dirty="0"/>
              <a:t> </a:t>
            </a:r>
            <a:r>
              <a:rPr lang="es-ES" sz="2800" i="1" dirty="0" err="1"/>
              <a:t>smells</a:t>
            </a:r>
            <a:r>
              <a:rPr lang="es-ES" sz="2800" dirty="0"/>
              <a:t>.</a:t>
            </a:r>
          </a:p>
          <a:p>
            <a:r>
              <a:rPr lang="es-ES" sz="2800" dirty="0"/>
              <a:t>Te permite generar informes para la visualización de la calidad del código.</a:t>
            </a:r>
          </a:p>
          <a:p>
            <a:r>
              <a:rPr lang="es-ES" sz="2800" dirty="0"/>
              <a:t>Te permite la anotación del nivel de robustez del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2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55269-871F-40BB-ABB4-92DD9FDD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1" y="1906567"/>
            <a:ext cx="8507897" cy="2190564"/>
          </a:xfrm>
        </p:spPr>
        <p:txBody>
          <a:bodyPr>
            <a:noAutofit/>
          </a:bodyPr>
          <a:lstStyle/>
          <a:p>
            <a:pPr algn="ctr"/>
            <a:br>
              <a:rPr lang="es-ES" sz="3600" dirty="0"/>
            </a:br>
            <a:r>
              <a:rPr lang="es-ES" sz="3600" dirty="0"/>
              <a:t>Obtener información a cerca de los </a:t>
            </a:r>
            <a:r>
              <a:rPr lang="es-ES" sz="3600" b="1" dirty="0" err="1"/>
              <a:t>code</a:t>
            </a:r>
            <a:r>
              <a:rPr lang="es-ES" sz="3600" b="1" dirty="0"/>
              <a:t> </a:t>
            </a:r>
            <a:r>
              <a:rPr lang="es-ES" sz="3600" b="1" dirty="0" err="1"/>
              <a:t>smells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5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05F75C-8074-4922-AEFC-0D27CDE3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27" y="983733"/>
            <a:ext cx="4236863" cy="50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341EB83-99E6-4151-81C8-2C55EAB7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2185814"/>
            <a:ext cx="759248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F4B8-14D2-4C20-BF7E-825F008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" y="2931914"/>
            <a:ext cx="7886700" cy="994172"/>
          </a:xfrm>
        </p:spPr>
        <p:txBody>
          <a:bodyPr/>
          <a:lstStyle/>
          <a:p>
            <a:pPr algn="ctr"/>
            <a:r>
              <a:rPr lang="es-ES" dirty="0"/>
              <a:t>Generar informe denso</a:t>
            </a:r>
          </a:p>
        </p:txBody>
      </p:sp>
    </p:spTree>
    <p:extLst>
      <p:ext uri="{BB962C8B-B14F-4D97-AF65-F5344CB8AC3E}">
        <p14:creationId xmlns:p14="http://schemas.microsoft.com/office/powerpoint/2010/main" val="7347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E091099-6DA4-465F-9C39-DECDFB9E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23" y="744810"/>
            <a:ext cx="6675528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52213A5F-0F97-4775-92DD-99124FE5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07" y="1230162"/>
            <a:ext cx="6952401" cy="41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185</TotalTime>
  <Words>187</Words>
  <Application>Microsoft Office PowerPoint</Application>
  <PresentationFormat>Presentación en pantalla (4:3)</PresentationFormat>
  <Paragraphs>20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Tw Cen MT</vt:lpstr>
      <vt:lpstr>Tw Cen MT (Cuerpo)</vt:lpstr>
      <vt:lpstr>Circuito</vt:lpstr>
      <vt:lpstr>ROBUSTA Grupo 3</vt:lpstr>
      <vt:lpstr>Robusta es capaz de detectar 7 tipos de code smells:</vt:lpstr>
      <vt:lpstr>Funcionalidades de Robusta</vt:lpstr>
      <vt:lpstr> Obtener información a cerca de los code smells.</vt:lpstr>
      <vt:lpstr>Presentación de PowerPoint</vt:lpstr>
      <vt:lpstr>Presentación de PowerPoint</vt:lpstr>
      <vt:lpstr>Generar informe denso</vt:lpstr>
      <vt:lpstr>Presentación de PowerPoint</vt:lpstr>
      <vt:lpstr>Presentación de PowerPoint</vt:lpstr>
      <vt:lpstr>Presentación de PowerPoint</vt:lpstr>
      <vt:lpstr>Generar informe de tendencia</vt:lpstr>
      <vt:lpstr>Presentación de PowerPoint</vt:lpstr>
      <vt:lpstr>Presentación de PowerPoint</vt:lpstr>
      <vt:lpstr>Presentación de PowerPoint</vt:lpstr>
      <vt:lpstr>Anotación de nivel de robustez No lo podemos probar porque no disponemos del .jar necesario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ROBUSTA</dc:title>
  <dc:creator>VELEZ VELASCO, JUAN</dc:creator>
  <cp:lastModifiedBy>Sergio Gallego Alvarez</cp:lastModifiedBy>
  <cp:revision>10</cp:revision>
  <dcterms:created xsi:type="dcterms:W3CDTF">2021-11-29T22:32:20Z</dcterms:created>
  <dcterms:modified xsi:type="dcterms:W3CDTF">2021-12-03T12:17:33Z</dcterms:modified>
</cp:coreProperties>
</file>