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Roboto"/>
      <p:regular r:id="rId60"/>
      <p:bold r:id="rId61"/>
      <p:italic r:id="rId62"/>
      <p:boldItalic r:id="rId63"/>
    </p:embeddedFont>
    <p:embeddedFont>
      <p:font typeface="Fredoka One"/>
      <p:regular r:id="rId64"/>
    </p:embeddedFont>
    <p:embeddedFont>
      <p:font typeface="Palanquin Dark"/>
      <p:regular r:id="rId65"/>
      <p:bold r:id="rId66"/>
    </p:embeddedFont>
    <p:embeddedFont>
      <p:font typeface="Orbitron"/>
      <p:regular r:id="rId67"/>
      <p:bold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8" name="Juan Santo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italic.fntdata"/><Relationship Id="rId61" Type="http://schemas.openxmlformats.org/officeDocument/2006/relationships/font" Target="fonts/Roboto-bold.fntdata"/><Relationship Id="rId20" Type="http://schemas.openxmlformats.org/officeDocument/2006/relationships/slide" Target="slides/slide15.xml"/><Relationship Id="rId64" Type="http://schemas.openxmlformats.org/officeDocument/2006/relationships/font" Target="fonts/FredokaOne-regular.fntdata"/><Relationship Id="rId63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66" Type="http://schemas.openxmlformats.org/officeDocument/2006/relationships/font" Target="fonts/PalanquinDark-bold.fntdata"/><Relationship Id="rId21" Type="http://schemas.openxmlformats.org/officeDocument/2006/relationships/slide" Target="slides/slide16.xml"/><Relationship Id="rId65" Type="http://schemas.openxmlformats.org/officeDocument/2006/relationships/font" Target="fonts/PalanquinDark-regular.fntdata"/><Relationship Id="rId24" Type="http://schemas.openxmlformats.org/officeDocument/2006/relationships/slide" Target="slides/slide19.xml"/><Relationship Id="rId68" Type="http://schemas.openxmlformats.org/officeDocument/2006/relationships/font" Target="fonts/Orbitron-bold.fntdata"/><Relationship Id="rId23" Type="http://schemas.openxmlformats.org/officeDocument/2006/relationships/slide" Target="slides/slide18.xml"/><Relationship Id="rId67" Type="http://schemas.openxmlformats.org/officeDocument/2006/relationships/font" Target="fonts/Orbitron-regular.fntdata"/><Relationship Id="rId60" Type="http://schemas.openxmlformats.org/officeDocument/2006/relationships/font" Target="fonts/Roboto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2-14T21:08:10.370">
    <p:pos x="816" y="795"/>
    <p:text>dar boa noite, apresentar o trabalho lendo o titulo e nomear os orientadores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12-14T21:08:46.351">
    <p:pos x="449" y="1068"/>
    <p:text>dar um overview do trabalho em si e pra q ele serve de fato (as rodinhas de bicicleta)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2-12-14T21:11:28.314">
    <p:pos x="453" y="244"/>
    <p:text>literalmente so ler o indice mostrando oq vai ser falado na apresentaçao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2-12-14T07:33:09.252">
    <p:pos x="3173" y="831"/>
    <p:text>Explicar como o problema vai ser resolvido: biblioteca no arduino (comentar do nodemcu e raspberry), aplicando o controle direto MRAC pelo MIT e tudo isso postado no GitHub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2-12-14T22:03:27.844">
    <p:pos x="453" y="244"/>
    <p:text>cortar se precisar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2-12-14T07:51:03.771">
    <p:pos x="595" y="833"/>
    <p:text>Explicar sobre o trabalho que ta sendo utilizado pra mostrar a aplicaçao da biblioteca criada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2-12-13T21:26:36.110">
    <p:pos x="449" y="1619"/>
    <p:text>nessa parte falo do problema, a soluçao proposta, como desenvolvi a soluçao e os resultados que consegui</p:text>
  </p:cm>
  <p:cm authorId="0" idx="8" dt="2022-12-14T22:12:54.074">
    <p:pos x="449" y="1068"/>
    <p:text>nao falar do ex do tanque dnv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8794a74c9d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8794a74c9d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b8203665c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1b8203665c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1b8203665c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1b8203665c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0facb75130_0_1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10facb75130_0_1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1b8203665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1b8203665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b8203665c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b8203665c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b8203665cf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1b8203665cf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1b8203665c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1b8203665c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b8203665c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1b8203665c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b8203665cf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1b8203665cf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b8203665cf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1b8203665cf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b8203665cf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1b8203665cf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10facb75130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10facb75130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1b8203665c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1b8203665c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af5ee17df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af5ee17df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1af5ee17dfe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1af5ee17dfe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af5ee17dfe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af5ee17dfe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1af5ee17dfe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1af5ee17dfe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1af5ee17dfe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1af5ee17dfe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b8203665c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b8203665c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1af5ee17dfe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1af5ee17dfe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c6ac5e8787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c6ac5e8787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1af5ee17dfe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1af5ee17dfe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1af5ee17dfe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1af5ee17dfe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1af5ee17dfe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1af5ee17dfe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1af5ee17dfe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1af5ee17dfe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1af5ee17dfe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1af5ee17dfe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1af5ee17dfe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1af5ee17dfe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1af5ee17dfe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1af5ee17dfe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1af5ee17dfe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1af5ee17dfe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1af5ee17dfe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1af5ee17dfe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1af5ee17df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1af5ee17df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0facb75130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0facb75130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b8203665cf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b8203665cf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1b8203665cf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1b8203665cf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10facb75130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10facb75130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1b8203665cf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1b8203665cf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1b8203665cf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1b8203665cf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1b8203665cf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1b8203665cf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1b8203665cf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1b8203665cf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1b8203665cf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1b8203665cf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1b8203665cf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1b8203665cf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1b8203665cf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1b8203665cf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b8203665c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1b8203665c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1b8203665cf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1b8203665c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1af5ee17d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1af5ee17d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1af5ee17df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1af5ee17df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1af5ee17dfe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1af5ee17dfe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af5ee17df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1af5ee17df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b8203665c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b8203665c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b8203665c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b8203665c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b8203665cf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b8203665cf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b8203665c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b8203665c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1" name="Google Shape;11;p2"/>
            <p:cNvSpPr/>
            <p:nvPr/>
          </p:nvSpPr>
          <p:spPr>
            <a:xfrm>
              <a:off x="-1901322" y="1923004"/>
              <a:ext cx="2552990" cy="1507257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929521" y="-366300"/>
              <a:ext cx="3031815" cy="2004573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3" name="Google Shape;23;p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" name="Google Shape;29;p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" name="Google Shape;30;p2"/>
          <p:cNvGrpSpPr/>
          <p:nvPr/>
        </p:nvGrpSpPr>
        <p:grpSpPr>
          <a:xfrm>
            <a:off x="5634700" y="-1073869"/>
            <a:ext cx="7542166" cy="7636641"/>
            <a:chOff x="5482300" y="-1150069"/>
            <a:chExt cx="7542166" cy="7636641"/>
          </a:xfrm>
        </p:grpSpPr>
        <p:sp>
          <p:nvSpPr>
            <p:cNvPr id="31" name="Google Shape;31;p2"/>
            <p:cNvSpPr/>
            <p:nvPr/>
          </p:nvSpPr>
          <p:spPr>
            <a:xfrm flipH="1" rot="10800000">
              <a:off x="6369828" y="-1150069"/>
              <a:ext cx="6654639" cy="7636641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 flipH="1" rot="10800000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" name="Google Shape;39;p2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" name="Google Shape;40;p2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1" name="Google Shape;41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" name="Google Shape;49;p2"/>
            <p:cNvSpPr/>
            <p:nvPr/>
          </p:nvSpPr>
          <p:spPr>
            <a:xfrm flipH="1" rot="10800000">
              <a:off x="7424539" y="4645063"/>
              <a:ext cx="727773" cy="727773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2"/>
          <p:cNvSpPr txBox="1"/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" name="Google Shape;51;p2"/>
          <p:cNvSpPr txBox="1"/>
          <p:nvPr>
            <p:ph idx="1" type="subTitle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2" name="Google Shape;5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11"/>
          <p:cNvGrpSpPr/>
          <p:nvPr/>
        </p:nvGrpSpPr>
        <p:grpSpPr>
          <a:xfrm>
            <a:off x="-2489366" y="-3322835"/>
            <a:ext cx="14122731" cy="9293154"/>
            <a:chOff x="-2489366" y="-3322835"/>
            <a:chExt cx="14122731" cy="9293154"/>
          </a:xfrm>
        </p:grpSpPr>
        <p:grpSp>
          <p:nvGrpSpPr>
            <p:cNvPr id="309" name="Google Shape;309;p11"/>
            <p:cNvGrpSpPr/>
            <p:nvPr/>
          </p:nvGrpSpPr>
          <p:grpSpPr>
            <a:xfrm>
              <a:off x="4466625" y="-2619399"/>
              <a:ext cx="7166740" cy="6435526"/>
              <a:chOff x="4294391" y="-2619399"/>
              <a:chExt cx="7166740" cy="6435526"/>
            </a:xfrm>
          </p:grpSpPr>
          <p:sp>
            <p:nvSpPr>
              <p:cNvPr id="310" name="Google Shape;310;p11"/>
              <p:cNvSpPr/>
              <p:nvPr/>
            </p:nvSpPr>
            <p:spPr>
              <a:xfrm>
                <a:off x="4294391" y="-2619399"/>
                <a:ext cx="7166740" cy="6435526"/>
              </a:xfrm>
              <a:custGeom>
                <a:rect b="b" l="l" r="r" t="t"/>
                <a:pathLst>
                  <a:path extrusionOk="0" h="64222" w="71519">
                    <a:moveTo>
                      <a:pt x="160" y="0"/>
                    </a:moveTo>
                    <a:lnTo>
                      <a:pt x="0" y="160"/>
                    </a:lnTo>
                    <a:lnTo>
                      <a:pt x="26919" y="27079"/>
                    </a:lnTo>
                    <a:lnTo>
                      <a:pt x="26919" y="27956"/>
                    </a:lnTo>
                    <a:lnTo>
                      <a:pt x="30762" y="31798"/>
                    </a:lnTo>
                    <a:lnTo>
                      <a:pt x="32743" y="31798"/>
                    </a:lnTo>
                    <a:lnTo>
                      <a:pt x="38031" y="37086"/>
                    </a:lnTo>
                    <a:lnTo>
                      <a:pt x="44224" y="37086"/>
                    </a:lnTo>
                    <a:lnTo>
                      <a:pt x="71359" y="64221"/>
                    </a:lnTo>
                    <a:lnTo>
                      <a:pt x="71519" y="64061"/>
                    </a:lnTo>
                    <a:lnTo>
                      <a:pt x="42046" y="34588"/>
                    </a:lnTo>
                    <a:lnTo>
                      <a:pt x="42046" y="33035"/>
                    </a:lnTo>
                    <a:lnTo>
                      <a:pt x="38359" y="29353"/>
                    </a:lnTo>
                    <a:lnTo>
                      <a:pt x="35465" y="29353"/>
                    </a:lnTo>
                    <a:lnTo>
                      <a:pt x="28949" y="22836"/>
                    </a:lnTo>
                    <a:lnTo>
                      <a:pt x="22993" y="22836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1" name="Google Shape;311;p11"/>
              <p:cNvGrpSpPr/>
              <p:nvPr/>
            </p:nvGrpSpPr>
            <p:grpSpPr>
              <a:xfrm>
                <a:off x="6770409" y="691894"/>
                <a:ext cx="618213" cy="306426"/>
                <a:chOff x="5989375" y="1843575"/>
                <a:chExt cx="136525" cy="67675"/>
              </a:xfrm>
            </p:grpSpPr>
            <p:sp>
              <p:nvSpPr>
                <p:cNvPr id="312" name="Google Shape;312;p11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11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11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11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11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11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11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11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0" name="Google Shape;320;p11"/>
              <p:cNvGrpSpPr/>
              <p:nvPr/>
            </p:nvGrpSpPr>
            <p:grpSpPr>
              <a:xfrm>
                <a:off x="8029896" y="539500"/>
                <a:ext cx="1228886" cy="2188720"/>
                <a:chOff x="8389396" y="1055350"/>
                <a:chExt cx="1228886" cy="2188720"/>
              </a:xfrm>
            </p:grpSpPr>
            <p:sp>
              <p:nvSpPr>
                <p:cNvPr id="321" name="Google Shape;321;p11"/>
                <p:cNvSpPr/>
                <p:nvPr/>
              </p:nvSpPr>
              <p:spPr>
                <a:xfrm>
                  <a:off x="8421616" y="1130946"/>
                  <a:ext cx="1196665" cy="2113124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11"/>
                <p:cNvSpPr/>
                <p:nvPr/>
              </p:nvSpPr>
              <p:spPr>
                <a:xfrm>
                  <a:off x="8389396" y="1055350"/>
                  <a:ext cx="95651" cy="95575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3" name="Google Shape;323;p11"/>
            <p:cNvGrpSpPr/>
            <p:nvPr/>
          </p:nvGrpSpPr>
          <p:grpSpPr>
            <a:xfrm flipH="1" rot="10800000">
              <a:off x="-2489366" y="-3322835"/>
              <a:ext cx="6322114" cy="9196733"/>
              <a:chOff x="-2661600" y="-960635"/>
              <a:chExt cx="6322114" cy="9196733"/>
            </a:xfrm>
          </p:grpSpPr>
          <p:sp>
            <p:nvSpPr>
              <p:cNvPr id="324" name="Google Shape;324;p11"/>
              <p:cNvSpPr/>
              <p:nvPr/>
            </p:nvSpPr>
            <p:spPr>
              <a:xfrm flipH="1" rot="-5400000">
                <a:off x="-717010" y="-412716"/>
                <a:ext cx="3075605" cy="2033485"/>
              </a:xfrm>
              <a:custGeom>
                <a:rect b="b" l="l" r="r" t="t"/>
                <a:pathLst>
                  <a:path extrusionOk="0" h="15904" w="24054">
                    <a:moveTo>
                      <a:pt x="17228" y="0"/>
                    </a:moveTo>
                    <a:lnTo>
                      <a:pt x="9955" y="7274"/>
                    </a:lnTo>
                    <a:lnTo>
                      <a:pt x="6725" y="7274"/>
                    </a:lnTo>
                    <a:lnTo>
                      <a:pt x="2610" y="11384"/>
                    </a:lnTo>
                    <a:lnTo>
                      <a:pt x="2610" y="13298"/>
                    </a:lnTo>
                    <a:lnTo>
                      <a:pt x="0" y="15904"/>
                    </a:lnTo>
                    <a:lnTo>
                      <a:pt x="7093" y="15904"/>
                    </a:lnTo>
                    <a:lnTo>
                      <a:pt x="12993" y="10003"/>
                    </a:lnTo>
                    <a:lnTo>
                      <a:pt x="15207" y="10003"/>
                    </a:lnTo>
                    <a:lnTo>
                      <a:pt x="19494" y="5716"/>
                    </a:lnTo>
                    <a:lnTo>
                      <a:pt x="19494" y="4560"/>
                    </a:lnTo>
                    <a:lnTo>
                      <a:pt x="240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1"/>
              <p:cNvSpPr/>
              <p:nvPr/>
            </p:nvSpPr>
            <p:spPr>
              <a:xfrm>
                <a:off x="-2661600" y="981052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6" name="Google Shape;326;p11"/>
              <p:cNvGrpSpPr/>
              <p:nvPr/>
            </p:nvGrpSpPr>
            <p:grpSpPr>
              <a:xfrm flipH="1" rot="10800000">
                <a:off x="-1558013" y="845624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327" name="Google Shape;327;p11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rect b="b" l="l" r="r" t="t"/>
                  <a:pathLst>
                    <a:path extrusionOk="0" h="45293" w="32508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11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rect b="b" l="l" r="r" t="t"/>
                  <a:pathLst>
                    <a:path extrusionOk="0" h="5600" w="5597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11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11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rect b="b" l="l" r="r" t="t"/>
                  <a:pathLst>
                    <a:path extrusionOk="0" h="1377" w="1606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11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rect b="b" l="l" r="r" t="t"/>
                  <a:pathLst>
                    <a:path extrusionOk="0" h="4924" w="8383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2" name="Google Shape;332;p11"/>
              <p:cNvGrpSpPr/>
              <p:nvPr/>
            </p:nvGrpSpPr>
            <p:grpSpPr>
              <a:xfrm>
                <a:off x="441078" y="-960635"/>
                <a:ext cx="1029648" cy="1806572"/>
                <a:chOff x="455034" y="-121633"/>
                <a:chExt cx="629947" cy="1105275"/>
              </a:xfrm>
            </p:grpSpPr>
            <p:sp>
              <p:nvSpPr>
                <p:cNvPr id="333" name="Google Shape;333;p11"/>
                <p:cNvSpPr/>
                <p:nvPr/>
              </p:nvSpPr>
              <p:spPr>
                <a:xfrm>
                  <a:off x="1007193" y="917077"/>
                  <a:ext cx="77788" cy="66565"/>
                </a:xfrm>
                <a:custGeom>
                  <a:rect b="b" l="l" r="r" t="t"/>
                  <a:pathLst>
                    <a:path extrusionOk="0" h="1121" w="1310">
                      <a:moveTo>
                        <a:pt x="563" y="294"/>
                      </a:moveTo>
                      <a:cubicBezTo>
                        <a:pt x="628" y="294"/>
                        <a:pt x="695" y="318"/>
                        <a:pt x="749" y="372"/>
                      </a:cubicBezTo>
                      <a:cubicBezTo>
                        <a:pt x="913" y="536"/>
                        <a:pt x="797" y="821"/>
                        <a:pt x="561" y="821"/>
                      </a:cubicBezTo>
                      <a:cubicBezTo>
                        <a:pt x="417" y="821"/>
                        <a:pt x="297" y="704"/>
                        <a:pt x="297" y="560"/>
                      </a:cubicBezTo>
                      <a:cubicBezTo>
                        <a:pt x="297" y="400"/>
                        <a:pt x="427" y="294"/>
                        <a:pt x="563" y="294"/>
                      </a:cubicBezTo>
                      <a:close/>
                      <a:moveTo>
                        <a:pt x="561" y="0"/>
                      </a:moveTo>
                      <a:cubicBezTo>
                        <a:pt x="252" y="0"/>
                        <a:pt x="0" y="248"/>
                        <a:pt x="0" y="560"/>
                      </a:cubicBezTo>
                      <a:cubicBezTo>
                        <a:pt x="0" y="897"/>
                        <a:pt x="278" y="1121"/>
                        <a:pt x="566" y="1121"/>
                      </a:cubicBezTo>
                      <a:cubicBezTo>
                        <a:pt x="704" y="1121"/>
                        <a:pt x="843" y="1070"/>
                        <a:pt x="957" y="957"/>
                      </a:cubicBezTo>
                      <a:cubicBezTo>
                        <a:pt x="1309" y="600"/>
                        <a:pt x="1061" y="0"/>
                        <a:pt x="5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11"/>
                <p:cNvSpPr/>
                <p:nvPr/>
              </p:nvSpPr>
              <p:spPr>
                <a:xfrm>
                  <a:off x="455034" y="-121633"/>
                  <a:ext cx="592137" cy="1045622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5" name="Google Shape;335;p11"/>
              <p:cNvGrpSpPr/>
              <p:nvPr/>
            </p:nvGrpSpPr>
            <p:grpSpPr>
              <a:xfrm rot="5400000">
                <a:off x="322712" y="2552723"/>
                <a:ext cx="471865" cy="38050"/>
                <a:chOff x="6298452" y="2390050"/>
                <a:chExt cx="140725" cy="11350"/>
              </a:xfrm>
            </p:grpSpPr>
            <p:sp>
              <p:nvSpPr>
                <p:cNvPr id="336" name="Google Shape;336;p11"/>
                <p:cNvSpPr/>
                <p:nvPr/>
              </p:nvSpPr>
              <p:spPr>
                <a:xfrm>
                  <a:off x="6298452" y="2390050"/>
                  <a:ext cx="70375" cy="11350"/>
                </a:xfrm>
                <a:custGeom>
                  <a:rect b="b" l="l" r="r" t="t"/>
                  <a:pathLst>
                    <a:path extrusionOk="0" h="454" w="2815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2815" y="453"/>
                      </a:lnTo>
                      <a:lnTo>
                        <a:pt x="28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11"/>
                <p:cNvSpPr/>
                <p:nvPr/>
              </p:nvSpPr>
              <p:spPr>
                <a:xfrm>
                  <a:off x="6382427" y="2390050"/>
                  <a:ext cx="35150" cy="11350"/>
                </a:xfrm>
                <a:custGeom>
                  <a:rect b="b" l="l" r="r" t="t"/>
                  <a:pathLst>
                    <a:path extrusionOk="0" h="454" w="1406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1405" y="453"/>
                      </a:lnTo>
                      <a:lnTo>
                        <a:pt x="14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11"/>
                <p:cNvSpPr/>
                <p:nvPr/>
              </p:nvSpPr>
              <p:spPr>
                <a:xfrm>
                  <a:off x="6427952" y="2390050"/>
                  <a:ext cx="11225" cy="11350"/>
                </a:xfrm>
                <a:custGeom>
                  <a:rect b="b" l="l" r="r" t="t"/>
                  <a:pathLst>
                    <a:path extrusionOk="0" h="454" w="449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449" y="453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9" name="Google Shape;339;p11"/>
              <p:cNvGrpSpPr/>
              <p:nvPr/>
            </p:nvGrpSpPr>
            <p:grpSpPr>
              <a:xfrm flipH="1" rot="5400000">
                <a:off x="692685" y="3116270"/>
                <a:ext cx="2375896" cy="3296652"/>
                <a:chOff x="2132995" y="960308"/>
                <a:chExt cx="496177" cy="688438"/>
              </a:xfrm>
            </p:grpSpPr>
            <p:sp>
              <p:nvSpPr>
                <p:cNvPr id="340" name="Google Shape;340;p11"/>
                <p:cNvSpPr/>
                <p:nvPr/>
              </p:nvSpPr>
              <p:spPr>
                <a:xfrm>
                  <a:off x="2143863" y="977753"/>
                  <a:ext cx="473252" cy="659302"/>
                </a:xfrm>
                <a:custGeom>
                  <a:rect b="b" l="l" r="r" t="t"/>
                  <a:pathLst>
                    <a:path extrusionOk="0" h="14437" w="10363">
                      <a:moveTo>
                        <a:pt x="1" y="1"/>
                      </a:moveTo>
                      <a:lnTo>
                        <a:pt x="1" y="2663"/>
                      </a:lnTo>
                      <a:lnTo>
                        <a:pt x="4926" y="2663"/>
                      </a:lnTo>
                      <a:lnTo>
                        <a:pt x="7972" y="5709"/>
                      </a:lnTo>
                      <a:lnTo>
                        <a:pt x="7972" y="12123"/>
                      </a:lnTo>
                      <a:lnTo>
                        <a:pt x="10286" y="14437"/>
                      </a:lnTo>
                      <a:lnTo>
                        <a:pt x="10362" y="14352"/>
                      </a:lnTo>
                      <a:lnTo>
                        <a:pt x="8083" y="12081"/>
                      </a:lnTo>
                      <a:lnTo>
                        <a:pt x="8083" y="5658"/>
                      </a:lnTo>
                      <a:lnTo>
                        <a:pt x="4995" y="2561"/>
                      </a:lnTo>
                      <a:lnTo>
                        <a:pt x="4978" y="2544"/>
                      </a:lnTo>
                      <a:lnTo>
                        <a:pt x="120" y="2544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11"/>
                <p:cNvSpPr/>
                <p:nvPr/>
              </p:nvSpPr>
              <p:spPr>
                <a:xfrm>
                  <a:off x="2401063" y="1126948"/>
                  <a:ext cx="81608" cy="81608"/>
                </a:xfrm>
                <a:custGeom>
                  <a:rect b="b" l="l" r="r" t="t"/>
                  <a:pathLst>
                    <a:path extrusionOk="0" h="1787" w="1787">
                      <a:moveTo>
                        <a:pt x="1" y="0"/>
                      </a:moveTo>
                      <a:lnTo>
                        <a:pt x="1" y="511"/>
                      </a:lnTo>
                      <a:lnTo>
                        <a:pt x="639" y="1149"/>
                      </a:lnTo>
                      <a:lnTo>
                        <a:pt x="1277" y="1787"/>
                      </a:lnTo>
                      <a:lnTo>
                        <a:pt x="1787" y="1787"/>
                      </a:lnTo>
                      <a:lnTo>
                        <a:pt x="894" y="89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11"/>
                <p:cNvSpPr/>
                <p:nvPr/>
              </p:nvSpPr>
              <p:spPr>
                <a:xfrm>
                  <a:off x="2132995" y="960308"/>
                  <a:ext cx="23610" cy="20231"/>
                </a:xfrm>
                <a:custGeom>
                  <a:rect b="b" l="l" r="r" t="t"/>
                  <a:pathLst>
                    <a:path extrusionOk="0" h="443" w="517">
                      <a:moveTo>
                        <a:pt x="298" y="119"/>
                      </a:moveTo>
                      <a:cubicBezTo>
                        <a:pt x="409" y="145"/>
                        <a:pt x="409" y="298"/>
                        <a:pt x="298" y="332"/>
                      </a:cubicBezTo>
                      <a:cubicBezTo>
                        <a:pt x="196" y="298"/>
                        <a:pt x="196" y="145"/>
                        <a:pt x="298" y="119"/>
                      </a:cubicBezTo>
                      <a:close/>
                      <a:moveTo>
                        <a:pt x="295" y="0"/>
                      </a:moveTo>
                      <a:cubicBezTo>
                        <a:pt x="240" y="0"/>
                        <a:pt x="184" y="21"/>
                        <a:pt x="137" y="68"/>
                      </a:cubicBezTo>
                      <a:cubicBezTo>
                        <a:pt x="1" y="204"/>
                        <a:pt x="103" y="442"/>
                        <a:pt x="298" y="442"/>
                      </a:cubicBezTo>
                      <a:cubicBezTo>
                        <a:pt x="418" y="434"/>
                        <a:pt x="511" y="340"/>
                        <a:pt x="511" y="230"/>
                      </a:cubicBezTo>
                      <a:cubicBezTo>
                        <a:pt x="517" y="92"/>
                        <a:pt x="410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11"/>
                <p:cNvSpPr/>
                <p:nvPr/>
              </p:nvSpPr>
              <p:spPr>
                <a:xfrm>
                  <a:off x="2605425" y="1628651"/>
                  <a:ext cx="23747" cy="20094"/>
                </a:xfrm>
                <a:custGeom>
                  <a:rect b="b" l="l" r="r" t="t"/>
                  <a:pathLst>
                    <a:path extrusionOk="0" h="440" w="520">
                      <a:moveTo>
                        <a:pt x="298" y="116"/>
                      </a:moveTo>
                      <a:cubicBezTo>
                        <a:pt x="358" y="116"/>
                        <a:pt x="409" y="167"/>
                        <a:pt x="400" y="227"/>
                      </a:cubicBezTo>
                      <a:cubicBezTo>
                        <a:pt x="400" y="290"/>
                        <a:pt x="348" y="331"/>
                        <a:pt x="294" y="331"/>
                      </a:cubicBezTo>
                      <a:cubicBezTo>
                        <a:pt x="269" y="331"/>
                        <a:pt x="243" y="322"/>
                        <a:pt x="221" y="303"/>
                      </a:cubicBezTo>
                      <a:cubicBezTo>
                        <a:pt x="153" y="235"/>
                        <a:pt x="204" y="116"/>
                        <a:pt x="298" y="116"/>
                      </a:cubicBezTo>
                      <a:close/>
                      <a:moveTo>
                        <a:pt x="299" y="1"/>
                      </a:moveTo>
                      <a:cubicBezTo>
                        <a:pt x="244" y="1"/>
                        <a:pt x="189" y="21"/>
                        <a:pt x="145" y="65"/>
                      </a:cubicBezTo>
                      <a:cubicBezTo>
                        <a:pt x="0" y="201"/>
                        <a:pt x="102" y="439"/>
                        <a:pt x="298" y="439"/>
                      </a:cubicBezTo>
                      <a:cubicBezTo>
                        <a:pt x="417" y="439"/>
                        <a:pt x="519" y="337"/>
                        <a:pt x="519" y="218"/>
                      </a:cubicBezTo>
                      <a:cubicBezTo>
                        <a:pt x="519" y="86"/>
                        <a:pt x="411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11"/>
                <p:cNvSpPr/>
                <p:nvPr/>
              </p:nvSpPr>
              <p:spPr>
                <a:xfrm>
                  <a:off x="2145827" y="1025155"/>
                  <a:ext cx="122024" cy="71515"/>
                </a:xfrm>
                <a:custGeom>
                  <a:rect b="b" l="l" r="r" t="t"/>
                  <a:pathLst>
                    <a:path extrusionOk="0" h="1566" w="2672">
                      <a:moveTo>
                        <a:pt x="34" y="1"/>
                      </a:moveTo>
                      <a:lnTo>
                        <a:pt x="0" y="26"/>
                      </a:lnTo>
                      <a:lnTo>
                        <a:pt x="800" y="826"/>
                      </a:lnTo>
                      <a:lnTo>
                        <a:pt x="1898" y="826"/>
                      </a:lnTo>
                      <a:lnTo>
                        <a:pt x="2638" y="1566"/>
                      </a:lnTo>
                      <a:lnTo>
                        <a:pt x="2672" y="1532"/>
                      </a:lnTo>
                      <a:lnTo>
                        <a:pt x="1923" y="783"/>
                      </a:lnTo>
                      <a:lnTo>
                        <a:pt x="817" y="783"/>
                      </a:lnTo>
                      <a:lnTo>
                        <a:pt x="3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45" name="Google Shape;345;p11"/>
            <p:cNvGrpSpPr/>
            <p:nvPr/>
          </p:nvGrpSpPr>
          <p:grpSpPr>
            <a:xfrm>
              <a:off x="6603801" y="2842622"/>
              <a:ext cx="2841097" cy="3127697"/>
              <a:chOff x="6603801" y="2842622"/>
              <a:chExt cx="2841097" cy="3127697"/>
            </a:xfrm>
          </p:grpSpPr>
          <p:grpSp>
            <p:nvGrpSpPr>
              <p:cNvPr id="346" name="Google Shape;346;p11"/>
              <p:cNvGrpSpPr/>
              <p:nvPr/>
            </p:nvGrpSpPr>
            <p:grpSpPr>
              <a:xfrm rot="-5400000">
                <a:off x="8384606" y="3032034"/>
                <a:ext cx="457201" cy="78377"/>
                <a:chOff x="3029245" y="907035"/>
                <a:chExt cx="129011" cy="22560"/>
              </a:xfrm>
            </p:grpSpPr>
            <p:sp>
              <p:nvSpPr>
                <p:cNvPr id="347" name="Google Shape;347;p11"/>
                <p:cNvSpPr/>
                <p:nvPr/>
              </p:nvSpPr>
              <p:spPr>
                <a:xfrm>
                  <a:off x="3126380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8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11"/>
                <p:cNvSpPr/>
                <p:nvPr/>
              </p:nvSpPr>
              <p:spPr>
                <a:xfrm>
                  <a:off x="3101902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11"/>
                <p:cNvSpPr/>
                <p:nvPr/>
              </p:nvSpPr>
              <p:spPr>
                <a:xfrm>
                  <a:off x="3077790" y="907035"/>
                  <a:ext cx="31922" cy="22560"/>
                </a:xfrm>
                <a:custGeom>
                  <a:rect b="b" l="l" r="r" t="t"/>
                  <a:pathLst>
                    <a:path extrusionOk="0" h="494" w="699">
                      <a:moveTo>
                        <a:pt x="409" y="0"/>
                      </a:moveTo>
                      <a:lnTo>
                        <a:pt x="1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11"/>
                <p:cNvSpPr/>
                <p:nvPr/>
              </p:nvSpPr>
              <p:spPr>
                <a:xfrm>
                  <a:off x="3053723" y="907035"/>
                  <a:ext cx="31511" cy="22560"/>
                </a:xfrm>
                <a:custGeom>
                  <a:rect b="b" l="l" r="r" t="t"/>
                  <a:pathLst>
                    <a:path extrusionOk="0" h="494" w="690">
                      <a:moveTo>
                        <a:pt x="400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11"/>
                <p:cNvSpPr/>
                <p:nvPr/>
              </p:nvSpPr>
              <p:spPr>
                <a:xfrm>
                  <a:off x="3029245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2" name="Google Shape;352;p11"/>
              <p:cNvSpPr/>
              <p:nvPr/>
            </p:nvSpPr>
            <p:spPr>
              <a:xfrm>
                <a:off x="6891900" y="3984807"/>
                <a:ext cx="2552998" cy="1507261"/>
              </a:xfrm>
              <a:custGeom>
                <a:rect b="b" l="l" r="r" t="t"/>
                <a:pathLst>
                  <a:path extrusionOk="0" h="10160" w="17209">
                    <a:moveTo>
                      <a:pt x="13158" y="0"/>
                    </a:moveTo>
                    <a:lnTo>
                      <a:pt x="9820" y="3343"/>
                    </a:lnTo>
                    <a:lnTo>
                      <a:pt x="6778" y="3343"/>
                    </a:lnTo>
                    <a:lnTo>
                      <a:pt x="1" y="10119"/>
                    </a:lnTo>
                    <a:lnTo>
                      <a:pt x="6353" y="10159"/>
                    </a:lnTo>
                    <a:lnTo>
                      <a:pt x="8319" y="8198"/>
                    </a:lnTo>
                    <a:lnTo>
                      <a:pt x="9015" y="8198"/>
                    </a:lnTo>
                    <a:lnTo>
                      <a:pt x="172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3" name="Google Shape;353;p11"/>
              <p:cNvGrpSpPr/>
              <p:nvPr/>
            </p:nvGrpSpPr>
            <p:grpSpPr>
              <a:xfrm flipH="1">
                <a:off x="6603801" y="3467769"/>
                <a:ext cx="2374678" cy="2502550"/>
                <a:chOff x="2011428" y="602777"/>
                <a:chExt cx="774292" cy="815987"/>
              </a:xfrm>
            </p:grpSpPr>
            <p:sp>
              <p:nvSpPr>
                <p:cNvPr id="354" name="Google Shape;354;p11"/>
                <p:cNvSpPr/>
                <p:nvPr/>
              </p:nvSpPr>
              <p:spPr>
                <a:xfrm>
                  <a:off x="2751470" y="1215132"/>
                  <a:ext cx="15618" cy="109191"/>
                </a:xfrm>
                <a:custGeom>
                  <a:rect b="b" l="l" r="r" t="t"/>
                  <a:pathLst>
                    <a:path extrusionOk="0" h="2391" w="342">
                      <a:moveTo>
                        <a:pt x="341" y="0"/>
                      </a:moveTo>
                      <a:lnTo>
                        <a:pt x="1" y="341"/>
                      </a:lnTo>
                      <a:lnTo>
                        <a:pt x="1" y="1191"/>
                      </a:lnTo>
                      <a:lnTo>
                        <a:pt x="1" y="2042"/>
                      </a:lnTo>
                      <a:lnTo>
                        <a:pt x="341" y="2391"/>
                      </a:lnTo>
                      <a:lnTo>
                        <a:pt x="341" y="1191"/>
                      </a:lnTo>
                      <a:lnTo>
                        <a:pt x="34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11"/>
                <p:cNvSpPr/>
                <p:nvPr/>
              </p:nvSpPr>
              <p:spPr>
                <a:xfrm>
                  <a:off x="2157107" y="742702"/>
                  <a:ext cx="76950" cy="76995"/>
                </a:xfrm>
                <a:custGeom>
                  <a:rect b="b" l="l" r="r" t="t"/>
                  <a:pathLst>
                    <a:path extrusionOk="0" h="1686" w="1685">
                      <a:moveTo>
                        <a:pt x="0" y="1"/>
                      </a:moveTo>
                      <a:lnTo>
                        <a:pt x="842" y="843"/>
                      </a:lnTo>
                      <a:lnTo>
                        <a:pt x="1685" y="1685"/>
                      </a:lnTo>
                      <a:lnTo>
                        <a:pt x="1685" y="1209"/>
                      </a:lnTo>
                      <a:lnTo>
                        <a:pt x="1081" y="605"/>
                      </a:lnTo>
                      <a:lnTo>
                        <a:pt x="47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11"/>
                <p:cNvSpPr/>
                <p:nvPr/>
              </p:nvSpPr>
              <p:spPr>
                <a:xfrm>
                  <a:off x="2011428" y="602777"/>
                  <a:ext cx="37310" cy="32013"/>
                </a:xfrm>
                <a:custGeom>
                  <a:rect b="b" l="l" r="r" t="t"/>
                  <a:pathLst>
                    <a:path extrusionOk="0" h="701" w="817">
                      <a:moveTo>
                        <a:pt x="468" y="181"/>
                      </a:moveTo>
                      <a:cubicBezTo>
                        <a:pt x="561" y="181"/>
                        <a:pt x="630" y="258"/>
                        <a:pt x="630" y="351"/>
                      </a:cubicBezTo>
                      <a:cubicBezTo>
                        <a:pt x="630" y="448"/>
                        <a:pt x="549" y="514"/>
                        <a:pt x="466" y="514"/>
                      </a:cubicBezTo>
                      <a:cubicBezTo>
                        <a:pt x="425" y="514"/>
                        <a:pt x="383" y="498"/>
                        <a:pt x="349" y="462"/>
                      </a:cubicBezTo>
                      <a:cubicBezTo>
                        <a:pt x="247" y="360"/>
                        <a:pt x="323" y="181"/>
                        <a:pt x="468" y="181"/>
                      </a:cubicBezTo>
                      <a:close/>
                      <a:moveTo>
                        <a:pt x="468" y="0"/>
                      </a:moveTo>
                      <a:cubicBezTo>
                        <a:pt x="381" y="0"/>
                        <a:pt x="293" y="33"/>
                        <a:pt x="221" y="105"/>
                      </a:cubicBezTo>
                      <a:cubicBezTo>
                        <a:pt x="0" y="317"/>
                        <a:pt x="153" y="700"/>
                        <a:pt x="468" y="700"/>
                      </a:cubicBezTo>
                      <a:cubicBezTo>
                        <a:pt x="664" y="700"/>
                        <a:pt x="817" y="538"/>
                        <a:pt x="817" y="351"/>
                      </a:cubicBezTo>
                      <a:cubicBezTo>
                        <a:pt x="817" y="139"/>
                        <a:pt x="646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11"/>
                <p:cNvSpPr/>
                <p:nvPr/>
              </p:nvSpPr>
              <p:spPr>
                <a:xfrm>
                  <a:off x="2748364" y="1386751"/>
                  <a:ext cx="37356" cy="32013"/>
                </a:xfrm>
                <a:custGeom>
                  <a:rect b="b" l="l" r="r" t="t"/>
                  <a:pathLst>
                    <a:path extrusionOk="0" h="701" w="818">
                      <a:moveTo>
                        <a:pt x="469" y="190"/>
                      </a:moveTo>
                      <a:cubicBezTo>
                        <a:pt x="562" y="190"/>
                        <a:pt x="630" y="258"/>
                        <a:pt x="630" y="351"/>
                      </a:cubicBezTo>
                      <a:cubicBezTo>
                        <a:pt x="630" y="450"/>
                        <a:pt x="547" y="517"/>
                        <a:pt x="462" y="517"/>
                      </a:cubicBezTo>
                      <a:cubicBezTo>
                        <a:pt x="422" y="517"/>
                        <a:pt x="382" y="503"/>
                        <a:pt x="350" y="470"/>
                      </a:cubicBezTo>
                      <a:cubicBezTo>
                        <a:pt x="247" y="360"/>
                        <a:pt x="324" y="190"/>
                        <a:pt x="469" y="190"/>
                      </a:cubicBezTo>
                      <a:close/>
                      <a:moveTo>
                        <a:pt x="468" y="0"/>
                      </a:moveTo>
                      <a:cubicBezTo>
                        <a:pt x="382" y="0"/>
                        <a:pt x="294" y="33"/>
                        <a:pt x="222" y="105"/>
                      </a:cubicBezTo>
                      <a:cubicBezTo>
                        <a:pt x="1" y="326"/>
                        <a:pt x="154" y="700"/>
                        <a:pt x="469" y="700"/>
                      </a:cubicBezTo>
                      <a:cubicBezTo>
                        <a:pt x="664" y="700"/>
                        <a:pt x="817" y="547"/>
                        <a:pt x="817" y="351"/>
                      </a:cubicBezTo>
                      <a:cubicBezTo>
                        <a:pt x="817" y="139"/>
                        <a:pt x="647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11"/>
                <p:cNvSpPr/>
                <p:nvPr/>
              </p:nvSpPr>
              <p:spPr>
                <a:xfrm>
                  <a:off x="2036271" y="623829"/>
                  <a:ext cx="737804" cy="767351"/>
                </a:xfrm>
                <a:custGeom>
                  <a:rect b="b" l="l" r="r" t="t"/>
                  <a:pathLst>
                    <a:path extrusionOk="0" h="16803" w="16156">
                      <a:moveTo>
                        <a:pt x="137" y="1"/>
                      </a:moveTo>
                      <a:lnTo>
                        <a:pt x="0" y="128"/>
                      </a:lnTo>
                      <a:lnTo>
                        <a:pt x="5173" y="5301"/>
                      </a:lnTo>
                      <a:lnTo>
                        <a:pt x="5198" y="5326"/>
                      </a:lnTo>
                      <a:lnTo>
                        <a:pt x="9035" y="5326"/>
                      </a:lnTo>
                      <a:lnTo>
                        <a:pt x="15968" y="12259"/>
                      </a:lnTo>
                      <a:lnTo>
                        <a:pt x="15968" y="16802"/>
                      </a:lnTo>
                      <a:lnTo>
                        <a:pt x="16155" y="16802"/>
                      </a:lnTo>
                      <a:lnTo>
                        <a:pt x="16155" y="12183"/>
                      </a:lnTo>
                      <a:lnTo>
                        <a:pt x="9137" y="5165"/>
                      </a:lnTo>
                      <a:lnTo>
                        <a:pt x="9111" y="5139"/>
                      </a:lnTo>
                      <a:lnTo>
                        <a:pt x="5275" y="513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11"/>
                <p:cNvSpPr/>
                <p:nvPr/>
              </p:nvSpPr>
              <p:spPr>
                <a:xfrm>
                  <a:off x="2506326" y="916786"/>
                  <a:ext cx="196233" cy="195822"/>
                </a:xfrm>
                <a:custGeom>
                  <a:rect b="b" l="l" r="r" t="t"/>
                  <a:pathLst>
                    <a:path extrusionOk="0" h="4288" w="4297">
                      <a:moveTo>
                        <a:pt x="1" y="0"/>
                      </a:moveTo>
                      <a:lnTo>
                        <a:pt x="1" y="77"/>
                      </a:lnTo>
                      <a:lnTo>
                        <a:pt x="1898" y="77"/>
                      </a:lnTo>
                      <a:lnTo>
                        <a:pt x="4220" y="2399"/>
                      </a:lnTo>
                      <a:lnTo>
                        <a:pt x="4220" y="4288"/>
                      </a:lnTo>
                      <a:lnTo>
                        <a:pt x="4297" y="4288"/>
                      </a:lnTo>
                      <a:lnTo>
                        <a:pt x="4297" y="2374"/>
                      </a:lnTo>
                      <a:lnTo>
                        <a:pt x="19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0" name="Google Shape;360;p11"/>
            <p:cNvGrpSpPr/>
            <p:nvPr/>
          </p:nvGrpSpPr>
          <p:grpSpPr>
            <a:xfrm flipH="1" rot="5400000">
              <a:off x="8783750" y="844197"/>
              <a:ext cx="1183114" cy="2109034"/>
              <a:chOff x="4549150" y="1401575"/>
              <a:chExt cx="1183114" cy="2109034"/>
            </a:xfrm>
          </p:grpSpPr>
          <p:sp>
            <p:nvSpPr>
              <p:cNvPr id="361" name="Google Shape;361;p11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rect b="b" l="l" r="r" t="t"/>
                <a:pathLst>
                  <a:path extrusionOk="0" h="1121" w="1309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1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rect b="b" l="l" r="r" t="t"/>
                <a:pathLst>
                  <a:path extrusionOk="0" h="17609" w="9973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3" name="Google Shape;363;p11"/>
          <p:cNvSpPr txBox="1"/>
          <p:nvPr>
            <p:ph hasCustomPrompt="1" type="title"/>
          </p:nvPr>
        </p:nvSpPr>
        <p:spPr>
          <a:xfrm>
            <a:off x="822000" y="1658157"/>
            <a:ext cx="7499700" cy="12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64" name="Google Shape;364;p11"/>
          <p:cNvSpPr txBox="1"/>
          <p:nvPr>
            <p:ph idx="1" type="subTitle"/>
          </p:nvPr>
        </p:nvSpPr>
        <p:spPr>
          <a:xfrm flipH="1">
            <a:off x="822300" y="2899240"/>
            <a:ext cx="74997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65" name="Google Shape;365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7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3"/>
          <p:cNvSpPr txBox="1"/>
          <p:nvPr>
            <p:ph hasCustomPrompt="1" type="title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13"/>
          <p:cNvSpPr txBox="1"/>
          <p:nvPr>
            <p:ph idx="1" type="subTitle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71" name="Google Shape;371;p13"/>
          <p:cNvSpPr txBox="1"/>
          <p:nvPr>
            <p:ph idx="2" type="subTitle"/>
          </p:nvPr>
        </p:nvSpPr>
        <p:spPr>
          <a:xfrm>
            <a:off x="1234025" y="2249636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2" name="Google Shape;372;p13"/>
          <p:cNvSpPr txBox="1"/>
          <p:nvPr>
            <p:ph hasCustomPrompt="1" idx="3" type="title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/>
          <p:nvPr>
            <p:ph idx="4" type="subTitle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74" name="Google Shape;374;p13"/>
          <p:cNvSpPr txBox="1"/>
          <p:nvPr>
            <p:ph idx="5" type="subTitle"/>
          </p:nvPr>
        </p:nvSpPr>
        <p:spPr>
          <a:xfrm>
            <a:off x="5091475" y="2249636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5" name="Google Shape;375;p13"/>
          <p:cNvSpPr txBox="1"/>
          <p:nvPr>
            <p:ph hasCustomPrompt="1" idx="6" type="title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 txBox="1"/>
          <p:nvPr>
            <p:ph idx="7" type="subTitle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77" name="Google Shape;377;p13"/>
          <p:cNvSpPr txBox="1"/>
          <p:nvPr>
            <p:ph idx="8" type="subTitle"/>
          </p:nvPr>
        </p:nvSpPr>
        <p:spPr>
          <a:xfrm>
            <a:off x="1234025" y="3974562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8" name="Google Shape;378;p13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79" name="Google Shape;379;p13"/>
          <p:cNvSpPr txBox="1"/>
          <p:nvPr>
            <p:ph hasCustomPrompt="1" idx="13" type="title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0" name="Google Shape;380;p13"/>
          <p:cNvSpPr txBox="1"/>
          <p:nvPr>
            <p:ph idx="14" type="subTitle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81" name="Google Shape;381;p13"/>
          <p:cNvSpPr txBox="1"/>
          <p:nvPr>
            <p:ph idx="15" type="subTitle"/>
          </p:nvPr>
        </p:nvSpPr>
        <p:spPr>
          <a:xfrm>
            <a:off x="5091475" y="3974562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382" name="Google Shape;382;p13"/>
          <p:cNvGrpSpPr/>
          <p:nvPr/>
        </p:nvGrpSpPr>
        <p:grpSpPr>
          <a:xfrm>
            <a:off x="-3389800" y="-360873"/>
            <a:ext cx="6322114" cy="7255046"/>
            <a:chOff x="-3389800" y="-360873"/>
            <a:chExt cx="6322114" cy="7255046"/>
          </a:xfrm>
        </p:grpSpPr>
        <p:sp>
          <p:nvSpPr>
            <p:cNvPr id="383" name="Google Shape;383;p13"/>
            <p:cNvSpPr/>
            <p:nvPr/>
          </p:nvSpPr>
          <p:spPr>
            <a:xfrm>
              <a:off x="-3389800" y="-360873"/>
              <a:ext cx="6322114" cy="7255046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4" name="Google Shape;384;p13"/>
            <p:cNvGrpSpPr/>
            <p:nvPr/>
          </p:nvGrpSpPr>
          <p:grpSpPr>
            <a:xfrm>
              <a:off x="-1419600" y="387590"/>
              <a:ext cx="2381713" cy="3328977"/>
              <a:chOff x="7655072" y="-407632"/>
              <a:chExt cx="2008529" cy="2807368"/>
            </a:xfrm>
          </p:grpSpPr>
          <p:sp>
            <p:nvSpPr>
              <p:cNvPr id="385" name="Google Shape;385;p13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rect b="b" l="l" r="r" t="t"/>
                <a:pathLst>
                  <a:path extrusionOk="0" h="45293" w="32508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rect b="b" l="l" r="r" t="t"/>
                <a:pathLst>
                  <a:path extrusionOk="0" h="5600" w="5597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rect b="b" l="l" r="r" t="t"/>
                <a:pathLst>
                  <a:path extrusionOk="0" h="1377" w="1606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rect b="b" l="l" r="r" t="t"/>
                <a:pathLst>
                  <a:path extrusionOk="0" h="4924" w="8383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0" name="Google Shape;390;p13"/>
            <p:cNvGrpSpPr/>
            <p:nvPr/>
          </p:nvGrpSpPr>
          <p:grpSpPr>
            <a:xfrm>
              <a:off x="-201897" y="42827"/>
              <a:ext cx="1029648" cy="1806572"/>
              <a:chOff x="455034" y="-121633"/>
              <a:chExt cx="629947" cy="1105275"/>
            </a:xfrm>
          </p:grpSpPr>
          <p:sp>
            <p:nvSpPr>
              <p:cNvPr id="391" name="Google Shape;391;p13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13"/>
            <p:cNvGrpSpPr/>
            <p:nvPr/>
          </p:nvGrpSpPr>
          <p:grpSpPr>
            <a:xfrm>
              <a:off x="889287" y="4589548"/>
              <a:ext cx="471865" cy="38050"/>
              <a:chOff x="6298452" y="2390050"/>
              <a:chExt cx="140725" cy="11350"/>
            </a:xfrm>
          </p:grpSpPr>
          <p:sp>
            <p:nvSpPr>
              <p:cNvPr id="394" name="Google Shape;394;p13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7" name="Google Shape;397;p13"/>
          <p:cNvGrpSpPr/>
          <p:nvPr/>
        </p:nvGrpSpPr>
        <p:grpSpPr>
          <a:xfrm>
            <a:off x="6133478" y="-1088649"/>
            <a:ext cx="7166740" cy="6435526"/>
            <a:chOff x="6133478" y="-1088649"/>
            <a:chExt cx="7166740" cy="6435526"/>
          </a:xfrm>
        </p:grpSpPr>
        <p:sp>
          <p:nvSpPr>
            <p:cNvPr id="398" name="Google Shape;398;p13"/>
            <p:cNvSpPr/>
            <p:nvPr/>
          </p:nvSpPr>
          <p:spPr>
            <a:xfrm>
              <a:off x="6133478" y="-1088649"/>
              <a:ext cx="7166740" cy="6435526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13"/>
            <p:cNvGrpSpPr/>
            <p:nvPr/>
          </p:nvGrpSpPr>
          <p:grpSpPr>
            <a:xfrm>
              <a:off x="8193009" y="539516"/>
              <a:ext cx="618213" cy="306426"/>
              <a:chOff x="5989375" y="1843575"/>
              <a:chExt cx="136525" cy="67675"/>
            </a:xfrm>
          </p:grpSpPr>
          <p:sp>
            <p:nvSpPr>
              <p:cNvPr id="400" name="Google Shape;400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8" name="Google Shape;408;p13"/>
            <p:cNvGrpSpPr/>
            <p:nvPr/>
          </p:nvGrpSpPr>
          <p:grpSpPr>
            <a:xfrm>
              <a:off x="8389396" y="1055350"/>
              <a:ext cx="1228886" cy="2188720"/>
              <a:chOff x="8389396" y="1055350"/>
              <a:chExt cx="1228886" cy="2188720"/>
            </a:xfrm>
          </p:grpSpPr>
          <p:sp>
            <p:nvSpPr>
              <p:cNvPr id="409" name="Google Shape;409;p1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1" name="Google Shape;41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_1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4"/>
          <p:cNvSpPr txBox="1"/>
          <p:nvPr>
            <p:ph type="title"/>
          </p:nvPr>
        </p:nvSpPr>
        <p:spPr>
          <a:xfrm>
            <a:off x="4587168" y="3394725"/>
            <a:ext cx="36210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414" name="Google Shape;414;p14"/>
          <p:cNvSpPr txBox="1"/>
          <p:nvPr>
            <p:ph idx="1" type="subTitle"/>
          </p:nvPr>
        </p:nvSpPr>
        <p:spPr>
          <a:xfrm>
            <a:off x="4587168" y="1310750"/>
            <a:ext cx="3621000" cy="19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415" name="Google Shape;415;p14"/>
          <p:cNvSpPr/>
          <p:nvPr/>
        </p:nvSpPr>
        <p:spPr>
          <a:xfrm flipH="1" rot="10800000">
            <a:off x="-2805872" y="-3374010"/>
            <a:ext cx="6654696" cy="7636707"/>
          </a:xfrm>
          <a:custGeom>
            <a:rect b="b" l="l" r="r" t="t"/>
            <a:pathLst>
              <a:path extrusionOk="0" h="82432" w="71832">
                <a:moveTo>
                  <a:pt x="205" y="1"/>
                </a:moveTo>
                <a:lnTo>
                  <a:pt x="1" y="205"/>
                </a:lnTo>
                <a:lnTo>
                  <a:pt x="27924" y="28129"/>
                </a:lnTo>
                <a:lnTo>
                  <a:pt x="27924" y="38728"/>
                </a:lnTo>
                <a:lnTo>
                  <a:pt x="36526" y="47330"/>
                </a:lnTo>
                <a:lnTo>
                  <a:pt x="45629" y="56433"/>
                </a:lnTo>
                <a:lnTo>
                  <a:pt x="71627" y="82431"/>
                </a:lnTo>
                <a:lnTo>
                  <a:pt x="71831" y="82227"/>
                </a:lnTo>
                <a:lnTo>
                  <a:pt x="46493" y="56889"/>
                </a:lnTo>
                <a:lnTo>
                  <a:pt x="46493" y="47935"/>
                </a:lnTo>
                <a:lnTo>
                  <a:pt x="53711" y="40954"/>
                </a:lnTo>
                <a:lnTo>
                  <a:pt x="51481" y="38724"/>
                </a:lnTo>
                <a:lnTo>
                  <a:pt x="37095" y="38724"/>
                </a:lnTo>
                <a:lnTo>
                  <a:pt x="32496" y="34125"/>
                </a:lnTo>
                <a:lnTo>
                  <a:pt x="32496" y="32288"/>
                </a:lnTo>
                <a:lnTo>
                  <a:pt x="27924" y="27712"/>
                </a:lnTo>
                <a:lnTo>
                  <a:pt x="27924" y="27720"/>
                </a:lnTo>
                <a:lnTo>
                  <a:pt x="2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14"/>
          <p:cNvGrpSpPr/>
          <p:nvPr/>
        </p:nvGrpSpPr>
        <p:grpSpPr>
          <a:xfrm>
            <a:off x="6484849" y="3631196"/>
            <a:ext cx="3213277" cy="3529318"/>
            <a:chOff x="6484849" y="3631196"/>
            <a:chExt cx="3213277" cy="3529318"/>
          </a:xfrm>
        </p:grpSpPr>
        <p:sp>
          <p:nvSpPr>
            <p:cNvPr id="417" name="Google Shape;417;p14"/>
            <p:cNvSpPr/>
            <p:nvPr/>
          </p:nvSpPr>
          <p:spPr>
            <a:xfrm>
              <a:off x="7145128" y="3944492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8" name="Google Shape;418;p14"/>
            <p:cNvGrpSpPr/>
            <p:nvPr/>
          </p:nvGrpSpPr>
          <p:grpSpPr>
            <a:xfrm flipH="1" rot="10800000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419" name="Google Shape;419;p1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5" name="Google Shape;425;p14"/>
          <p:cNvGrpSpPr/>
          <p:nvPr/>
        </p:nvGrpSpPr>
        <p:grpSpPr>
          <a:xfrm>
            <a:off x="7545816" y="-192997"/>
            <a:ext cx="2586938" cy="1464987"/>
            <a:chOff x="7545816" y="-192997"/>
            <a:chExt cx="2586938" cy="1464987"/>
          </a:xfrm>
        </p:grpSpPr>
        <p:sp>
          <p:nvSpPr>
            <p:cNvPr id="426" name="Google Shape;426;p14"/>
            <p:cNvSpPr/>
            <p:nvPr/>
          </p:nvSpPr>
          <p:spPr>
            <a:xfrm flipH="1" rot="5400000">
              <a:off x="8106792" y="-753973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7" name="Google Shape;427;p14"/>
            <p:cNvGrpSpPr/>
            <p:nvPr/>
          </p:nvGrpSpPr>
          <p:grpSpPr>
            <a:xfrm>
              <a:off x="7545825" y="435764"/>
              <a:ext cx="827314" cy="410158"/>
              <a:chOff x="5989375" y="1843575"/>
              <a:chExt cx="136525" cy="67675"/>
            </a:xfrm>
          </p:grpSpPr>
          <p:sp>
            <p:nvSpPr>
              <p:cNvPr id="428" name="Google Shape;428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6" name="Google Shape;43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15"/>
          <p:cNvGrpSpPr/>
          <p:nvPr/>
        </p:nvGrpSpPr>
        <p:grpSpPr>
          <a:xfrm>
            <a:off x="-655997" y="3837819"/>
            <a:ext cx="4859943" cy="2698431"/>
            <a:chOff x="-788304" y="3837819"/>
            <a:chExt cx="4859943" cy="2698431"/>
          </a:xfrm>
        </p:grpSpPr>
        <p:sp>
          <p:nvSpPr>
            <p:cNvPr id="439" name="Google Shape;439;p15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0" name="Google Shape;440;p15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441" name="Google Shape;441;p15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9" name="Google Shape;449;p15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450" name="Google Shape;450;p15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3" name="Google Shape;453;p15"/>
          <p:cNvGrpSpPr/>
          <p:nvPr/>
        </p:nvGrpSpPr>
        <p:grpSpPr>
          <a:xfrm flipH="1">
            <a:off x="5745066" y="-1801575"/>
            <a:ext cx="4054931" cy="3690696"/>
            <a:chOff x="-626842" y="-1801575"/>
            <a:chExt cx="4054931" cy="3690696"/>
          </a:xfrm>
        </p:grpSpPr>
        <p:sp>
          <p:nvSpPr>
            <p:cNvPr id="454" name="Google Shape;454;p15"/>
            <p:cNvSpPr/>
            <p:nvPr/>
          </p:nvSpPr>
          <p:spPr>
            <a:xfrm>
              <a:off x="-626842" y="-190870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5" name="Google Shape;455;p15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456" name="Google Shape;456;p15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0" name="Google Shape;460;p15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461" name="Google Shape;461;p15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3" name="Google Shape;463;p15"/>
          <p:cNvSpPr txBox="1"/>
          <p:nvPr>
            <p:ph hasCustomPrompt="1" type="title"/>
          </p:nvPr>
        </p:nvSpPr>
        <p:spPr>
          <a:xfrm>
            <a:off x="1478734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4" name="Google Shape;464;p15"/>
          <p:cNvSpPr txBox="1"/>
          <p:nvPr>
            <p:ph idx="1" type="subTitle"/>
          </p:nvPr>
        </p:nvSpPr>
        <p:spPr>
          <a:xfrm>
            <a:off x="777784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65" name="Google Shape;465;p15"/>
          <p:cNvSpPr txBox="1"/>
          <p:nvPr>
            <p:ph idx="2" type="subTitle"/>
          </p:nvPr>
        </p:nvSpPr>
        <p:spPr>
          <a:xfrm>
            <a:off x="777784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66" name="Google Shape;466;p15"/>
          <p:cNvSpPr txBox="1"/>
          <p:nvPr>
            <p:ph hasCustomPrompt="1" idx="3" type="title"/>
          </p:nvPr>
        </p:nvSpPr>
        <p:spPr>
          <a:xfrm>
            <a:off x="4129048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7" name="Google Shape;467;p15"/>
          <p:cNvSpPr txBox="1"/>
          <p:nvPr>
            <p:ph idx="4" type="subTitle"/>
          </p:nvPr>
        </p:nvSpPr>
        <p:spPr>
          <a:xfrm>
            <a:off x="3428103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68" name="Google Shape;468;p15"/>
          <p:cNvSpPr txBox="1"/>
          <p:nvPr>
            <p:ph idx="5" type="subTitle"/>
          </p:nvPr>
        </p:nvSpPr>
        <p:spPr>
          <a:xfrm>
            <a:off x="3428103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69" name="Google Shape;469;p15"/>
          <p:cNvSpPr txBox="1"/>
          <p:nvPr>
            <p:ph hasCustomPrompt="1" idx="6" type="title"/>
          </p:nvPr>
        </p:nvSpPr>
        <p:spPr>
          <a:xfrm>
            <a:off x="6779363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0" name="Google Shape;470;p15"/>
          <p:cNvSpPr txBox="1"/>
          <p:nvPr>
            <p:ph idx="7" type="subTitle"/>
          </p:nvPr>
        </p:nvSpPr>
        <p:spPr>
          <a:xfrm>
            <a:off x="6078416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71" name="Google Shape;471;p15"/>
          <p:cNvSpPr txBox="1"/>
          <p:nvPr>
            <p:ph idx="8" type="subTitle"/>
          </p:nvPr>
        </p:nvSpPr>
        <p:spPr>
          <a:xfrm>
            <a:off x="6078416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72" name="Google Shape;472;p15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473" name="Google Shape;473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16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476" name="Google Shape;476;p16"/>
            <p:cNvSpPr/>
            <p:nvPr/>
          </p:nvSpPr>
          <p:spPr>
            <a:xfrm>
              <a:off x="-1296571" y="0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7" name="Google Shape;477;p16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478" name="Google Shape;478;p16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479" name="Google Shape;479;p16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16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1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6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1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4" name="Google Shape;484;p1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5" name="Google Shape;485;p16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486" name="Google Shape;486;p16"/>
            <p:cNvSpPr/>
            <p:nvPr/>
          </p:nvSpPr>
          <p:spPr>
            <a:xfrm flipH="1" rot="10800000">
              <a:off x="5245253" y="130179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7" name="Google Shape;487;p16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488" name="Google Shape;488;p16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6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6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6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6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6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4" name="Google Shape;494;p16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 flipH="1" rot="10800000">
              <a:off x="8796218" y="3575323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16"/>
          <p:cNvSpPr txBox="1"/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497" name="Google Shape;497;p16"/>
          <p:cNvSpPr txBox="1"/>
          <p:nvPr>
            <p:ph idx="1" type="subTitle"/>
          </p:nvPr>
        </p:nvSpPr>
        <p:spPr>
          <a:xfrm>
            <a:off x="1735250" y="1726841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8" name="Google Shape;498;p16"/>
          <p:cNvSpPr txBox="1"/>
          <p:nvPr>
            <p:ph idx="2" type="subTitle"/>
          </p:nvPr>
        </p:nvSpPr>
        <p:spPr>
          <a:xfrm>
            <a:off x="1735250" y="2107319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9" name="Google Shape;499;p16"/>
          <p:cNvSpPr txBox="1"/>
          <p:nvPr>
            <p:ph idx="3" type="subTitle"/>
          </p:nvPr>
        </p:nvSpPr>
        <p:spPr>
          <a:xfrm>
            <a:off x="1735250" y="3305362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00" name="Google Shape;500;p16"/>
          <p:cNvSpPr txBox="1"/>
          <p:nvPr>
            <p:ph idx="4" type="subTitle"/>
          </p:nvPr>
        </p:nvSpPr>
        <p:spPr>
          <a:xfrm>
            <a:off x="1735250" y="3685840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1" name="Google Shape;501;p16"/>
          <p:cNvSpPr txBox="1"/>
          <p:nvPr>
            <p:ph idx="5" type="subTitle"/>
          </p:nvPr>
        </p:nvSpPr>
        <p:spPr>
          <a:xfrm>
            <a:off x="5741400" y="1726841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02" name="Google Shape;502;p16"/>
          <p:cNvSpPr txBox="1"/>
          <p:nvPr>
            <p:ph idx="6" type="subTitle"/>
          </p:nvPr>
        </p:nvSpPr>
        <p:spPr>
          <a:xfrm>
            <a:off x="5741400" y="2107319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3" name="Google Shape;503;p16"/>
          <p:cNvSpPr txBox="1"/>
          <p:nvPr>
            <p:ph idx="7" type="subTitle"/>
          </p:nvPr>
        </p:nvSpPr>
        <p:spPr>
          <a:xfrm>
            <a:off x="5741400" y="3305362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04" name="Google Shape;504;p16"/>
          <p:cNvSpPr txBox="1"/>
          <p:nvPr>
            <p:ph idx="8" type="subTitle"/>
          </p:nvPr>
        </p:nvSpPr>
        <p:spPr>
          <a:xfrm>
            <a:off x="5741400" y="3685840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5" name="Google Shape;50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7"/>
          <p:cNvSpPr txBox="1"/>
          <p:nvPr>
            <p:ph idx="1" type="subTitle"/>
          </p:nvPr>
        </p:nvSpPr>
        <p:spPr>
          <a:xfrm>
            <a:off x="885175" y="3574317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08" name="Google Shape;508;p17"/>
          <p:cNvSpPr txBox="1"/>
          <p:nvPr>
            <p:ph idx="2" type="subTitle"/>
          </p:nvPr>
        </p:nvSpPr>
        <p:spPr>
          <a:xfrm>
            <a:off x="885175" y="3974562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9" name="Google Shape;509;p17"/>
          <p:cNvSpPr txBox="1"/>
          <p:nvPr>
            <p:ph idx="3" type="subTitle"/>
          </p:nvPr>
        </p:nvSpPr>
        <p:spPr>
          <a:xfrm>
            <a:off x="3536543" y="3574317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10" name="Google Shape;510;p17"/>
          <p:cNvSpPr txBox="1"/>
          <p:nvPr>
            <p:ph idx="4" type="subTitle"/>
          </p:nvPr>
        </p:nvSpPr>
        <p:spPr>
          <a:xfrm>
            <a:off x="3536557" y="3974562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11" name="Google Shape;511;p17"/>
          <p:cNvSpPr txBox="1"/>
          <p:nvPr>
            <p:ph idx="5" type="subTitle"/>
          </p:nvPr>
        </p:nvSpPr>
        <p:spPr>
          <a:xfrm>
            <a:off x="6187925" y="3574317"/>
            <a:ext cx="207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12" name="Google Shape;512;p17"/>
          <p:cNvSpPr txBox="1"/>
          <p:nvPr>
            <p:ph idx="6" type="subTitle"/>
          </p:nvPr>
        </p:nvSpPr>
        <p:spPr>
          <a:xfrm>
            <a:off x="6187925" y="3974562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13" name="Google Shape;513;p17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514" name="Google Shape;514;p17"/>
          <p:cNvSpPr txBox="1"/>
          <p:nvPr>
            <p:ph idx="7" type="subTitle"/>
          </p:nvPr>
        </p:nvSpPr>
        <p:spPr>
          <a:xfrm>
            <a:off x="885175" y="184939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15" name="Google Shape;515;p17"/>
          <p:cNvSpPr txBox="1"/>
          <p:nvPr>
            <p:ph idx="8" type="subTitle"/>
          </p:nvPr>
        </p:nvSpPr>
        <p:spPr>
          <a:xfrm>
            <a:off x="885175" y="2249636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16" name="Google Shape;516;p17"/>
          <p:cNvSpPr txBox="1"/>
          <p:nvPr>
            <p:ph idx="9" type="subTitle"/>
          </p:nvPr>
        </p:nvSpPr>
        <p:spPr>
          <a:xfrm>
            <a:off x="3536543" y="184939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17" name="Google Shape;517;p17"/>
          <p:cNvSpPr txBox="1"/>
          <p:nvPr>
            <p:ph idx="13" type="subTitle"/>
          </p:nvPr>
        </p:nvSpPr>
        <p:spPr>
          <a:xfrm>
            <a:off x="3536557" y="2249636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18" name="Google Shape;518;p17"/>
          <p:cNvSpPr txBox="1"/>
          <p:nvPr>
            <p:ph idx="14" type="subTitle"/>
          </p:nvPr>
        </p:nvSpPr>
        <p:spPr>
          <a:xfrm>
            <a:off x="6187925" y="184939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19" name="Google Shape;519;p17"/>
          <p:cNvSpPr txBox="1"/>
          <p:nvPr>
            <p:ph idx="15" type="subTitle"/>
          </p:nvPr>
        </p:nvSpPr>
        <p:spPr>
          <a:xfrm>
            <a:off x="6187925" y="2249636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20" name="Google Shape;520;p17"/>
          <p:cNvSpPr txBox="1"/>
          <p:nvPr>
            <p:ph hasCustomPrompt="1" idx="16" type="title"/>
          </p:nvPr>
        </p:nvSpPr>
        <p:spPr>
          <a:xfrm>
            <a:off x="1477675" y="300295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17"/>
          <p:cNvSpPr txBox="1"/>
          <p:nvPr>
            <p:ph hasCustomPrompt="1" idx="17" type="title"/>
          </p:nvPr>
        </p:nvSpPr>
        <p:spPr>
          <a:xfrm>
            <a:off x="4129043" y="300295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2" name="Google Shape;522;p17"/>
          <p:cNvSpPr txBox="1"/>
          <p:nvPr>
            <p:ph hasCustomPrompt="1" idx="18" type="title"/>
          </p:nvPr>
        </p:nvSpPr>
        <p:spPr>
          <a:xfrm>
            <a:off x="1477675" y="127801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3" name="Google Shape;523;p17"/>
          <p:cNvSpPr txBox="1"/>
          <p:nvPr>
            <p:ph hasCustomPrompt="1" idx="19" type="title"/>
          </p:nvPr>
        </p:nvSpPr>
        <p:spPr>
          <a:xfrm>
            <a:off x="4129043" y="127801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4" name="Google Shape;524;p17"/>
          <p:cNvSpPr txBox="1"/>
          <p:nvPr>
            <p:ph hasCustomPrompt="1" idx="20" type="title"/>
          </p:nvPr>
        </p:nvSpPr>
        <p:spPr>
          <a:xfrm>
            <a:off x="6780425" y="127801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5" name="Google Shape;525;p17"/>
          <p:cNvSpPr txBox="1"/>
          <p:nvPr>
            <p:ph hasCustomPrompt="1" idx="21" type="title"/>
          </p:nvPr>
        </p:nvSpPr>
        <p:spPr>
          <a:xfrm>
            <a:off x="6780425" y="300295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26" name="Google Shape;526;p17"/>
          <p:cNvGrpSpPr/>
          <p:nvPr/>
        </p:nvGrpSpPr>
        <p:grpSpPr>
          <a:xfrm>
            <a:off x="6995490" y="1596696"/>
            <a:ext cx="3381518" cy="4266167"/>
            <a:chOff x="6995490" y="1733095"/>
            <a:chExt cx="3381518" cy="4266167"/>
          </a:xfrm>
        </p:grpSpPr>
        <p:sp>
          <p:nvSpPr>
            <p:cNvPr id="527" name="Google Shape;527;p17"/>
            <p:cNvSpPr/>
            <p:nvPr/>
          </p:nvSpPr>
          <p:spPr>
            <a:xfrm>
              <a:off x="6995490" y="3994682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8" name="Google Shape;528;p17"/>
            <p:cNvGrpSpPr/>
            <p:nvPr/>
          </p:nvGrpSpPr>
          <p:grpSpPr>
            <a:xfrm flipH="1">
              <a:off x="8001112" y="1733095"/>
              <a:ext cx="2375896" cy="3296652"/>
              <a:chOff x="2132995" y="960308"/>
              <a:chExt cx="496177" cy="688438"/>
            </a:xfrm>
          </p:grpSpPr>
          <p:sp>
            <p:nvSpPr>
              <p:cNvPr id="529" name="Google Shape;529;p17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7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4" name="Google Shape;534;p17"/>
            <p:cNvGrpSpPr/>
            <p:nvPr/>
          </p:nvGrpSpPr>
          <p:grpSpPr>
            <a:xfrm flipH="1" rot="5400000">
              <a:off x="8520149" y="2304293"/>
              <a:ext cx="457201" cy="78377"/>
              <a:chOff x="2974099" y="851893"/>
              <a:chExt cx="129011" cy="22560"/>
            </a:xfrm>
          </p:grpSpPr>
          <p:sp>
            <p:nvSpPr>
              <p:cNvPr id="535" name="Google Shape;535;p17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7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7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7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40" name="Google Shape;540;p17"/>
          <p:cNvGrpSpPr/>
          <p:nvPr/>
        </p:nvGrpSpPr>
        <p:grpSpPr>
          <a:xfrm>
            <a:off x="-1233008" y="-719363"/>
            <a:ext cx="2502550" cy="2887916"/>
            <a:chOff x="-1115609" y="-430563"/>
            <a:chExt cx="2502550" cy="2887916"/>
          </a:xfrm>
        </p:grpSpPr>
        <p:sp>
          <p:nvSpPr>
            <p:cNvPr id="541" name="Google Shape;541;p17"/>
            <p:cNvSpPr/>
            <p:nvPr/>
          </p:nvSpPr>
          <p:spPr>
            <a:xfrm flipH="1" rot="5400000">
              <a:off x="-1140839" y="9230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2" name="Google Shape;542;p17"/>
            <p:cNvGrpSpPr/>
            <p:nvPr/>
          </p:nvGrpSpPr>
          <p:grpSpPr>
            <a:xfrm rot="-5400000">
              <a:off x="254513" y="2088489"/>
              <a:ext cx="493952" cy="243774"/>
              <a:chOff x="2505550" y="1111010"/>
              <a:chExt cx="119740" cy="59094"/>
            </a:xfrm>
          </p:grpSpPr>
          <p:sp>
            <p:nvSpPr>
              <p:cNvPr id="543" name="Google Shape;543;p17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7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7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7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rect b="b" l="l" r="r" t="t"/>
                <a:pathLst>
                  <a:path extrusionOk="0" h="392" w="401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7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7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7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7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17"/>
            <p:cNvGrpSpPr/>
            <p:nvPr/>
          </p:nvGrpSpPr>
          <p:grpSpPr>
            <a:xfrm rot="5400000">
              <a:off x="-1051673" y="-188992"/>
              <a:ext cx="2374678" cy="2502550"/>
              <a:chOff x="2011428" y="602777"/>
              <a:chExt cx="774292" cy="815987"/>
            </a:xfrm>
          </p:grpSpPr>
          <p:sp>
            <p:nvSpPr>
              <p:cNvPr id="552" name="Google Shape;552;p17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7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7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7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7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8" name="Google Shape;55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_1_1_1_1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18"/>
          <p:cNvGrpSpPr/>
          <p:nvPr/>
        </p:nvGrpSpPr>
        <p:grpSpPr>
          <a:xfrm>
            <a:off x="-1555090" y="1586820"/>
            <a:ext cx="3381518" cy="4266167"/>
            <a:chOff x="-1555090" y="1586820"/>
            <a:chExt cx="3381518" cy="4266167"/>
          </a:xfrm>
        </p:grpSpPr>
        <p:sp>
          <p:nvSpPr>
            <p:cNvPr id="561" name="Google Shape;561;p18"/>
            <p:cNvSpPr/>
            <p:nvPr/>
          </p:nvSpPr>
          <p:spPr>
            <a:xfrm flipH="1">
              <a:off x="-1205398" y="3848407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2" name="Google Shape;562;p18"/>
            <p:cNvGrpSpPr/>
            <p:nvPr/>
          </p:nvGrpSpPr>
          <p:grpSpPr>
            <a:xfrm>
              <a:off x="-1555090" y="1586820"/>
              <a:ext cx="2375896" cy="3296652"/>
              <a:chOff x="2132995" y="960308"/>
              <a:chExt cx="496177" cy="688438"/>
            </a:xfrm>
          </p:grpSpPr>
          <p:sp>
            <p:nvSpPr>
              <p:cNvPr id="563" name="Google Shape;563;p1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8" name="Google Shape;568;p18"/>
            <p:cNvGrpSpPr/>
            <p:nvPr/>
          </p:nvGrpSpPr>
          <p:grpSpPr>
            <a:xfrm rot="-5400000">
              <a:off x="247893" y="3858068"/>
              <a:ext cx="457201" cy="78377"/>
              <a:chOff x="2974099" y="851893"/>
              <a:chExt cx="129011" cy="22560"/>
            </a:xfrm>
          </p:grpSpPr>
          <p:sp>
            <p:nvSpPr>
              <p:cNvPr id="569" name="Google Shape;569;p18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8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4" name="Google Shape;574;p18"/>
          <p:cNvGrpSpPr/>
          <p:nvPr/>
        </p:nvGrpSpPr>
        <p:grpSpPr>
          <a:xfrm>
            <a:off x="7948800" y="2279498"/>
            <a:ext cx="3002278" cy="3076170"/>
            <a:chOff x="7796400" y="2279498"/>
            <a:chExt cx="3002278" cy="3076170"/>
          </a:xfrm>
        </p:grpSpPr>
        <p:sp>
          <p:nvSpPr>
            <p:cNvPr id="575" name="Google Shape;575;p18"/>
            <p:cNvSpPr/>
            <p:nvPr/>
          </p:nvSpPr>
          <p:spPr>
            <a:xfrm>
              <a:off x="7796400" y="3848407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6" name="Google Shape;576;p18"/>
            <p:cNvGrpSpPr/>
            <p:nvPr/>
          </p:nvGrpSpPr>
          <p:grpSpPr>
            <a:xfrm rot="5400000">
              <a:off x="8294983" y="3132996"/>
              <a:ext cx="493952" cy="243774"/>
              <a:chOff x="2505550" y="1111010"/>
              <a:chExt cx="119740" cy="59094"/>
            </a:xfrm>
          </p:grpSpPr>
          <p:sp>
            <p:nvSpPr>
              <p:cNvPr id="577" name="Google Shape;577;p18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8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8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8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rect b="b" l="l" r="r" t="t"/>
                <a:pathLst>
                  <a:path extrusionOk="0" h="392" w="401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8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8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8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8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5" name="Google Shape;585;p18"/>
            <p:cNvGrpSpPr/>
            <p:nvPr/>
          </p:nvGrpSpPr>
          <p:grpSpPr>
            <a:xfrm flipH="1">
              <a:off x="8424001" y="2524469"/>
              <a:ext cx="2374678" cy="2502550"/>
              <a:chOff x="2011428" y="602777"/>
              <a:chExt cx="774292" cy="815987"/>
            </a:xfrm>
          </p:grpSpPr>
          <p:sp>
            <p:nvSpPr>
              <p:cNvPr id="586" name="Google Shape;586;p1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2" name="Google Shape;592;p18"/>
            <p:cNvGrpSpPr/>
            <p:nvPr/>
          </p:nvGrpSpPr>
          <p:grpSpPr>
            <a:xfrm>
              <a:off x="8271603" y="2279498"/>
              <a:ext cx="1807417" cy="584521"/>
              <a:chOff x="7881778" y="696098"/>
              <a:chExt cx="1807417" cy="584521"/>
            </a:xfrm>
          </p:grpSpPr>
          <p:sp>
            <p:nvSpPr>
              <p:cNvPr id="593" name="Google Shape;593;p18"/>
              <p:cNvSpPr/>
              <p:nvPr/>
            </p:nvSpPr>
            <p:spPr>
              <a:xfrm>
                <a:off x="7950928" y="767548"/>
                <a:ext cx="1738267" cy="513071"/>
              </a:xfrm>
              <a:custGeom>
                <a:rect b="b" l="l" r="r" t="t"/>
                <a:pathLst>
                  <a:path extrusionOk="0" h="2757" w="9341">
                    <a:moveTo>
                      <a:pt x="85" y="0"/>
                    </a:moveTo>
                    <a:lnTo>
                      <a:pt x="0" y="85"/>
                    </a:lnTo>
                    <a:lnTo>
                      <a:pt x="1030" y="1115"/>
                    </a:lnTo>
                    <a:lnTo>
                      <a:pt x="7614" y="1115"/>
                    </a:lnTo>
                    <a:lnTo>
                      <a:pt x="9256" y="2757"/>
                    </a:lnTo>
                    <a:lnTo>
                      <a:pt x="9341" y="2671"/>
                    </a:lnTo>
                    <a:lnTo>
                      <a:pt x="7665" y="996"/>
                    </a:lnTo>
                    <a:lnTo>
                      <a:pt x="1081" y="99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8"/>
              <p:cNvSpPr/>
              <p:nvPr/>
            </p:nvSpPr>
            <p:spPr>
              <a:xfrm flipH="1">
                <a:off x="7881778" y="696098"/>
                <a:ext cx="114567" cy="98180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5" name="Google Shape;595;p18"/>
          <p:cNvSpPr txBox="1"/>
          <p:nvPr>
            <p:ph hasCustomPrompt="1" type="title"/>
          </p:nvPr>
        </p:nvSpPr>
        <p:spPr>
          <a:xfrm>
            <a:off x="775850" y="1434420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96" name="Google Shape;596;p18"/>
          <p:cNvSpPr txBox="1"/>
          <p:nvPr>
            <p:ph hasCustomPrompt="1" idx="2" type="title"/>
          </p:nvPr>
        </p:nvSpPr>
        <p:spPr>
          <a:xfrm>
            <a:off x="6074050" y="1434420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7" name="Google Shape;597;p18"/>
          <p:cNvSpPr txBox="1"/>
          <p:nvPr>
            <p:ph idx="3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598" name="Google Shape;598;p18"/>
          <p:cNvSpPr txBox="1"/>
          <p:nvPr>
            <p:ph idx="1" type="subTitle"/>
          </p:nvPr>
        </p:nvSpPr>
        <p:spPr>
          <a:xfrm flipH="1">
            <a:off x="775850" y="3426272"/>
            <a:ext cx="229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99" name="Google Shape;599;p18"/>
          <p:cNvSpPr txBox="1"/>
          <p:nvPr>
            <p:ph idx="4" type="subTitle"/>
          </p:nvPr>
        </p:nvSpPr>
        <p:spPr>
          <a:xfrm flipH="1">
            <a:off x="775850" y="3758780"/>
            <a:ext cx="2294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0" name="Google Shape;600;p18"/>
          <p:cNvSpPr txBox="1"/>
          <p:nvPr>
            <p:ph idx="5" type="subTitle"/>
          </p:nvPr>
        </p:nvSpPr>
        <p:spPr>
          <a:xfrm flipH="1">
            <a:off x="6074050" y="3426272"/>
            <a:ext cx="229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601" name="Google Shape;601;p18"/>
          <p:cNvSpPr txBox="1"/>
          <p:nvPr>
            <p:ph idx="6" type="subTitle"/>
          </p:nvPr>
        </p:nvSpPr>
        <p:spPr>
          <a:xfrm flipH="1">
            <a:off x="6074050" y="3758780"/>
            <a:ext cx="2294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2" name="Google Shape;602;p18"/>
          <p:cNvSpPr txBox="1"/>
          <p:nvPr>
            <p:ph hasCustomPrompt="1" idx="7" type="title"/>
          </p:nvPr>
        </p:nvSpPr>
        <p:spPr>
          <a:xfrm>
            <a:off x="3424975" y="1434420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03" name="Google Shape;603;p18"/>
          <p:cNvSpPr txBox="1"/>
          <p:nvPr>
            <p:ph idx="8" type="subTitle"/>
          </p:nvPr>
        </p:nvSpPr>
        <p:spPr>
          <a:xfrm flipH="1">
            <a:off x="3424975" y="3426272"/>
            <a:ext cx="229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604" name="Google Shape;604;p18"/>
          <p:cNvSpPr txBox="1"/>
          <p:nvPr>
            <p:ph idx="9" type="subTitle"/>
          </p:nvPr>
        </p:nvSpPr>
        <p:spPr>
          <a:xfrm flipH="1">
            <a:off x="3424975" y="3758780"/>
            <a:ext cx="2294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5" name="Google Shape;60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7_1_1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19"/>
          <p:cNvGrpSpPr/>
          <p:nvPr/>
        </p:nvGrpSpPr>
        <p:grpSpPr>
          <a:xfrm>
            <a:off x="5604680" y="538591"/>
            <a:ext cx="6322114" cy="7255046"/>
            <a:chOff x="5604680" y="557027"/>
            <a:chExt cx="6322114" cy="7255046"/>
          </a:xfrm>
        </p:grpSpPr>
        <p:sp>
          <p:nvSpPr>
            <p:cNvPr id="608" name="Google Shape;608;p19"/>
            <p:cNvSpPr/>
            <p:nvPr/>
          </p:nvSpPr>
          <p:spPr>
            <a:xfrm flipH="1">
              <a:off x="5604680" y="557027"/>
              <a:ext cx="6322114" cy="7255046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9" name="Google Shape;609;p19"/>
            <p:cNvGrpSpPr/>
            <p:nvPr/>
          </p:nvGrpSpPr>
          <p:grpSpPr>
            <a:xfrm flipH="1">
              <a:off x="8026530" y="1401565"/>
              <a:ext cx="2381713" cy="3328977"/>
              <a:chOff x="7655072" y="-407632"/>
              <a:chExt cx="2008529" cy="2807368"/>
            </a:xfrm>
          </p:grpSpPr>
          <p:sp>
            <p:nvSpPr>
              <p:cNvPr id="610" name="Google Shape;610;p19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rect b="b" l="l" r="r" t="t"/>
                <a:pathLst>
                  <a:path extrusionOk="0" h="45293" w="32508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rect b="b" l="l" r="r" t="t"/>
                <a:pathLst>
                  <a:path extrusionOk="0" h="5600" w="5597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rect b="b" l="l" r="r" t="t"/>
                <a:pathLst>
                  <a:path extrusionOk="0" h="1377" w="1606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rect b="b" l="l" r="r" t="t"/>
                <a:pathLst>
                  <a:path extrusionOk="0" h="4924" w="8383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5" name="Google Shape;615;p19"/>
            <p:cNvGrpSpPr/>
            <p:nvPr/>
          </p:nvGrpSpPr>
          <p:grpSpPr>
            <a:xfrm flipH="1">
              <a:off x="8235374" y="641977"/>
              <a:ext cx="1029648" cy="1806572"/>
              <a:chOff x="455034" y="-121633"/>
              <a:chExt cx="629947" cy="1105275"/>
            </a:xfrm>
          </p:grpSpPr>
          <p:sp>
            <p:nvSpPr>
              <p:cNvPr id="616" name="Google Shape;616;p19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8" name="Google Shape;618;p19"/>
            <p:cNvGrpSpPr/>
            <p:nvPr/>
          </p:nvGrpSpPr>
          <p:grpSpPr>
            <a:xfrm flipH="1">
              <a:off x="6862715" y="4692498"/>
              <a:ext cx="471865" cy="38050"/>
              <a:chOff x="6298452" y="2390050"/>
              <a:chExt cx="140725" cy="11350"/>
            </a:xfrm>
          </p:grpSpPr>
          <p:sp>
            <p:nvSpPr>
              <p:cNvPr id="619" name="Google Shape;619;p19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9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2" name="Google Shape;622;p19"/>
          <p:cNvGrpSpPr/>
          <p:nvPr/>
        </p:nvGrpSpPr>
        <p:grpSpPr>
          <a:xfrm>
            <a:off x="-2438675" y="1770046"/>
            <a:ext cx="6322101" cy="5677064"/>
            <a:chOff x="-2438675" y="1770046"/>
            <a:chExt cx="6322101" cy="5677064"/>
          </a:xfrm>
        </p:grpSpPr>
        <p:sp>
          <p:nvSpPr>
            <p:cNvPr id="623" name="Google Shape;623;p19"/>
            <p:cNvSpPr/>
            <p:nvPr/>
          </p:nvSpPr>
          <p:spPr>
            <a:xfrm>
              <a:off x="-2438675" y="1770046"/>
              <a:ext cx="6322101" cy="5677064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4" name="Google Shape;624;p19"/>
            <p:cNvGrpSpPr/>
            <p:nvPr/>
          </p:nvGrpSpPr>
          <p:grpSpPr>
            <a:xfrm flipH="1" rot="-5400000">
              <a:off x="358472" y="2658178"/>
              <a:ext cx="618213" cy="306426"/>
              <a:chOff x="5989375" y="1843575"/>
              <a:chExt cx="136525" cy="67675"/>
            </a:xfrm>
          </p:grpSpPr>
          <p:sp>
            <p:nvSpPr>
              <p:cNvPr id="625" name="Google Shape;625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9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9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3" name="Google Shape;633;p19"/>
            <p:cNvGrpSpPr/>
            <p:nvPr/>
          </p:nvGrpSpPr>
          <p:grpSpPr>
            <a:xfrm flipH="1">
              <a:off x="-408088" y="3405850"/>
              <a:ext cx="1228886" cy="2188720"/>
              <a:chOff x="8389396" y="1055350"/>
              <a:chExt cx="1228886" cy="2188720"/>
            </a:xfrm>
          </p:grpSpPr>
          <p:sp>
            <p:nvSpPr>
              <p:cNvPr id="634" name="Google Shape;634;p19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9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6" name="Google Shape;636;p19"/>
          <p:cNvSpPr txBox="1"/>
          <p:nvPr>
            <p:ph idx="1" type="body"/>
          </p:nvPr>
        </p:nvSpPr>
        <p:spPr>
          <a:xfrm>
            <a:off x="1370700" y="1401575"/>
            <a:ext cx="6402600" cy="26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637" name="Google Shape;637;p19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638" name="Google Shape;638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_1_1_1_1_1_1_1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Google Shape;640;p20"/>
          <p:cNvGrpSpPr/>
          <p:nvPr/>
        </p:nvGrpSpPr>
        <p:grpSpPr>
          <a:xfrm>
            <a:off x="-634797" y="3286130"/>
            <a:ext cx="3353621" cy="3958111"/>
            <a:chOff x="-634797" y="3286130"/>
            <a:chExt cx="3353621" cy="3958111"/>
          </a:xfrm>
        </p:grpSpPr>
        <p:sp>
          <p:nvSpPr>
            <p:cNvPr id="641" name="Google Shape;641;p20"/>
            <p:cNvSpPr/>
            <p:nvPr/>
          </p:nvSpPr>
          <p:spPr>
            <a:xfrm flipH="1">
              <a:off x="-634797" y="3667767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20"/>
            <p:cNvGrpSpPr/>
            <p:nvPr/>
          </p:nvGrpSpPr>
          <p:grpSpPr>
            <a:xfrm>
              <a:off x="196682" y="3286130"/>
              <a:ext cx="262750" cy="262303"/>
              <a:chOff x="1466575" y="2391250"/>
              <a:chExt cx="59575" cy="59475"/>
            </a:xfrm>
          </p:grpSpPr>
          <p:sp>
            <p:nvSpPr>
              <p:cNvPr id="643" name="Google Shape;643;p20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0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5" name="Google Shape;645;p20"/>
            <p:cNvGrpSpPr/>
            <p:nvPr/>
          </p:nvGrpSpPr>
          <p:grpSpPr>
            <a:xfrm flipH="1">
              <a:off x="278766" y="3720566"/>
              <a:ext cx="2440058" cy="3523675"/>
              <a:chOff x="278245" y="-184325"/>
              <a:chExt cx="2358228" cy="3405504"/>
            </a:xfrm>
          </p:grpSpPr>
          <p:grpSp>
            <p:nvGrpSpPr>
              <p:cNvPr id="646" name="Google Shape;646;p20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647" name="Google Shape;647;p20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20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20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20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1" name="Google Shape;651;p20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52" name="Google Shape;652;p20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3" name="Google Shape;653;p20"/>
          <p:cNvGrpSpPr/>
          <p:nvPr/>
        </p:nvGrpSpPr>
        <p:grpSpPr>
          <a:xfrm>
            <a:off x="7628079" y="-156345"/>
            <a:ext cx="3031826" cy="2586940"/>
            <a:chOff x="7628092" y="-156362"/>
            <a:chExt cx="3031826" cy="2586940"/>
          </a:xfrm>
        </p:grpSpPr>
        <p:sp>
          <p:nvSpPr>
            <p:cNvPr id="654" name="Google Shape;654;p20"/>
            <p:cNvSpPr/>
            <p:nvPr/>
          </p:nvSpPr>
          <p:spPr>
            <a:xfrm flipH="1">
              <a:off x="7628092" y="-156362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5" name="Google Shape;655;p20"/>
            <p:cNvGrpSpPr/>
            <p:nvPr/>
          </p:nvGrpSpPr>
          <p:grpSpPr>
            <a:xfrm rot="-5400000">
              <a:off x="8418533" y="1585125"/>
              <a:ext cx="727567" cy="361051"/>
              <a:chOff x="1622300" y="2291700"/>
              <a:chExt cx="118800" cy="58950"/>
            </a:xfrm>
          </p:grpSpPr>
          <p:sp>
            <p:nvSpPr>
              <p:cNvPr id="656" name="Google Shape;656;p20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0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0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0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4" name="Google Shape;664;p20"/>
            <p:cNvSpPr/>
            <p:nvPr/>
          </p:nvSpPr>
          <p:spPr>
            <a:xfrm rot="10800000">
              <a:off x="8411505" y="-15636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5" name="Google Shape;665;p20"/>
          <p:cNvSpPr txBox="1"/>
          <p:nvPr>
            <p:ph idx="1" type="subTitle"/>
          </p:nvPr>
        </p:nvSpPr>
        <p:spPr>
          <a:xfrm>
            <a:off x="1918200" y="3972368"/>
            <a:ext cx="53076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6" name="Google Shape;666;p20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667" name="Google Shape;667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3"/>
          <p:cNvGrpSpPr/>
          <p:nvPr/>
        </p:nvGrpSpPr>
        <p:grpSpPr>
          <a:xfrm>
            <a:off x="-1373076" y="-1209900"/>
            <a:ext cx="11890152" cy="7563299"/>
            <a:chOff x="-1373076" y="-1366629"/>
            <a:chExt cx="11890152" cy="7563299"/>
          </a:xfrm>
        </p:grpSpPr>
        <p:sp>
          <p:nvSpPr>
            <p:cNvPr id="55" name="Google Shape;55;p3"/>
            <p:cNvSpPr/>
            <p:nvPr/>
          </p:nvSpPr>
          <p:spPr>
            <a:xfrm flipH="1">
              <a:off x="7225808" y="-184949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" name="Google Shape;56;p3"/>
            <p:cNvGrpSpPr/>
            <p:nvPr/>
          </p:nvGrpSpPr>
          <p:grpSpPr>
            <a:xfrm>
              <a:off x="5467203" y="316173"/>
              <a:ext cx="5049873" cy="5880497"/>
              <a:chOff x="5462123" y="316173"/>
              <a:chExt cx="5049873" cy="5880497"/>
            </a:xfrm>
          </p:grpSpPr>
          <p:sp>
            <p:nvSpPr>
              <p:cNvPr id="57" name="Google Shape;57;p3"/>
              <p:cNvSpPr/>
              <p:nvPr/>
            </p:nvSpPr>
            <p:spPr>
              <a:xfrm>
                <a:off x="6129588" y="3610364"/>
                <a:ext cx="4382407" cy="2586307"/>
              </a:xfrm>
              <a:custGeom>
                <a:rect b="b" l="l" r="r" t="t"/>
                <a:pathLst>
                  <a:path extrusionOk="0" h="13154" w="22289">
                    <a:moveTo>
                      <a:pt x="17041" y="1"/>
                    </a:moveTo>
                    <a:lnTo>
                      <a:pt x="12718" y="4324"/>
                    </a:lnTo>
                    <a:lnTo>
                      <a:pt x="8779" y="4324"/>
                    </a:lnTo>
                    <a:lnTo>
                      <a:pt x="1" y="13102"/>
                    </a:lnTo>
                    <a:lnTo>
                      <a:pt x="8231" y="13154"/>
                    </a:lnTo>
                    <a:lnTo>
                      <a:pt x="10773" y="10612"/>
                    </a:lnTo>
                    <a:lnTo>
                      <a:pt x="11677" y="10612"/>
                    </a:lnTo>
                    <a:lnTo>
                      <a:pt x="222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" name="Google Shape;58;p3"/>
              <p:cNvGrpSpPr/>
              <p:nvPr/>
            </p:nvGrpSpPr>
            <p:grpSpPr>
              <a:xfrm>
                <a:off x="5462123" y="316173"/>
                <a:ext cx="3851865" cy="5347559"/>
                <a:chOff x="4825133" y="589757"/>
                <a:chExt cx="3851865" cy="5347559"/>
              </a:xfrm>
            </p:grpSpPr>
            <p:sp>
              <p:nvSpPr>
                <p:cNvPr id="59" name="Google Shape;59;p3"/>
                <p:cNvSpPr/>
                <p:nvPr/>
              </p:nvSpPr>
              <p:spPr>
                <a:xfrm>
                  <a:off x="4908115" y="679122"/>
                  <a:ext cx="3676746" cy="5123054"/>
                </a:xfrm>
                <a:custGeom>
                  <a:rect b="b" l="l" r="r" t="t"/>
                  <a:pathLst>
                    <a:path extrusionOk="0" h="60996" w="43776">
                      <a:moveTo>
                        <a:pt x="43432" y="1"/>
                      </a:moveTo>
                      <a:lnTo>
                        <a:pt x="33665" y="9768"/>
                      </a:lnTo>
                      <a:lnTo>
                        <a:pt x="33665" y="36891"/>
                      </a:lnTo>
                      <a:lnTo>
                        <a:pt x="20804" y="49752"/>
                      </a:lnTo>
                      <a:lnTo>
                        <a:pt x="1" y="49752"/>
                      </a:lnTo>
                      <a:lnTo>
                        <a:pt x="1" y="60996"/>
                      </a:lnTo>
                      <a:lnTo>
                        <a:pt x="489" y="60996"/>
                      </a:lnTo>
                      <a:lnTo>
                        <a:pt x="489" y="50240"/>
                      </a:lnTo>
                      <a:lnTo>
                        <a:pt x="21004" y="50240"/>
                      </a:lnTo>
                      <a:lnTo>
                        <a:pt x="21076" y="50168"/>
                      </a:lnTo>
                      <a:lnTo>
                        <a:pt x="34153" y="37091"/>
                      </a:lnTo>
                      <a:lnTo>
                        <a:pt x="34153" y="9972"/>
                      </a:lnTo>
                      <a:lnTo>
                        <a:pt x="43776" y="345"/>
                      </a:lnTo>
                      <a:lnTo>
                        <a:pt x="434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>
                  <a:off x="6907161" y="4010501"/>
                  <a:ext cx="633201" cy="633201"/>
                </a:xfrm>
                <a:custGeom>
                  <a:rect b="b" l="l" r="r" t="t"/>
                  <a:pathLst>
                    <a:path extrusionOk="0" h="7539" w="7539">
                      <a:moveTo>
                        <a:pt x="5389" y="1"/>
                      </a:moveTo>
                      <a:lnTo>
                        <a:pt x="2695" y="2699"/>
                      </a:lnTo>
                      <a:lnTo>
                        <a:pt x="1" y="5393"/>
                      </a:lnTo>
                      <a:lnTo>
                        <a:pt x="1" y="7538"/>
                      </a:lnTo>
                      <a:lnTo>
                        <a:pt x="3767" y="3771"/>
                      </a:lnTo>
                      <a:lnTo>
                        <a:pt x="75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4825133" y="5781599"/>
                  <a:ext cx="181250" cy="155717"/>
                </a:xfrm>
                <a:custGeom>
                  <a:rect b="b" l="l" r="r" t="t"/>
                  <a:pathLst>
                    <a:path extrusionOk="0" h="1854" w="2158">
                      <a:moveTo>
                        <a:pt x="1231" y="490"/>
                      </a:moveTo>
                      <a:cubicBezTo>
                        <a:pt x="1455" y="490"/>
                        <a:pt x="1669" y="663"/>
                        <a:pt x="1669" y="925"/>
                      </a:cubicBezTo>
                      <a:cubicBezTo>
                        <a:pt x="1669" y="1165"/>
                        <a:pt x="1477" y="1362"/>
                        <a:pt x="1237" y="1362"/>
                      </a:cubicBezTo>
                      <a:cubicBezTo>
                        <a:pt x="845" y="1362"/>
                        <a:pt x="653" y="893"/>
                        <a:pt x="925" y="617"/>
                      </a:cubicBezTo>
                      <a:cubicBezTo>
                        <a:pt x="1014" y="529"/>
                        <a:pt x="1124" y="490"/>
                        <a:pt x="1231" y="490"/>
                      </a:cubicBezTo>
                      <a:close/>
                      <a:moveTo>
                        <a:pt x="1237" y="1"/>
                      </a:moveTo>
                      <a:cubicBezTo>
                        <a:pt x="413" y="1"/>
                        <a:pt x="0" y="997"/>
                        <a:pt x="581" y="1582"/>
                      </a:cubicBezTo>
                      <a:cubicBezTo>
                        <a:pt x="769" y="1769"/>
                        <a:pt x="1001" y="1853"/>
                        <a:pt x="1227" y="1853"/>
                      </a:cubicBezTo>
                      <a:cubicBezTo>
                        <a:pt x="1703" y="1853"/>
                        <a:pt x="2158" y="1484"/>
                        <a:pt x="2158" y="925"/>
                      </a:cubicBezTo>
                      <a:cubicBezTo>
                        <a:pt x="2158" y="417"/>
                        <a:pt x="1745" y="5"/>
                        <a:pt x="12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>
                  <a:off x="8495412" y="589757"/>
                  <a:ext cx="181586" cy="155298"/>
                </a:xfrm>
                <a:custGeom>
                  <a:rect b="b" l="l" r="r" t="t"/>
                  <a:pathLst>
                    <a:path extrusionOk="0" h="1849" w="2162">
                      <a:moveTo>
                        <a:pt x="1233" y="485"/>
                      </a:moveTo>
                      <a:cubicBezTo>
                        <a:pt x="1457" y="485"/>
                        <a:pt x="1673" y="658"/>
                        <a:pt x="1673" y="921"/>
                      </a:cubicBezTo>
                      <a:cubicBezTo>
                        <a:pt x="1673" y="1165"/>
                        <a:pt x="1477" y="1357"/>
                        <a:pt x="1237" y="1357"/>
                      </a:cubicBezTo>
                      <a:cubicBezTo>
                        <a:pt x="849" y="1357"/>
                        <a:pt x="653" y="889"/>
                        <a:pt x="929" y="613"/>
                      </a:cubicBezTo>
                      <a:cubicBezTo>
                        <a:pt x="1017" y="525"/>
                        <a:pt x="1126" y="485"/>
                        <a:pt x="1233" y="485"/>
                      </a:cubicBezTo>
                      <a:close/>
                      <a:moveTo>
                        <a:pt x="1237" y="0"/>
                      </a:moveTo>
                      <a:cubicBezTo>
                        <a:pt x="412" y="0"/>
                        <a:pt x="0" y="993"/>
                        <a:pt x="585" y="1577"/>
                      </a:cubicBezTo>
                      <a:cubicBezTo>
                        <a:pt x="772" y="1765"/>
                        <a:pt x="1003" y="1849"/>
                        <a:pt x="1229" y="1849"/>
                      </a:cubicBezTo>
                      <a:cubicBezTo>
                        <a:pt x="1705" y="1849"/>
                        <a:pt x="2162" y="1479"/>
                        <a:pt x="2162" y="921"/>
                      </a:cubicBezTo>
                      <a:cubicBezTo>
                        <a:pt x="2158" y="412"/>
                        <a:pt x="1745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>
                  <a:off x="4922981" y="4878622"/>
                  <a:ext cx="948499" cy="556770"/>
                </a:xfrm>
                <a:custGeom>
                  <a:rect b="b" l="l" r="r" t="t"/>
                  <a:pathLst>
                    <a:path extrusionOk="0" h="6629" w="11293">
                      <a:moveTo>
                        <a:pt x="11152" y="0"/>
                      </a:moveTo>
                      <a:lnTo>
                        <a:pt x="8026" y="3126"/>
                      </a:lnTo>
                      <a:lnTo>
                        <a:pt x="3362" y="3126"/>
                      </a:lnTo>
                      <a:lnTo>
                        <a:pt x="0" y="6493"/>
                      </a:lnTo>
                      <a:lnTo>
                        <a:pt x="140" y="6629"/>
                      </a:lnTo>
                      <a:lnTo>
                        <a:pt x="3447" y="3322"/>
                      </a:lnTo>
                      <a:lnTo>
                        <a:pt x="8106" y="3322"/>
                      </a:lnTo>
                      <a:lnTo>
                        <a:pt x="11292" y="136"/>
                      </a:lnTo>
                      <a:lnTo>
                        <a:pt x="111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4" name="Google Shape;64;p3"/>
            <p:cNvSpPr/>
            <p:nvPr/>
          </p:nvSpPr>
          <p:spPr>
            <a:xfrm flipH="1">
              <a:off x="-880479" y="4202588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-1311941" y="-578758"/>
              <a:ext cx="4078254" cy="2696967"/>
            </a:xfrm>
            <a:custGeom>
              <a:rect b="b" l="l" r="r" t="t"/>
              <a:pathLst>
                <a:path extrusionOk="0" h="20595" w="31143">
                  <a:moveTo>
                    <a:pt x="21964" y="0"/>
                  </a:moveTo>
                  <a:lnTo>
                    <a:pt x="14323" y="7641"/>
                  </a:lnTo>
                  <a:lnTo>
                    <a:pt x="11457" y="7641"/>
                  </a:lnTo>
                  <a:lnTo>
                    <a:pt x="5905" y="13193"/>
                  </a:lnTo>
                  <a:lnTo>
                    <a:pt x="5905" y="14690"/>
                  </a:lnTo>
                  <a:lnTo>
                    <a:pt x="1" y="20595"/>
                  </a:lnTo>
                  <a:lnTo>
                    <a:pt x="8835" y="20595"/>
                  </a:lnTo>
                  <a:lnTo>
                    <a:pt x="18254" y="11176"/>
                  </a:lnTo>
                  <a:lnTo>
                    <a:pt x="22441" y="11176"/>
                  </a:lnTo>
                  <a:lnTo>
                    <a:pt x="27768" y="5848"/>
                  </a:lnTo>
                  <a:lnTo>
                    <a:pt x="27768" y="3374"/>
                  </a:lnTo>
                  <a:lnTo>
                    <a:pt x="31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" name="Google Shape;66;p3"/>
            <p:cNvGrpSpPr/>
            <p:nvPr/>
          </p:nvGrpSpPr>
          <p:grpSpPr>
            <a:xfrm flipH="1">
              <a:off x="1274215" y="4295411"/>
              <a:ext cx="647437" cy="321825"/>
              <a:chOff x="7990044" y="3252744"/>
              <a:chExt cx="516874" cy="256925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3"/>
            <p:cNvGrpSpPr/>
            <p:nvPr/>
          </p:nvGrpSpPr>
          <p:grpSpPr>
            <a:xfrm>
              <a:off x="175385" y="-1366629"/>
              <a:ext cx="3039353" cy="3203144"/>
              <a:chOff x="7797455" y="1505164"/>
              <a:chExt cx="3773251" cy="3976591"/>
            </a:xfrm>
          </p:grpSpPr>
          <p:sp>
            <p:nvSpPr>
              <p:cNvPr id="76" name="Google Shape;76;p3"/>
              <p:cNvSpPr/>
              <p:nvPr/>
            </p:nvSpPr>
            <p:spPr>
              <a:xfrm>
                <a:off x="11404490" y="1966101"/>
                <a:ext cx="75759" cy="531321"/>
              </a:xfrm>
              <a:custGeom>
                <a:rect b="b" l="l" r="r" t="t"/>
                <a:pathLst>
                  <a:path extrusionOk="0" h="6326" w="902">
                    <a:moveTo>
                      <a:pt x="901" y="1"/>
                    </a:moveTo>
                    <a:lnTo>
                      <a:pt x="1" y="901"/>
                    </a:lnTo>
                    <a:lnTo>
                      <a:pt x="1" y="3163"/>
                    </a:lnTo>
                    <a:lnTo>
                      <a:pt x="1" y="5424"/>
                    </a:lnTo>
                    <a:lnTo>
                      <a:pt x="901" y="6325"/>
                    </a:lnTo>
                    <a:lnTo>
                      <a:pt x="901" y="3163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10208640" y="2996574"/>
                <a:ext cx="956898" cy="954546"/>
              </a:xfrm>
              <a:custGeom>
                <a:rect b="b" l="l" r="r" t="t"/>
                <a:pathLst>
                  <a:path extrusionOk="0" h="11365" w="11393">
                    <a:moveTo>
                      <a:pt x="11196" y="0"/>
                    </a:moveTo>
                    <a:lnTo>
                      <a:pt x="11196" y="5008"/>
                    </a:lnTo>
                    <a:lnTo>
                      <a:pt x="5036" y="11168"/>
                    </a:lnTo>
                    <a:lnTo>
                      <a:pt x="1" y="11168"/>
                    </a:lnTo>
                    <a:lnTo>
                      <a:pt x="1" y="11364"/>
                    </a:lnTo>
                    <a:lnTo>
                      <a:pt x="5120" y="11364"/>
                    </a:lnTo>
                    <a:lnTo>
                      <a:pt x="11393" y="5088"/>
                    </a:lnTo>
                    <a:lnTo>
                      <a:pt x="11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>
              <a:off x="-1373076" y="1927074"/>
              <a:ext cx="2698431" cy="3917462"/>
              <a:chOff x="7726148" y="679122"/>
              <a:chExt cx="2698431" cy="3917462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10228462" y="679122"/>
                <a:ext cx="148998" cy="127833"/>
              </a:xfrm>
              <a:custGeom>
                <a:rect b="b" l="l" r="r" t="t"/>
                <a:pathLst>
                  <a:path extrusionOk="0" h="1522" w="1774">
                    <a:moveTo>
                      <a:pt x="761" y="401"/>
                    </a:moveTo>
                    <a:cubicBezTo>
                      <a:pt x="1082" y="401"/>
                      <a:pt x="1238" y="789"/>
                      <a:pt x="1013" y="1014"/>
                    </a:cubicBezTo>
                    <a:cubicBezTo>
                      <a:pt x="941" y="1086"/>
                      <a:pt x="851" y="1119"/>
                      <a:pt x="763" y="1119"/>
                    </a:cubicBezTo>
                    <a:cubicBezTo>
                      <a:pt x="580" y="1119"/>
                      <a:pt x="405" y="978"/>
                      <a:pt x="405" y="761"/>
                    </a:cubicBezTo>
                    <a:cubicBezTo>
                      <a:pt x="405" y="565"/>
                      <a:pt x="565" y="405"/>
                      <a:pt x="761" y="401"/>
                    </a:cubicBezTo>
                    <a:close/>
                    <a:moveTo>
                      <a:pt x="767" y="0"/>
                    </a:moveTo>
                    <a:cubicBezTo>
                      <a:pt x="376" y="0"/>
                      <a:pt x="1" y="304"/>
                      <a:pt x="1" y="761"/>
                    </a:cubicBezTo>
                    <a:cubicBezTo>
                      <a:pt x="1" y="1182"/>
                      <a:pt x="341" y="1518"/>
                      <a:pt x="761" y="1522"/>
                    </a:cubicBezTo>
                    <a:cubicBezTo>
                      <a:pt x="1438" y="1522"/>
                      <a:pt x="1774" y="701"/>
                      <a:pt x="1298" y="225"/>
                    </a:cubicBezTo>
                    <a:cubicBezTo>
                      <a:pt x="1144" y="70"/>
                      <a:pt x="953" y="0"/>
                      <a:pt x="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9020853" y="1998017"/>
                <a:ext cx="1057770" cy="1611852"/>
              </a:xfrm>
              <a:custGeom>
                <a:rect b="b" l="l" r="r" t="t"/>
                <a:pathLst>
                  <a:path extrusionOk="0" h="19191" w="12594">
                    <a:moveTo>
                      <a:pt x="12481" y="1"/>
                    </a:moveTo>
                    <a:lnTo>
                      <a:pt x="7066" y="5417"/>
                    </a:lnTo>
                    <a:lnTo>
                      <a:pt x="7066" y="12017"/>
                    </a:lnTo>
                    <a:lnTo>
                      <a:pt x="1" y="19078"/>
                    </a:lnTo>
                    <a:lnTo>
                      <a:pt x="117" y="19190"/>
                    </a:lnTo>
                    <a:lnTo>
                      <a:pt x="7226" y="12081"/>
                    </a:lnTo>
                    <a:lnTo>
                      <a:pt x="7226" y="5485"/>
                    </a:lnTo>
                    <a:lnTo>
                      <a:pt x="12593" y="113"/>
                    </a:lnTo>
                    <a:lnTo>
                      <a:pt x="12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9805572" y="1401268"/>
                <a:ext cx="562817" cy="889370"/>
              </a:xfrm>
              <a:custGeom>
                <a:rect b="b" l="l" r="r" t="t"/>
                <a:pathLst>
                  <a:path extrusionOk="0" h="10589" w="6701">
                    <a:moveTo>
                      <a:pt x="112" y="1"/>
                    </a:moveTo>
                    <a:lnTo>
                      <a:pt x="0" y="117"/>
                    </a:lnTo>
                    <a:lnTo>
                      <a:pt x="6541" y="6658"/>
                    </a:lnTo>
                    <a:lnTo>
                      <a:pt x="6541" y="10588"/>
                    </a:lnTo>
                    <a:lnTo>
                      <a:pt x="6701" y="10588"/>
                    </a:lnTo>
                    <a:lnTo>
                      <a:pt x="6701" y="6590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3"/>
            <p:cNvGrpSpPr/>
            <p:nvPr/>
          </p:nvGrpSpPr>
          <p:grpSpPr>
            <a:xfrm>
              <a:off x="562194" y="410025"/>
              <a:ext cx="258605" cy="258941"/>
              <a:chOff x="8925357" y="2817675"/>
              <a:chExt cx="258605" cy="258941"/>
            </a:xfrm>
          </p:grpSpPr>
          <p:sp>
            <p:nvSpPr>
              <p:cNvPr id="90" name="Google Shape;90;p3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" name="Google Shape;92;p3"/>
            <p:cNvGrpSpPr/>
            <p:nvPr/>
          </p:nvGrpSpPr>
          <p:grpSpPr>
            <a:xfrm rot="5400000">
              <a:off x="8467489" y="2523161"/>
              <a:ext cx="556854" cy="97176"/>
              <a:chOff x="8351789" y="4872911"/>
              <a:chExt cx="556854" cy="97176"/>
            </a:xfrm>
          </p:grpSpPr>
          <p:sp>
            <p:nvSpPr>
              <p:cNvPr id="93" name="Google Shape;93;p3"/>
              <p:cNvSpPr/>
              <p:nvPr/>
            </p:nvSpPr>
            <p:spPr>
              <a:xfrm>
                <a:off x="8351789" y="4872911"/>
                <a:ext cx="137324" cy="97176"/>
              </a:xfrm>
              <a:custGeom>
                <a:rect b="b" l="l" r="r" t="t"/>
                <a:pathLst>
                  <a:path extrusionOk="0" h="1157" w="1635">
                    <a:moveTo>
                      <a:pt x="1" y="0"/>
                    </a:moveTo>
                    <a:lnTo>
                      <a:pt x="954" y="1157"/>
                    </a:lnTo>
                    <a:lnTo>
                      <a:pt x="1634" y="1157"/>
                    </a:lnTo>
                    <a:lnTo>
                      <a:pt x="6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8456357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8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8561260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8666164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8771067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0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" name="Google Shape;98;p3"/>
            <p:cNvSpPr/>
            <p:nvPr/>
          </p:nvSpPr>
          <p:spPr>
            <a:xfrm>
              <a:off x="7306875" y="4600447"/>
              <a:ext cx="2229499" cy="657745"/>
            </a:xfrm>
            <a:custGeom>
              <a:rect b="b" l="l" r="r" t="t"/>
              <a:pathLst>
                <a:path extrusionOk="0" h="6486" w="21985">
                  <a:moveTo>
                    <a:pt x="21784" y="1"/>
                  </a:moveTo>
                  <a:lnTo>
                    <a:pt x="19442" y="2342"/>
                  </a:lnTo>
                  <a:lnTo>
                    <a:pt x="3943" y="2342"/>
                  </a:lnTo>
                  <a:lnTo>
                    <a:pt x="0" y="6285"/>
                  </a:lnTo>
                  <a:lnTo>
                    <a:pt x="201" y="6485"/>
                  </a:lnTo>
                  <a:lnTo>
                    <a:pt x="4059" y="2626"/>
                  </a:lnTo>
                  <a:lnTo>
                    <a:pt x="19558" y="2626"/>
                  </a:lnTo>
                  <a:lnTo>
                    <a:pt x="21984" y="201"/>
                  </a:lnTo>
                  <a:lnTo>
                    <a:pt x="217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-5400000">
              <a:off x="7658071" y="-461281"/>
              <a:ext cx="1325446" cy="1878100"/>
            </a:xfrm>
            <a:custGeom>
              <a:rect b="b" l="l" r="r" t="t"/>
              <a:pathLst>
                <a:path extrusionOk="0" h="22361" w="15781">
                  <a:moveTo>
                    <a:pt x="15640" y="0"/>
                  </a:moveTo>
                  <a:lnTo>
                    <a:pt x="9404" y="6237"/>
                  </a:lnTo>
                  <a:lnTo>
                    <a:pt x="9404" y="12821"/>
                  </a:lnTo>
                  <a:lnTo>
                    <a:pt x="1" y="22224"/>
                  </a:lnTo>
                  <a:lnTo>
                    <a:pt x="141" y="22360"/>
                  </a:lnTo>
                  <a:lnTo>
                    <a:pt x="9600" y="12902"/>
                  </a:lnTo>
                  <a:lnTo>
                    <a:pt x="9600" y="6317"/>
                  </a:lnTo>
                  <a:lnTo>
                    <a:pt x="15780" y="137"/>
                  </a:lnTo>
                  <a:lnTo>
                    <a:pt x="15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3"/>
          <p:cNvSpPr txBox="1"/>
          <p:nvPr>
            <p:ph type="title"/>
          </p:nvPr>
        </p:nvSpPr>
        <p:spPr>
          <a:xfrm>
            <a:off x="1320300" y="2096633"/>
            <a:ext cx="65034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01" name="Google Shape;101;p3"/>
          <p:cNvSpPr txBox="1"/>
          <p:nvPr>
            <p:ph hasCustomPrompt="1" idx="2" type="title"/>
          </p:nvPr>
        </p:nvSpPr>
        <p:spPr>
          <a:xfrm>
            <a:off x="3915450" y="1163052"/>
            <a:ext cx="13131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2" name="Google Shape;102;p3"/>
          <p:cNvSpPr txBox="1"/>
          <p:nvPr>
            <p:ph idx="1" type="subTitle"/>
          </p:nvPr>
        </p:nvSpPr>
        <p:spPr>
          <a:xfrm>
            <a:off x="3052350" y="3267278"/>
            <a:ext cx="30393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_1_1_1_1_1_1_1_1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1"/>
          <p:cNvSpPr txBox="1"/>
          <p:nvPr>
            <p:ph idx="1" type="body"/>
          </p:nvPr>
        </p:nvSpPr>
        <p:spPr>
          <a:xfrm>
            <a:off x="722375" y="1129950"/>
            <a:ext cx="7704000" cy="3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70" name="Google Shape;670;p2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71" name="Google Shape;671;p21"/>
          <p:cNvGrpSpPr/>
          <p:nvPr/>
        </p:nvGrpSpPr>
        <p:grpSpPr>
          <a:xfrm flipH="1">
            <a:off x="4940054" y="3761619"/>
            <a:ext cx="4859943" cy="2698431"/>
            <a:chOff x="-788304" y="3837819"/>
            <a:chExt cx="4859943" cy="2698431"/>
          </a:xfrm>
        </p:grpSpPr>
        <p:sp>
          <p:nvSpPr>
            <p:cNvPr id="672" name="Google Shape;672;p21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3" name="Google Shape;673;p21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674" name="Google Shape;674;p21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1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1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1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1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1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1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1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2" name="Google Shape;682;p21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683" name="Google Shape;683;p21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1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1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6" name="Google Shape;686;p21"/>
          <p:cNvGrpSpPr/>
          <p:nvPr/>
        </p:nvGrpSpPr>
        <p:grpSpPr>
          <a:xfrm flipH="1">
            <a:off x="5745066" y="-1877775"/>
            <a:ext cx="4054931" cy="3690696"/>
            <a:chOff x="-626842" y="-1801575"/>
            <a:chExt cx="4054931" cy="3690696"/>
          </a:xfrm>
        </p:grpSpPr>
        <p:sp>
          <p:nvSpPr>
            <p:cNvPr id="687" name="Google Shape;687;p21"/>
            <p:cNvSpPr/>
            <p:nvPr/>
          </p:nvSpPr>
          <p:spPr>
            <a:xfrm>
              <a:off x="-626842" y="-190870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8" name="Google Shape;688;p21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689" name="Google Shape;689;p21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1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1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1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3" name="Google Shape;693;p21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694" name="Google Shape;694;p21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1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6" name="Google Shape;69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0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oogle Shape;698;p22"/>
          <p:cNvGrpSpPr/>
          <p:nvPr/>
        </p:nvGrpSpPr>
        <p:grpSpPr>
          <a:xfrm>
            <a:off x="6637249" y="3517397"/>
            <a:ext cx="3213277" cy="3529318"/>
            <a:chOff x="6484849" y="3631196"/>
            <a:chExt cx="3213277" cy="3529318"/>
          </a:xfrm>
        </p:grpSpPr>
        <p:sp>
          <p:nvSpPr>
            <p:cNvPr id="699" name="Google Shape;699;p22"/>
            <p:cNvSpPr/>
            <p:nvPr/>
          </p:nvSpPr>
          <p:spPr>
            <a:xfrm>
              <a:off x="7145128" y="4325492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0" name="Google Shape;700;p22"/>
            <p:cNvGrpSpPr/>
            <p:nvPr/>
          </p:nvGrpSpPr>
          <p:grpSpPr>
            <a:xfrm flipH="1" rot="10800000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701" name="Google Shape;701;p2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7" name="Google Shape;707;p22"/>
          <p:cNvGrpSpPr/>
          <p:nvPr/>
        </p:nvGrpSpPr>
        <p:grpSpPr>
          <a:xfrm>
            <a:off x="-2910022" y="-3831210"/>
            <a:ext cx="6654696" cy="7636707"/>
            <a:chOff x="-2910022" y="-3831210"/>
            <a:chExt cx="6654696" cy="7636707"/>
          </a:xfrm>
        </p:grpSpPr>
        <p:sp>
          <p:nvSpPr>
            <p:cNvPr id="708" name="Google Shape;708;p22"/>
            <p:cNvSpPr/>
            <p:nvPr/>
          </p:nvSpPr>
          <p:spPr>
            <a:xfrm flipH="1" rot="10800000">
              <a:off x="-2910022" y="-383121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9" name="Google Shape;709;p22"/>
            <p:cNvGrpSpPr/>
            <p:nvPr/>
          </p:nvGrpSpPr>
          <p:grpSpPr>
            <a:xfrm flipH="1">
              <a:off x="-831771" y="-192647"/>
              <a:ext cx="2586938" cy="1464987"/>
              <a:chOff x="7545816" y="-192997"/>
              <a:chExt cx="2586938" cy="1464987"/>
            </a:xfrm>
          </p:grpSpPr>
          <p:sp>
            <p:nvSpPr>
              <p:cNvPr id="710" name="Google Shape;710;p22"/>
              <p:cNvSpPr/>
              <p:nvPr/>
            </p:nvSpPr>
            <p:spPr>
              <a:xfrm flipH="1" rot="5400000">
                <a:off x="8106792" y="-753973"/>
                <a:ext cx="1464987" cy="2586938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11" name="Google Shape;711;p22"/>
              <p:cNvGrpSpPr/>
              <p:nvPr/>
            </p:nvGrpSpPr>
            <p:grpSpPr>
              <a:xfrm>
                <a:off x="7545825" y="435764"/>
                <a:ext cx="827314" cy="410158"/>
                <a:chOff x="5989375" y="1843575"/>
                <a:chExt cx="136525" cy="67675"/>
              </a:xfrm>
            </p:grpSpPr>
            <p:sp>
              <p:nvSpPr>
                <p:cNvPr id="712" name="Google Shape;712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22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Google Shape;715;p22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6" name="Google Shape;716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7" name="Google Shape;717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" name="Google Shape;718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20" name="Google Shape;720;p22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1" name="Google Shape;72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0_1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3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grpSp>
        <p:nvGrpSpPr>
          <p:cNvPr id="724" name="Google Shape;724;p23"/>
          <p:cNvGrpSpPr/>
          <p:nvPr/>
        </p:nvGrpSpPr>
        <p:grpSpPr>
          <a:xfrm flipH="1" rot="10800000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725" name="Google Shape;725;p23"/>
            <p:cNvSpPr/>
            <p:nvPr/>
          </p:nvSpPr>
          <p:spPr>
            <a:xfrm>
              <a:off x="8051125" y="4157250"/>
              <a:ext cx="1311339" cy="1311189"/>
            </a:xfrm>
            <a:custGeom>
              <a:rect b="b" l="l" r="r" t="t"/>
              <a:pathLst>
                <a:path extrusionOk="0" h="8762" w="8763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6" name="Google Shape;726;p23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727" name="Google Shape;727;p2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9" name="Google Shape;729;p23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730" name="Google Shape;730;p23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731" name="Google Shape;731;p23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3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3" name="Google Shape;733;p23"/>
            <p:cNvGrpSpPr/>
            <p:nvPr/>
          </p:nvGrpSpPr>
          <p:grpSpPr>
            <a:xfrm flipH="1" rot="-5400000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734" name="Google Shape;734;p2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2" name="Google Shape;74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1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744;p24"/>
          <p:cNvGrpSpPr/>
          <p:nvPr/>
        </p:nvGrpSpPr>
        <p:grpSpPr>
          <a:xfrm>
            <a:off x="6302380" y="-753973"/>
            <a:ext cx="4838246" cy="8737202"/>
            <a:chOff x="6149980" y="-753973"/>
            <a:chExt cx="4838246" cy="8737202"/>
          </a:xfrm>
        </p:grpSpPr>
        <p:sp>
          <p:nvSpPr>
            <p:cNvPr id="745" name="Google Shape;745;p24"/>
            <p:cNvSpPr/>
            <p:nvPr/>
          </p:nvSpPr>
          <p:spPr>
            <a:xfrm rot="10800000">
              <a:off x="6501374" y="2350375"/>
              <a:ext cx="4486853" cy="2966613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6" name="Google Shape;746;p24"/>
            <p:cNvGrpSpPr/>
            <p:nvPr/>
          </p:nvGrpSpPr>
          <p:grpSpPr>
            <a:xfrm flipH="1">
              <a:off x="7623943" y="2421824"/>
              <a:ext cx="300359" cy="299855"/>
              <a:chOff x="1466575" y="2391250"/>
              <a:chExt cx="59575" cy="59475"/>
            </a:xfrm>
          </p:grpSpPr>
          <p:sp>
            <p:nvSpPr>
              <p:cNvPr id="747" name="Google Shape;747;p24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4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9" name="Google Shape;749;p24"/>
            <p:cNvGrpSpPr/>
            <p:nvPr/>
          </p:nvGrpSpPr>
          <p:grpSpPr>
            <a:xfrm flipH="1">
              <a:off x="6149980" y="-661273"/>
              <a:ext cx="2817846" cy="4069237"/>
              <a:chOff x="278245" y="-184325"/>
              <a:chExt cx="2358228" cy="3405504"/>
            </a:xfrm>
          </p:grpSpPr>
          <p:grpSp>
            <p:nvGrpSpPr>
              <p:cNvPr id="750" name="Google Shape;750;p24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51" name="Google Shape;751;p24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24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2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24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5" name="Google Shape;755;p2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56" name="Google Shape;756;p2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7" name="Google Shape;757;p24"/>
            <p:cNvSpPr/>
            <p:nvPr/>
          </p:nvSpPr>
          <p:spPr>
            <a:xfrm rot="10800000">
              <a:off x="8012311" y="-753973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8" name="Google Shape;758;p24"/>
            <p:cNvGrpSpPr/>
            <p:nvPr/>
          </p:nvGrpSpPr>
          <p:grpSpPr>
            <a:xfrm>
              <a:off x="7560791" y="3580603"/>
              <a:ext cx="3173104" cy="4402627"/>
              <a:chOff x="2132995" y="960308"/>
              <a:chExt cx="496177" cy="688438"/>
            </a:xfrm>
          </p:grpSpPr>
          <p:sp>
            <p:nvSpPr>
              <p:cNvPr id="759" name="Google Shape;759;p24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4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4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4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4" name="Google Shape;764;p24"/>
          <p:cNvGrpSpPr/>
          <p:nvPr/>
        </p:nvGrpSpPr>
        <p:grpSpPr>
          <a:xfrm>
            <a:off x="-2749105" y="-2045480"/>
            <a:ext cx="6654696" cy="9234460"/>
            <a:chOff x="-2596705" y="-2045480"/>
            <a:chExt cx="6654696" cy="9234460"/>
          </a:xfrm>
        </p:grpSpPr>
        <p:grpSp>
          <p:nvGrpSpPr>
            <p:cNvPr id="765" name="Google Shape;765;p24"/>
            <p:cNvGrpSpPr/>
            <p:nvPr/>
          </p:nvGrpSpPr>
          <p:grpSpPr>
            <a:xfrm flipH="1">
              <a:off x="722369" y="491148"/>
              <a:ext cx="801674" cy="397824"/>
              <a:chOff x="1622300" y="2291700"/>
              <a:chExt cx="118800" cy="58950"/>
            </a:xfrm>
          </p:grpSpPr>
          <p:sp>
            <p:nvSpPr>
              <p:cNvPr id="766" name="Google Shape;766;p24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4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4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4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4" name="Google Shape;774;p24"/>
            <p:cNvSpPr/>
            <p:nvPr/>
          </p:nvSpPr>
          <p:spPr>
            <a:xfrm>
              <a:off x="-2596705" y="-1246603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5" name="Google Shape;775;p24"/>
            <p:cNvGrpSpPr/>
            <p:nvPr/>
          </p:nvGrpSpPr>
          <p:grpSpPr>
            <a:xfrm rot="10800000">
              <a:off x="-1185762" y="-2045480"/>
              <a:ext cx="2901864" cy="4211818"/>
              <a:chOff x="6769513" y="299393"/>
              <a:chExt cx="1308620" cy="1899525"/>
            </a:xfrm>
          </p:grpSpPr>
          <p:sp>
            <p:nvSpPr>
              <p:cNvPr id="776" name="Google Shape;776;p2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2" name="Google Shape;782;p24"/>
            <p:cNvSpPr/>
            <p:nvPr/>
          </p:nvSpPr>
          <p:spPr>
            <a:xfrm rot="10800000">
              <a:off x="1102163" y="4774798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3" name="Google Shape;783;p24"/>
            <p:cNvGrpSpPr/>
            <p:nvPr/>
          </p:nvGrpSpPr>
          <p:grpSpPr>
            <a:xfrm flipH="1">
              <a:off x="-1973878" y="2737381"/>
              <a:ext cx="3265346" cy="3441180"/>
              <a:chOff x="2011428" y="602777"/>
              <a:chExt cx="774292" cy="815987"/>
            </a:xfrm>
          </p:grpSpPr>
          <p:sp>
            <p:nvSpPr>
              <p:cNvPr id="784" name="Google Shape;784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24"/>
            <p:cNvGrpSpPr/>
            <p:nvPr/>
          </p:nvGrpSpPr>
          <p:grpSpPr>
            <a:xfrm rot="-5400000">
              <a:off x="-1256153" y="3835717"/>
              <a:ext cx="3265346" cy="3441180"/>
              <a:chOff x="2011428" y="602777"/>
              <a:chExt cx="774292" cy="815987"/>
            </a:xfrm>
          </p:grpSpPr>
          <p:sp>
            <p:nvSpPr>
              <p:cNvPr id="791" name="Google Shape;791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7" name="Google Shape;797;p24"/>
          <p:cNvSpPr txBox="1"/>
          <p:nvPr>
            <p:ph type="title"/>
          </p:nvPr>
        </p:nvSpPr>
        <p:spPr>
          <a:xfrm>
            <a:off x="2646000" y="491162"/>
            <a:ext cx="38520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98" name="Google Shape;798;p24"/>
          <p:cNvSpPr txBox="1"/>
          <p:nvPr>
            <p:ph idx="1" type="subTitle"/>
          </p:nvPr>
        </p:nvSpPr>
        <p:spPr>
          <a:xfrm>
            <a:off x="2646000" y="1407566"/>
            <a:ext cx="38520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99" name="Google Shape;799;p24"/>
          <p:cNvSpPr txBox="1"/>
          <p:nvPr/>
        </p:nvSpPr>
        <p:spPr>
          <a:xfrm>
            <a:off x="2779350" y="3548507"/>
            <a:ext cx="35853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0" name="Google Shape;80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2" name="Google Shape;802;p25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803" name="Google Shape;803;p25"/>
            <p:cNvSpPr/>
            <p:nvPr/>
          </p:nvSpPr>
          <p:spPr>
            <a:xfrm>
              <a:off x="-1296571" y="0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4" name="Google Shape;804;p25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805" name="Google Shape;805;p25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806" name="Google Shape;806;p25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25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" name="Google Shape;808;p25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25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25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11" name="Google Shape;811;p25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12" name="Google Shape;812;p25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813" name="Google Shape;813;p25"/>
            <p:cNvSpPr/>
            <p:nvPr/>
          </p:nvSpPr>
          <p:spPr>
            <a:xfrm flipH="1" rot="10800000">
              <a:off x="5245253" y="130179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4" name="Google Shape;814;p25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815" name="Google Shape;815;p25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5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5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5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5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5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1" name="Google Shape;821;p25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5"/>
            <p:cNvSpPr/>
            <p:nvPr/>
          </p:nvSpPr>
          <p:spPr>
            <a:xfrm flipH="1" rot="10800000">
              <a:off x="8796218" y="3575323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3" name="Google Shape;823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" name="Google Shape;825;p26"/>
          <p:cNvGrpSpPr/>
          <p:nvPr/>
        </p:nvGrpSpPr>
        <p:grpSpPr>
          <a:xfrm flipH="1" rot="10800000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26" name="Google Shape;826;p26"/>
            <p:cNvSpPr/>
            <p:nvPr/>
          </p:nvSpPr>
          <p:spPr>
            <a:xfrm>
              <a:off x="8051125" y="4157250"/>
              <a:ext cx="1311339" cy="1311189"/>
            </a:xfrm>
            <a:custGeom>
              <a:rect b="b" l="l" r="r" t="t"/>
              <a:pathLst>
                <a:path extrusionOk="0" h="8762" w="8763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7" name="Google Shape;827;p26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28" name="Google Shape;828;p26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6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30" name="Google Shape;830;p26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831" name="Google Shape;831;p26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832" name="Google Shape;832;p26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6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4" name="Google Shape;834;p26"/>
            <p:cNvGrpSpPr/>
            <p:nvPr/>
          </p:nvGrpSpPr>
          <p:grpSpPr>
            <a:xfrm flipH="1" rot="-5400000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35" name="Google Shape;835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3" name="Google Shape;84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06" name="Google Shape;106;p4"/>
            <p:cNvSpPr/>
            <p:nvPr/>
          </p:nvSpPr>
          <p:spPr>
            <a:xfrm>
              <a:off x="-859697" y="-66134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-107627" y="-466741"/>
              <a:ext cx="1226141" cy="1868328"/>
            </a:xfrm>
            <a:custGeom>
              <a:rect b="b" l="l" r="r" t="t"/>
              <a:pathLst>
                <a:path extrusionOk="0" h="14823" w="9728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4"/>
          <p:cNvGrpSpPr/>
          <p:nvPr/>
        </p:nvGrpSpPr>
        <p:grpSpPr>
          <a:xfrm>
            <a:off x="7218415" y="1051567"/>
            <a:ext cx="3942356" cy="4639226"/>
            <a:chOff x="7276179" y="1051567"/>
            <a:chExt cx="3942356" cy="4639226"/>
          </a:xfrm>
        </p:grpSpPr>
        <p:sp>
          <p:nvSpPr>
            <p:cNvPr id="109" name="Google Shape;109;p4"/>
            <p:cNvSpPr/>
            <p:nvPr/>
          </p:nvSpPr>
          <p:spPr>
            <a:xfrm>
              <a:off x="7276179" y="3686213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" name="Google Shape;110;p4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11" name="Google Shape;111;p4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12" name="Google Shape;112;p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4" name="Google Shape;114;p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116" name="Google Shape;116;p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17" name="Google Shape;11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5"/>
          <p:cNvGrpSpPr/>
          <p:nvPr/>
        </p:nvGrpSpPr>
        <p:grpSpPr>
          <a:xfrm>
            <a:off x="5368428" y="-2371849"/>
            <a:ext cx="7166740" cy="6435526"/>
            <a:chOff x="5368428" y="-2371849"/>
            <a:chExt cx="7166740" cy="6435526"/>
          </a:xfrm>
        </p:grpSpPr>
        <p:sp>
          <p:nvSpPr>
            <p:cNvPr id="120" name="Google Shape;120;p5"/>
            <p:cNvSpPr/>
            <p:nvPr/>
          </p:nvSpPr>
          <p:spPr>
            <a:xfrm>
              <a:off x="5368428" y="-2371849"/>
              <a:ext cx="7166740" cy="6435526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" name="Google Shape;121;p5"/>
            <p:cNvGrpSpPr/>
            <p:nvPr/>
          </p:nvGrpSpPr>
          <p:grpSpPr>
            <a:xfrm flipH="1" rot="-5400000">
              <a:off x="8268109" y="1815891"/>
              <a:ext cx="618213" cy="306426"/>
              <a:chOff x="5989375" y="1843575"/>
              <a:chExt cx="136525" cy="67675"/>
            </a:xfrm>
          </p:grpSpPr>
          <p:sp>
            <p:nvSpPr>
              <p:cNvPr id="122" name="Google Shape;122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5"/>
            <p:cNvGrpSpPr/>
            <p:nvPr/>
          </p:nvGrpSpPr>
          <p:grpSpPr>
            <a:xfrm>
              <a:off x="8375532" y="539146"/>
              <a:ext cx="1228886" cy="2188720"/>
              <a:chOff x="8389396" y="1055350"/>
              <a:chExt cx="1228886" cy="218872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" name="Google Shape;133;p5"/>
          <p:cNvGrpSpPr/>
          <p:nvPr/>
        </p:nvGrpSpPr>
        <p:grpSpPr>
          <a:xfrm>
            <a:off x="-2504900" y="387590"/>
            <a:ext cx="6322114" cy="7873283"/>
            <a:chOff x="-2504900" y="387590"/>
            <a:chExt cx="6322114" cy="7873283"/>
          </a:xfrm>
        </p:grpSpPr>
        <p:grpSp>
          <p:nvGrpSpPr>
            <p:cNvPr id="134" name="Google Shape;134;p5"/>
            <p:cNvGrpSpPr/>
            <p:nvPr/>
          </p:nvGrpSpPr>
          <p:grpSpPr>
            <a:xfrm>
              <a:off x="827762" y="4158773"/>
              <a:ext cx="471865" cy="38050"/>
              <a:chOff x="6298452" y="2390050"/>
              <a:chExt cx="140725" cy="11350"/>
            </a:xfrm>
          </p:grpSpPr>
          <p:sp>
            <p:nvSpPr>
              <p:cNvPr id="135" name="Google Shape;135;p5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5"/>
            <p:cNvGrpSpPr/>
            <p:nvPr/>
          </p:nvGrpSpPr>
          <p:grpSpPr>
            <a:xfrm>
              <a:off x="-2504900" y="387590"/>
              <a:ext cx="6322114" cy="7873283"/>
              <a:chOff x="-2504900" y="387590"/>
              <a:chExt cx="6322114" cy="7873283"/>
            </a:xfrm>
          </p:grpSpPr>
          <p:grpSp>
            <p:nvGrpSpPr>
              <p:cNvPr id="139" name="Google Shape;139;p5"/>
              <p:cNvGrpSpPr/>
              <p:nvPr/>
            </p:nvGrpSpPr>
            <p:grpSpPr>
              <a:xfrm>
                <a:off x="-1553565" y="387590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140" name="Google Shape;140;p5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rect b="b" l="l" r="r" t="t"/>
                  <a:pathLst>
                    <a:path extrusionOk="0" h="45293" w="32508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5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rect b="b" l="l" r="r" t="t"/>
                  <a:pathLst>
                    <a:path extrusionOk="0" h="5600" w="5597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5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5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rect b="b" l="l" r="r" t="t"/>
                  <a:pathLst>
                    <a:path extrusionOk="0" h="1377" w="1606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5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rect b="b" l="l" r="r" t="t"/>
                  <a:pathLst>
                    <a:path extrusionOk="0" h="4924" w="8383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5" name="Google Shape;145;p5"/>
              <p:cNvGrpSpPr/>
              <p:nvPr/>
            </p:nvGrpSpPr>
            <p:grpSpPr>
              <a:xfrm>
                <a:off x="-2504900" y="1005827"/>
                <a:ext cx="6322114" cy="7255046"/>
                <a:chOff x="-2504900" y="1005827"/>
                <a:chExt cx="6322114" cy="7255046"/>
              </a:xfrm>
            </p:grpSpPr>
            <p:sp>
              <p:nvSpPr>
                <p:cNvPr id="146" name="Google Shape;146;p5"/>
                <p:cNvSpPr/>
                <p:nvPr/>
              </p:nvSpPr>
              <p:spPr>
                <a:xfrm>
                  <a:off x="-2504900" y="1005827"/>
                  <a:ext cx="6322114" cy="7255046"/>
                </a:xfrm>
                <a:custGeom>
                  <a:rect b="b" l="l" r="r" t="t"/>
                  <a:pathLst>
                    <a:path extrusionOk="0" h="82432" w="71832">
                      <a:moveTo>
                        <a:pt x="205" y="1"/>
                      </a:moveTo>
                      <a:lnTo>
                        <a:pt x="1" y="205"/>
                      </a:lnTo>
                      <a:lnTo>
                        <a:pt x="27924" y="28129"/>
                      </a:lnTo>
                      <a:lnTo>
                        <a:pt x="27924" y="38728"/>
                      </a:lnTo>
                      <a:lnTo>
                        <a:pt x="36526" y="47330"/>
                      </a:lnTo>
                      <a:lnTo>
                        <a:pt x="45629" y="56433"/>
                      </a:lnTo>
                      <a:lnTo>
                        <a:pt x="71627" y="82431"/>
                      </a:lnTo>
                      <a:lnTo>
                        <a:pt x="71831" y="82227"/>
                      </a:lnTo>
                      <a:lnTo>
                        <a:pt x="46493" y="56889"/>
                      </a:lnTo>
                      <a:lnTo>
                        <a:pt x="46493" y="47935"/>
                      </a:lnTo>
                      <a:lnTo>
                        <a:pt x="53711" y="40954"/>
                      </a:lnTo>
                      <a:lnTo>
                        <a:pt x="51481" y="38724"/>
                      </a:lnTo>
                      <a:lnTo>
                        <a:pt x="37095" y="38724"/>
                      </a:lnTo>
                      <a:lnTo>
                        <a:pt x="32496" y="34125"/>
                      </a:lnTo>
                      <a:lnTo>
                        <a:pt x="32496" y="32288"/>
                      </a:lnTo>
                      <a:lnTo>
                        <a:pt x="27924" y="27712"/>
                      </a:lnTo>
                      <a:lnTo>
                        <a:pt x="27924" y="27720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5"/>
                <p:cNvSpPr/>
                <p:nvPr/>
              </p:nvSpPr>
              <p:spPr>
                <a:xfrm>
                  <a:off x="-118934" y="3399771"/>
                  <a:ext cx="1196665" cy="2113124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48" name="Google Shape;148;p5"/>
          <p:cNvSpPr txBox="1"/>
          <p:nvPr>
            <p:ph idx="1" type="subTitle"/>
          </p:nvPr>
        </p:nvSpPr>
        <p:spPr>
          <a:xfrm>
            <a:off x="1254788" y="2601579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49" name="Google Shape;149;p5"/>
          <p:cNvSpPr txBox="1"/>
          <p:nvPr>
            <p:ph idx="2" type="subTitle"/>
          </p:nvPr>
        </p:nvSpPr>
        <p:spPr>
          <a:xfrm>
            <a:off x="1254788" y="2972979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0" name="Google Shape;150;p5"/>
          <p:cNvSpPr txBox="1"/>
          <p:nvPr>
            <p:ph idx="3" type="subTitle"/>
          </p:nvPr>
        </p:nvSpPr>
        <p:spPr>
          <a:xfrm>
            <a:off x="5112413" y="2601579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51" name="Google Shape;151;p5"/>
          <p:cNvSpPr txBox="1"/>
          <p:nvPr>
            <p:ph idx="4" type="subTitle"/>
          </p:nvPr>
        </p:nvSpPr>
        <p:spPr>
          <a:xfrm>
            <a:off x="5112413" y="2972979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2" name="Google Shape;152;p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53" name="Google Shape;153;p5"/>
          <p:cNvSpPr txBox="1"/>
          <p:nvPr>
            <p:ph hasCustomPrompt="1" idx="5" type="title"/>
          </p:nvPr>
        </p:nvSpPr>
        <p:spPr>
          <a:xfrm>
            <a:off x="2200238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5"/>
          <p:cNvSpPr txBox="1"/>
          <p:nvPr>
            <p:ph hasCustomPrompt="1" idx="6" type="title"/>
          </p:nvPr>
        </p:nvSpPr>
        <p:spPr>
          <a:xfrm>
            <a:off x="6057863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6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58" name="Google Shape;158;p6"/>
            <p:cNvSpPr/>
            <p:nvPr/>
          </p:nvSpPr>
          <p:spPr>
            <a:xfrm>
              <a:off x="-859697" y="-66134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-107627" y="-466741"/>
              <a:ext cx="1226141" cy="1868328"/>
            </a:xfrm>
            <a:custGeom>
              <a:rect b="b" l="l" r="r" t="t"/>
              <a:pathLst>
                <a:path extrusionOk="0" h="14823" w="9728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6"/>
          <p:cNvGrpSpPr/>
          <p:nvPr/>
        </p:nvGrpSpPr>
        <p:grpSpPr>
          <a:xfrm>
            <a:off x="7218415" y="1203967"/>
            <a:ext cx="3942356" cy="4639226"/>
            <a:chOff x="7276179" y="1051567"/>
            <a:chExt cx="3942356" cy="4639226"/>
          </a:xfrm>
        </p:grpSpPr>
        <p:sp>
          <p:nvSpPr>
            <p:cNvPr id="161" name="Google Shape;161;p6"/>
            <p:cNvSpPr/>
            <p:nvPr/>
          </p:nvSpPr>
          <p:spPr>
            <a:xfrm>
              <a:off x="7276179" y="3686213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" name="Google Shape;162;p6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6" name="Google Shape;166;p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7" name="Google Shape;167;p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68" name="Google Shape;168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7"/>
          <p:cNvGrpSpPr/>
          <p:nvPr/>
        </p:nvGrpSpPr>
        <p:grpSpPr>
          <a:xfrm>
            <a:off x="-1088076" y="-1000252"/>
            <a:ext cx="3803740" cy="4516379"/>
            <a:chOff x="-1060422" y="-1000252"/>
            <a:chExt cx="3803740" cy="4516379"/>
          </a:xfrm>
        </p:grpSpPr>
        <p:sp>
          <p:nvSpPr>
            <p:cNvPr id="171" name="Google Shape;171;p7"/>
            <p:cNvSpPr/>
            <p:nvPr/>
          </p:nvSpPr>
          <p:spPr>
            <a:xfrm>
              <a:off x="-1060422" y="-8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" name="Google Shape;172;p7"/>
            <p:cNvGrpSpPr/>
            <p:nvPr/>
          </p:nvGrpSpPr>
          <p:grpSpPr>
            <a:xfrm>
              <a:off x="945461" y="736374"/>
              <a:ext cx="219510" cy="219124"/>
              <a:chOff x="1466575" y="2391250"/>
              <a:chExt cx="59575" cy="59475"/>
            </a:xfrm>
          </p:grpSpPr>
          <p:sp>
            <p:nvSpPr>
              <p:cNvPr id="173" name="Google Shape;173;p7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" name="Google Shape;175;p7"/>
            <p:cNvGrpSpPr/>
            <p:nvPr/>
          </p:nvGrpSpPr>
          <p:grpSpPr>
            <a:xfrm>
              <a:off x="-384164" y="-1000252"/>
              <a:ext cx="3127481" cy="4516379"/>
              <a:chOff x="278245" y="-184325"/>
              <a:chExt cx="2358228" cy="3405504"/>
            </a:xfrm>
          </p:grpSpPr>
          <p:grpSp>
            <p:nvGrpSpPr>
              <p:cNvPr id="176" name="Google Shape;176;p7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177" name="Google Shape;177;p7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7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7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7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7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2" name="Google Shape;182;p7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3" name="Google Shape;183;p7"/>
          <p:cNvGrpSpPr/>
          <p:nvPr/>
        </p:nvGrpSpPr>
        <p:grpSpPr>
          <a:xfrm>
            <a:off x="265779" y="4373872"/>
            <a:ext cx="4306224" cy="2966902"/>
            <a:chOff x="293432" y="4373872"/>
            <a:chExt cx="4306224" cy="2966902"/>
          </a:xfrm>
        </p:grpSpPr>
        <p:grpSp>
          <p:nvGrpSpPr>
            <p:cNvPr id="184" name="Google Shape;184;p7"/>
            <p:cNvGrpSpPr/>
            <p:nvPr/>
          </p:nvGrpSpPr>
          <p:grpSpPr>
            <a:xfrm>
              <a:off x="3565695" y="4429961"/>
              <a:ext cx="801674" cy="397824"/>
              <a:chOff x="1622300" y="2291700"/>
              <a:chExt cx="118800" cy="5895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7"/>
            <p:cNvGrpSpPr/>
            <p:nvPr/>
          </p:nvGrpSpPr>
          <p:grpSpPr>
            <a:xfrm flipH="1" rot="5400000">
              <a:off x="963093" y="3704212"/>
              <a:ext cx="2966902" cy="4306224"/>
              <a:chOff x="6769513" y="299393"/>
              <a:chExt cx="1308620" cy="1899525"/>
            </a:xfrm>
          </p:grpSpPr>
          <p:sp>
            <p:nvSpPr>
              <p:cNvPr id="194" name="Google Shape;194;p7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0" name="Google Shape;200;p7"/>
          <p:cNvSpPr txBox="1"/>
          <p:nvPr>
            <p:ph type="title"/>
          </p:nvPr>
        </p:nvSpPr>
        <p:spPr>
          <a:xfrm>
            <a:off x="945441" y="1323878"/>
            <a:ext cx="3442500" cy="14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7"/>
          <p:cNvSpPr txBox="1"/>
          <p:nvPr>
            <p:ph idx="1" type="subTitle"/>
          </p:nvPr>
        </p:nvSpPr>
        <p:spPr>
          <a:xfrm>
            <a:off x="945450" y="2750728"/>
            <a:ext cx="3442500" cy="10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2" name="Google Shape;20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8"/>
          <p:cNvGrpSpPr/>
          <p:nvPr/>
        </p:nvGrpSpPr>
        <p:grpSpPr>
          <a:xfrm>
            <a:off x="-1897800" y="-564139"/>
            <a:ext cx="12137626" cy="7877286"/>
            <a:chOff x="-1897800" y="-564139"/>
            <a:chExt cx="12137626" cy="7877286"/>
          </a:xfrm>
        </p:grpSpPr>
        <p:sp>
          <p:nvSpPr>
            <p:cNvPr id="205" name="Google Shape;205;p8"/>
            <p:cNvSpPr/>
            <p:nvPr/>
          </p:nvSpPr>
          <p:spPr>
            <a:xfrm flipH="1">
              <a:off x="6899664" y="-444798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-1897800" y="1636082"/>
              <a:ext cx="6322101" cy="5677064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" name="Google Shape;207;p8"/>
            <p:cNvGrpSpPr/>
            <p:nvPr/>
          </p:nvGrpSpPr>
          <p:grpSpPr>
            <a:xfrm>
              <a:off x="2033644" y="4281755"/>
              <a:ext cx="618213" cy="306426"/>
              <a:chOff x="5989375" y="1843575"/>
              <a:chExt cx="136525" cy="67675"/>
            </a:xfrm>
          </p:grpSpPr>
          <p:sp>
            <p:nvSpPr>
              <p:cNvPr id="208" name="Google Shape;208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8"/>
            <p:cNvGrpSpPr/>
            <p:nvPr/>
          </p:nvGrpSpPr>
          <p:grpSpPr>
            <a:xfrm>
              <a:off x="726170" y="3312113"/>
              <a:ext cx="1228886" cy="2188720"/>
              <a:chOff x="8389396" y="1055350"/>
              <a:chExt cx="1228886" cy="218872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9" name="Google Shape;219;p8"/>
            <p:cNvSpPr/>
            <p:nvPr/>
          </p:nvSpPr>
          <p:spPr>
            <a:xfrm>
              <a:off x="6877775" y="3554813"/>
              <a:ext cx="3075605" cy="2033485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0" name="Google Shape;220;p8"/>
            <p:cNvGrpSpPr/>
            <p:nvPr/>
          </p:nvGrpSpPr>
          <p:grpSpPr>
            <a:xfrm flipH="1" rot="5400000">
              <a:off x="8547291" y="741426"/>
              <a:ext cx="1228900" cy="2156171"/>
              <a:chOff x="455034" y="-121633"/>
              <a:chExt cx="629947" cy="1105275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8"/>
            <p:cNvGrpSpPr/>
            <p:nvPr/>
          </p:nvGrpSpPr>
          <p:grpSpPr>
            <a:xfrm flipH="1" rot="5400000">
              <a:off x="8103897" y="2323328"/>
              <a:ext cx="471865" cy="38050"/>
              <a:chOff x="6298452" y="2390050"/>
              <a:chExt cx="140725" cy="11350"/>
            </a:xfrm>
          </p:grpSpPr>
          <p:sp>
            <p:nvSpPr>
              <p:cNvPr id="224" name="Google Shape;224;p8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8"/>
            <p:cNvGrpSpPr/>
            <p:nvPr/>
          </p:nvGrpSpPr>
          <p:grpSpPr>
            <a:xfrm rot="5400000">
              <a:off x="5977384" y="2664541"/>
              <a:ext cx="2375896" cy="3296652"/>
              <a:chOff x="2132995" y="960308"/>
              <a:chExt cx="496177" cy="688438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" name="Google Shape;233;p8"/>
            <p:cNvGrpSpPr/>
            <p:nvPr/>
          </p:nvGrpSpPr>
          <p:grpSpPr>
            <a:xfrm>
              <a:off x="1592506" y="555320"/>
              <a:ext cx="457201" cy="78377"/>
              <a:chOff x="3029245" y="907035"/>
              <a:chExt cx="129011" cy="22560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3126380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3101902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3077790" y="907035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3053723" y="907035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3029245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9" name="Google Shape;239;p8"/>
            <p:cNvSpPr/>
            <p:nvPr/>
          </p:nvSpPr>
          <p:spPr>
            <a:xfrm>
              <a:off x="-1478400" y="2"/>
              <a:ext cx="3381525" cy="1996389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" name="Google Shape;240;p8"/>
            <p:cNvGrpSpPr/>
            <p:nvPr/>
          </p:nvGrpSpPr>
          <p:grpSpPr>
            <a:xfrm flipH="1">
              <a:off x="465001" y="-564139"/>
              <a:ext cx="2374678" cy="2502550"/>
              <a:chOff x="2011428" y="602777"/>
              <a:chExt cx="774292" cy="815987"/>
            </a:xfrm>
          </p:grpSpPr>
          <p:sp>
            <p:nvSpPr>
              <p:cNvPr id="241" name="Google Shape;241;p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8"/>
            <p:cNvGrpSpPr/>
            <p:nvPr/>
          </p:nvGrpSpPr>
          <p:grpSpPr>
            <a:xfrm flipH="1" rot="5400000">
              <a:off x="7897809" y="-611671"/>
              <a:ext cx="1047647" cy="1867550"/>
              <a:chOff x="4549150" y="1401575"/>
              <a:chExt cx="1183114" cy="2109034"/>
            </a:xfrm>
          </p:grpSpPr>
          <p:sp>
            <p:nvSpPr>
              <p:cNvPr id="248" name="Google Shape;248;p8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rect b="b" l="l" r="r" t="t"/>
                <a:pathLst>
                  <a:path extrusionOk="0" h="1121" w="1309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rect b="b" l="l" r="r" t="t"/>
                <a:pathLst>
                  <a:path extrusionOk="0" h="17609" w="9973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" name="Google Shape;250;p8"/>
            <p:cNvGrpSpPr/>
            <p:nvPr/>
          </p:nvGrpSpPr>
          <p:grpSpPr>
            <a:xfrm>
              <a:off x="-1552690" y="-385842"/>
              <a:ext cx="2375896" cy="3296652"/>
              <a:chOff x="2132995" y="960308"/>
              <a:chExt cx="496177" cy="688438"/>
            </a:xfrm>
          </p:grpSpPr>
          <p:sp>
            <p:nvSpPr>
              <p:cNvPr id="251" name="Google Shape;251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6" name="Google Shape;256;p8"/>
          <p:cNvSpPr txBox="1"/>
          <p:nvPr>
            <p:ph type="title"/>
          </p:nvPr>
        </p:nvSpPr>
        <p:spPr>
          <a:xfrm>
            <a:off x="1269150" y="1483990"/>
            <a:ext cx="66057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7" name="Google Shape;257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/>
          <p:nvPr>
            <p:ph idx="1" type="subTitle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60" name="Google Shape;260;p9"/>
          <p:cNvSpPr txBox="1"/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261" name="Google Shape;261;p9"/>
          <p:cNvGrpSpPr/>
          <p:nvPr/>
        </p:nvGrpSpPr>
        <p:grpSpPr>
          <a:xfrm>
            <a:off x="4590435" y="-1007875"/>
            <a:ext cx="6038600" cy="7441011"/>
            <a:chOff x="4590435" y="-1007875"/>
            <a:chExt cx="6038600" cy="7441011"/>
          </a:xfrm>
        </p:grpSpPr>
        <p:sp>
          <p:nvSpPr>
            <p:cNvPr id="262" name="Google Shape;262;p9"/>
            <p:cNvSpPr/>
            <p:nvPr/>
          </p:nvSpPr>
          <p:spPr>
            <a:xfrm>
              <a:off x="5025290" y="1403608"/>
              <a:ext cx="5603746" cy="5029527"/>
            </a:xfrm>
            <a:custGeom>
              <a:rect b="b" l="l" r="r" t="t"/>
              <a:pathLst>
                <a:path extrusionOk="0" h="62162" w="69259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4590435" y="-831208"/>
              <a:ext cx="5930985" cy="6805915"/>
            </a:xfrm>
            <a:custGeom>
              <a:rect b="b" l="l" r="r" t="t"/>
              <a:pathLst>
                <a:path extrusionOk="0" h="79795" w="69537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4" name="Google Shape;264;p9"/>
            <p:cNvGrpSpPr/>
            <p:nvPr/>
          </p:nvGrpSpPr>
          <p:grpSpPr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265" name="Google Shape;265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7070753" y="3796525"/>
                <a:ext cx="107772" cy="103241"/>
              </a:xfrm>
              <a:custGeom>
                <a:rect b="b" l="l" r="r" t="t"/>
                <a:pathLst>
                  <a:path extrusionOk="0" h="1276" w="1332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7075203" y="3796525"/>
                <a:ext cx="103322" cy="103241"/>
              </a:xfrm>
              <a:custGeom>
                <a:rect b="b" l="l" r="r" t="t"/>
                <a:pathLst>
                  <a:path extrusionOk="0" h="1276" w="1277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9"/>
            <p:cNvGrpSpPr/>
            <p:nvPr/>
          </p:nvGrpSpPr>
          <p:grpSpPr>
            <a:xfrm>
              <a:off x="5052941" y="-1007875"/>
              <a:ext cx="3372034" cy="3579622"/>
              <a:chOff x="6474042" y="-61911"/>
              <a:chExt cx="4446247" cy="4719966"/>
            </a:xfrm>
          </p:grpSpPr>
          <p:sp>
            <p:nvSpPr>
              <p:cNvPr id="274" name="Google Shape;274;p9"/>
              <p:cNvSpPr/>
              <p:nvPr/>
            </p:nvSpPr>
            <p:spPr>
              <a:xfrm>
                <a:off x="10722788" y="3477982"/>
                <a:ext cx="89810" cy="632716"/>
              </a:xfrm>
              <a:custGeom>
                <a:rect b="b" l="l" r="r" t="t"/>
                <a:pathLst>
                  <a:path extrusionOk="0" h="7820" w="111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7286054" y="750183"/>
                <a:ext cx="444277" cy="444196"/>
              </a:xfrm>
              <a:custGeom>
                <a:rect b="b" l="l" r="r" t="t"/>
                <a:pathLst>
                  <a:path extrusionOk="0" h="5490" w="5491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6474042" y="-61911"/>
                <a:ext cx="183989" cy="184070"/>
              </a:xfrm>
              <a:custGeom>
                <a:rect b="b" l="l" r="r" t="t"/>
                <a:pathLst>
                  <a:path extrusionOk="0" h="2275" w="2274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10704825" y="4473337"/>
                <a:ext cx="215463" cy="184718"/>
              </a:xfrm>
              <a:custGeom>
                <a:rect b="b" l="l" r="r" t="t"/>
                <a:pathLst>
                  <a:path extrusionOk="0" h="2283" w="2663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6590714" y="63742"/>
                <a:ext cx="4262258" cy="4432735"/>
              </a:xfrm>
              <a:custGeom>
                <a:rect b="b" l="l" r="r" t="t"/>
                <a:pathLst>
                  <a:path extrusionOk="0" h="54786" w="52679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9" name="Google Shape;279;p9"/>
            <p:cNvSpPr/>
            <p:nvPr/>
          </p:nvSpPr>
          <p:spPr>
            <a:xfrm>
              <a:off x="7522237" y="-209327"/>
              <a:ext cx="1798786" cy="1791641"/>
            </a:xfrm>
            <a:custGeom>
              <a:rect b="b" l="l" r="r" t="t"/>
              <a:pathLst>
                <a:path extrusionOk="0" h="13974" w="1403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0" name="Google Shape;280;p9"/>
            <p:cNvGrpSpPr/>
            <p:nvPr/>
          </p:nvGrpSpPr>
          <p:grpSpPr>
            <a:xfrm>
              <a:off x="6066323" y="845916"/>
              <a:ext cx="3431384" cy="3617769"/>
              <a:chOff x="5563238" y="409147"/>
              <a:chExt cx="4473190" cy="4716163"/>
            </a:xfrm>
          </p:grpSpPr>
          <p:sp>
            <p:nvSpPr>
              <p:cNvPr id="281" name="Google Shape;281;p9"/>
              <p:cNvSpPr/>
              <p:nvPr/>
            </p:nvSpPr>
            <p:spPr>
              <a:xfrm>
                <a:off x="5670929" y="956503"/>
                <a:ext cx="89810" cy="632716"/>
              </a:xfrm>
              <a:custGeom>
                <a:rect b="b" l="l" r="r" t="t"/>
                <a:pathLst>
                  <a:path extrusionOk="0" h="7820" w="111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8748664" y="3872823"/>
                <a:ext cx="448808" cy="444196"/>
              </a:xfrm>
              <a:custGeom>
                <a:rect b="b" l="l" r="r" t="t"/>
                <a:pathLst>
                  <a:path extrusionOk="0" h="5490" w="5547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9820965" y="4940593"/>
                <a:ext cx="215463" cy="184718"/>
              </a:xfrm>
              <a:custGeom>
                <a:rect b="b" l="l" r="r" t="t"/>
                <a:pathLst>
                  <a:path extrusionOk="0" h="2283" w="2663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5563238" y="409147"/>
                <a:ext cx="184070" cy="184070"/>
              </a:xfrm>
              <a:custGeom>
                <a:rect b="b" l="l" r="r" t="t"/>
                <a:pathLst>
                  <a:path extrusionOk="0" h="2275" w="2275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5630555" y="570724"/>
                <a:ext cx="4262258" cy="4432735"/>
              </a:xfrm>
              <a:custGeom>
                <a:rect b="b" l="l" r="r" t="t"/>
                <a:pathLst>
                  <a:path extrusionOk="0" h="54786" w="52679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6043358" y="2181400"/>
                <a:ext cx="1135167" cy="1130636"/>
              </a:xfrm>
              <a:custGeom>
                <a:rect b="b" l="l" r="r" t="t"/>
                <a:pathLst>
                  <a:path extrusionOk="0" h="13974" w="1403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7" name="Google Shape;287;p9"/>
            <p:cNvGrpSpPr/>
            <p:nvPr/>
          </p:nvGrpSpPr>
          <p:grpSpPr>
            <a:xfrm>
              <a:off x="7031838" y="1257845"/>
              <a:ext cx="287456" cy="287456"/>
              <a:chOff x="9708823" y="3047299"/>
              <a:chExt cx="188520" cy="188520"/>
            </a:xfrm>
          </p:grpSpPr>
          <p:sp>
            <p:nvSpPr>
              <p:cNvPr id="288" name="Google Shape;288;p9"/>
              <p:cNvSpPr/>
              <p:nvPr/>
            </p:nvSpPr>
            <p:spPr>
              <a:xfrm>
                <a:off x="9789572" y="3047299"/>
                <a:ext cx="31474" cy="188520"/>
              </a:xfrm>
              <a:custGeom>
                <a:rect b="b" l="l" r="r" t="t"/>
                <a:pathLst>
                  <a:path extrusionOk="0" h="2330" w="389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9"/>
              <p:cNvSpPr/>
              <p:nvPr/>
            </p:nvSpPr>
            <p:spPr>
              <a:xfrm>
                <a:off x="9708823" y="3128047"/>
                <a:ext cx="188520" cy="27024"/>
              </a:xfrm>
              <a:custGeom>
                <a:rect b="b" l="l" r="r" t="t"/>
                <a:pathLst>
                  <a:path extrusionOk="0" h="334" w="233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0" name="Google Shape;290;p9"/>
            <p:cNvGrpSpPr/>
            <p:nvPr/>
          </p:nvGrpSpPr>
          <p:grpSpPr>
            <a:xfrm>
              <a:off x="8049231" y="4543486"/>
              <a:ext cx="744777" cy="130184"/>
              <a:chOff x="8829494" y="3047299"/>
              <a:chExt cx="744777" cy="130184"/>
            </a:xfrm>
          </p:grpSpPr>
          <p:sp>
            <p:nvSpPr>
              <p:cNvPr id="291" name="Google Shape;291;p9"/>
              <p:cNvSpPr/>
              <p:nvPr/>
            </p:nvSpPr>
            <p:spPr>
              <a:xfrm>
                <a:off x="9390281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9"/>
              <p:cNvSpPr/>
              <p:nvPr/>
            </p:nvSpPr>
            <p:spPr>
              <a:xfrm>
                <a:off x="9246746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9"/>
              <p:cNvSpPr/>
              <p:nvPr/>
            </p:nvSpPr>
            <p:spPr>
              <a:xfrm>
                <a:off x="9107662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8968578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8829494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" name="Google Shape;296;p9"/>
            <p:cNvGrpSpPr/>
            <p:nvPr/>
          </p:nvGrpSpPr>
          <p:grpSpPr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297" name="Google Shape;297;p9"/>
              <p:cNvSpPr/>
              <p:nvPr/>
            </p:nvSpPr>
            <p:spPr>
              <a:xfrm>
                <a:off x="8766626" y="3361310"/>
                <a:ext cx="354548" cy="58417"/>
              </a:xfrm>
              <a:custGeom>
                <a:rect b="b" l="l" r="r" t="t"/>
                <a:pathLst>
                  <a:path extrusionOk="0" h="722" w="4382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9"/>
              <p:cNvSpPr/>
              <p:nvPr/>
            </p:nvSpPr>
            <p:spPr>
              <a:xfrm>
                <a:off x="8519851" y="3361310"/>
                <a:ext cx="175089" cy="58417"/>
              </a:xfrm>
              <a:custGeom>
                <a:rect b="b" l="l" r="r" t="t"/>
                <a:pathLst>
                  <a:path extrusionOk="0" h="722" w="2164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9"/>
              <p:cNvSpPr/>
              <p:nvPr/>
            </p:nvSpPr>
            <p:spPr>
              <a:xfrm>
                <a:off x="8407710" y="3361310"/>
                <a:ext cx="58417" cy="58417"/>
              </a:xfrm>
              <a:custGeom>
                <a:rect b="b" l="l" r="r" t="t"/>
                <a:pathLst>
                  <a:path extrusionOk="0" h="722" w="722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0" name="Google Shape;300;p9"/>
            <p:cNvGrpSpPr/>
            <p:nvPr/>
          </p:nvGrpSpPr>
          <p:grpSpPr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301" name="Google Shape;301;p9"/>
              <p:cNvSpPr/>
              <p:nvPr/>
            </p:nvSpPr>
            <p:spPr>
              <a:xfrm>
                <a:off x="7810998" y="2504392"/>
                <a:ext cx="2467674" cy="731426"/>
              </a:xfrm>
              <a:custGeom>
                <a:rect b="b" l="l" r="r" t="t"/>
                <a:pathLst>
                  <a:path extrusionOk="0" h="9040" w="30499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9"/>
              <p:cNvSpPr/>
              <p:nvPr/>
            </p:nvSpPr>
            <p:spPr>
              <a:xfrm>
                <a:off x="7683442" y="2402007"/>
                <a:ext cx="163408" cy="140091"/>
              </a:xfrm>
              <a:custGeom>
                <a:rect b="b" l="l" r="r" t="t"/>
                <a:pathLst>
                  <a:path extrusionOk="0" h="2283" w="2663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3" name="Google Shape;30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"/>
          <p:cNvSpPr txBox="1"/>
          <p:nvPr>
            <p:ph type="title"/>
          </p:nvPr>
        </p:nvSpPr>
        <p:spPr>
          <a:xfrm>
            <a:off x="720000" y="387600"/>
            <a:ext cx="5781300" cy="101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06" name="Google Shape;30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b="1"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4.xml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5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Relationship Id="rId4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comments" Target="../comments/comment6.xml"/><Relationship Id="rId4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Relationship Id="rId4" Type="http://schemas.openxmlformats.org/officeDocument/2006/relationships/image" Target="../media/image38.png"/><Relationship Id="rId5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Relationship Id="rId4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drive.google.com/file/d/1AwYXsbzKZFydB0H9DWQkdKjEZCmx09jT/view" TargetMode="External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Relationship Id="rId3" Type="http://schemas.openxmlformats.org/officeDocument/2006/relationships/comments" Target="../comments/comment7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drive.google.com/file/d/1AwcdPngxBMi5-y4Bb6lukOgn_-dDrp5_/view" TargetMode="External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7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7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7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7"/>
          <p:cNvSpPr txBox="1"/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Desenvolvimento de biblioteca para Arduino empregando o MRAC para fins didáticos, demonstrado no controle de velocidade de motor tacogerador</a:t>
            </a:r>
            <a:endParaRPr sz="2800"/>
          </a:p>
        </p:txBody>
      </p:sp>
      <p:sp>
        <p:nvSpPr>
          <p:cNvPr id="852" name="Google Shape;852;p27"/>
          <p:cNvSpPr txBox="1"/>
          <p:nvPr>
            <p:ph idx="1" type="subTitle"/>
          </p:nvPr>
        </p:nvSpPr>
        <p:spPr>
          <a:xfrm>
            <a:off x="567400" y="3806675"/>
            <a:ext cx="2011200" cy="11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Graduando: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 Victor Basitt dos Santos</a:t>
            </a:r>
            <a:endParaRPr/>
          </a:p>
        </p:txBody>
      </p:sp>
      <p:grpSp>
        <p:nvGrpSpPr>
          <p:cNvPr id="853" name="Google Shape;853;p27"/>
          <p:cNvGrpSpPr/>
          <p:nvPr/>
        </p:nvGrpSpPr>
        <p:grpSpPr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854" name="Google Shape;854;p27"/>
            <p:cNvSpPr/>
            <p:nvPr/>
          </p:nvSpPr>
          <p:spPr>
            <a:xfrm>
              <a:off x="1491600" y="2391250"/>
              <a:ext cx="9425" cy="59475"/>
            </a:xfrm>
            <a:custGeom>
              <a:rect b="b" l="l" r="r" t="t"/>
              <a:pathLst>
                <a:path extrusionOk="0" h="2379" w="377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1466575" y="2416275"/>
              <a:ext cx="59575" cy="9425"/>
            </a:xfrm>
            <a:custGeom>
              <a:rect b="b" l="l" r="r" t="t"/>
              <a:pathLst>
                <a:path extrusionOk="0" h="377" w="2383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6" name="Google Shape;856;p27"/>
          <p:cNvSpPr txBox="1"/>
          <p:nvPr/>
        </p:nvSpPr>
        <p:spPr>
          <a:xfrm>
            <a:off x="3533400" y="3912000"/>
            <a:ext cx="2077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Orientadores:</a:t>
            </a:r>
            <a:b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José Luna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Kariston Alves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8" name="Google Shape;8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8450" y="0"/>
            <a:ext cx="1245549" cy="15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6"/>
          <p:cNvSpPr txBox="1"/>
          <p:nvPr>
            <p:ph type="title"/>
          </p:nvPr>
        </p:nvSpPr>
        <p:spPr>
          <a:xfrm>
            <a:off x="5038066" y="1320278"/>
            <a:ext cx="3442500" cy="14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JUSTIFICATIVA</a:t>
            </a:r>
            <a:endParaRPr sz="2700"/>
          </a:p>
        </p:txBody>
      </p:sp>
      <p:sp>
        <p:nvSpPr>
          <p:cNvPr id="958" name="Google Shape;958;p36"/>
          <p:cNvSpPr/>
          <p:nvPr/>
        </p:nvSpPr>
        <p:spPr>
          <a:xfrm>
            <a:off x="1041044" y="851550"/>
            <a:ext cx="3271500" cy="3271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9" name="Google Shape;959;p36"/>
          <p:cNvGrpSpPr/>
          <p:nvPr/>
        </p:nvGrpSpPr>
        <p:grpSpPr>
          <a:xfrm>
            <a:off x="1030022" y="4199116"/>
            <a:ext cx="3293462" cy="92817"/>
            <a:chOff x="819025" y="3822075"/>
            <a:chExt cx="891450" cy="25125"/>
          </a:xfrm>
        </p:grpSpPr>
        <p:sp>
          <p:nvSpPr>
            <p:cNvPr id="960" name="Google Shape;960;p36"/>
            <p:cNvSpPr/>
            <p:nvPr/>
          </p:nvSpPr>
          <p:spPr>
            <a:xfrm>
              <a:off x="819025" y="3822375"/>
              <a:ext cx="891450" cy="24825"/>
            </a:xfrm>
            <a:custGeom>
              <a:rect b="b" l="l" r="r" t="t"/>
              <a:pathLst>
                <a:path extrusionOk="0" h="993" w="35658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1235525" y="3823575"/>
              <a:ext cx="134825" cy="14025"/>
            </a:xfrm>
            <a:custGeom>
              <a:rect b="b" l="l" r="r" t="t"/>
              <a:pathLst>
                <a:path extrusionOk="0" h="561" w="5393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1027875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1042475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1057100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10717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10863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8" name="Google Shape;96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8763" y="979263"/>
            <a:ext cx="3016076" cy="301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7"/>
          <p:cNvSpPr txBox="1"/>
          <p:nvPr>
            <p:ph idx="1" type="subTitle"/>
          </p:nvPr>
        </p:nvSpPr>
        <p:spPr>
          <a:xfrm>
            <a:off x="713225" y="2347449"/>
            <a:ext cx="4732500" cy="22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Desenvolver uma biblioteca para uso em dispositivos Arduino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capaz de implementar o MRAC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em sistemas de primeira ordem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disponibilizada GitHub - ciência aberta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apresentando o seu uso prático em um módulo com motor tacogerador. </a:t>
            </a:r>
            <a:endParaRPr/>
          </a:p>
        </p:txBody>
      </p:sp>
      <p:sp>
        <p:nvSpPr>
          <p:cNvPr id="974" name="Google Shape;97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5" name="Google Shape;975;p37"/>
          <p:cNvSpPr txBox="1"/>
          <p:nvPr>
            <p:ph type="title"/>
          </p:nvPr>
        </p:nvSpPr>
        <p:spPr>
          <a:xfrm>
            <a:off x="713375" y="1697025"/>
            <a:ext cx="49179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GERAL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0" name="Google Shape;980;p38"/>
          <p:cNvCxnSpPr>
            <a:stCxn id="981" idx="6"/>
            <a:endCxn id="982" idx="2"/>
          </p:cNvCxnSpPr>
          <p:nvPr/>
        </p:nvCxnSpPr>
        <p:spPr>
          <a:xfrm>
            <a:off x="2039709" y="2653590"/>
            <a:ext cx="1144500" cy="0"/>
          </a:xfrm>
          <a:prstGeom prst="straightConnector1">
            <a:avLst/>
          </a:prstGeom>
          <a:noFill/>
          <a:ln cap="rnd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3" name="Google Shape;983;p38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ESPECÍFICOS</a:t>
            </a:r>
            <a:endParaRPr/>
          </a:p>
        </p:txBody>
      </p:sp>
      <p:sp>
        <p:nvSpPr>
          <p:cNvPr id="984" name="Google Shape;984;p38"/>
          <p:cNvSpPr txBox="1"/>
          <p:nvPr>
            <p:ph idx="4294967295" type="subTitle"/>
          </p:nvPr>
        </p:nvSpPr>
        <p:spPr>
          <a:xfrm flipH="1">
            <a:off x="722409" y="3274489"/>
            <a:ext cx="1816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MRAC</a:t>
            </a:r>
            <a:endParaRPr b="1" sz="22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85" name="Google Shape;985;p38"/>
          <p:cNvSpPr txBox="1"/>
          <p:nvPr>
            <p:ph idx="4294967295" type="subTitle"/>
          </p:nvPr>
        </p:nvSpPr>
        <p:spPr>
          <a:xfrm flipH="1">
            <a:off x="722409" y="3857755"/>
            <a:ext cx="18165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Entender o MRAC</a:t>
            </a:r>
            <a:endParaRPr/>
          </a:p>
        </p:txBody>
      </p:sp>
      <p:sp>
        <p:nvSpPr>
          <p:cNvPr id="986" name="Google Shape;986;p38"/>
          <p:cNvSpPr txBox="1"/>
          <p:nvPr>
            <p:ph idx="4294967295" type="subTitle"/>
          </p:nvPr>
        </p:nvSpPr>
        <p:spPr>
          <a:xfrm flipH="1">
            <a:off x="4647403" y="3274489"/>
            <a:ext cx="1816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ARDUINO</a:t>
            </a:r>
            <a:endParaRPr b="1" sz="22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87" name="Google Shape;987;p38"/>
          <p:cNvSpPr txBox="1"/>
          <p:nvPr>
            <p:ph idx="4294967295" type="subTitle"/>
          </p:nvPr>
        </p:nvSpPr>
        <p:spPr>
          <a:xfrm flipH="1">
            <a:off x="4574350" y="3774650"/>
            <a:ext cx="1962600" cy="6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Aplicação do MRAC no arduino e em forma de biblioteca</a:t>
            </a:r>
            <a:endParaRPr/>
          </a:p>
        </p:txBody>
      </p:sp>
      <p:sp>
        <p:nvSpPr>
          <p:cNvPr id="988" name="Google Shape;988;p38"/>
          <p:cNvSpPr txBox="1"/>
          <p:nvPr>
            <p:ph idx="4294967295" type="subTitle"/>
          </p:nvPr>
        </p:nvSpPr>
        <p:spPr>
          <a:xfrm flipH="1">
            <a:off x="2684906" y="3274489"/>
            <a:ext cx="1816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PROGRAMAÇÃO</a:t>
            </a:r>
            <a:endParaRPr b="1" sz="14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89" name="Google Shape;989;p38"/>
          <p:cNvSpPr txBox="1"/>
          <p:nvPr>
            <p:ph idx="4294967295" type="subTitle"/>
          </p:nvPr>
        </p:nvSpPr>
        <p:spPr>
          <a:xfrm flipH="1">
            <a:off x="2684906" y="3857755"/>
            <a:ext cx="18165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Passar o MRAC da matemática para linguagem de programação</a:t>
            </a:r>
            <a:endParaRPr/>
          </a:p>
        </p:txBody>
      </p:sp>
      <p:sp>
        <p:nvSpPr>
          <p:cNvPr id="990" name="Google Shape;990;p38"/>
          <p:cNvSpPr txBox="1"/>
          <p:nvPr>
            <p:ph idx="4294967295" type="subTitle"/>
          </p:nvPr>
        </p:nvSpPr>
        <p:spPr>
          <a:xfrm flipH="1">
            <a:off x="6609900" y="3274489"/>
            <a:ext cx="1816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GITHUB</a:t>
            </a:r>
            <a:endParaRPr b="1" sz="22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91" name="Google Shape;991;p38"/>
          <p:cNvSpPr txBox="1"/>
          <p:nvPr>
            <p:ph idx="4294967295" type="subTitle"/>
          </p:nvPr>
        </p:nvSpPr>
        <p:spPr>
          <a:xfrm flipH="1">
            <a:off x="6609900" y="3774649"/>
            <a:ext cx="1816500" cy="6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Disponibilização da biblioteca e toda a pesquisa</a:t>
            </a:r>
            <a:endParaRPr/>
          </a:p>
        </p:txBody>
      </p:sp>
      <p:sp>
        <p:nvSpPr>
          <p:cNvPr id="981" name="Google Shape;981;p38"/>
          <p:cNvSpPr/>
          <p:nvPr/>
        </p:nvSpPr>
        <p:spPr>
          <a:xfrm>
            <a:off x="1221609" y="2244540"/>
            <a:ext cx="818100" cy="8181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8"/>
          <p:cNvSpPr/>
          <p:nvPr/>
        </p:nvSpPr>
        <p:spPr>
          <a:xfrm>
            <a:off x="3184106" y="2244540"/>
            <a:ext cx="818100" cy="8181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8"/>
          <p:cNvSpPr/>
          <p:nvPr/>
        </p:nvSpPr>
        <p:spPr>
          <a:xfrm>
            <a:off x="5146603" y="2244540"/>
            <a:ext cx="818100" cy="8181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8"/>
          <p:cNvSpPr/>
          <p:nvPr/>
        </p:nvSpPr>
        <p:spPr>
          <a:xfrm>
            <a:off x="7109100" y="2244540"/>
            <a:ext cx="818100" cy="8181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8"/>
          <p:cNvSpPr txBox="1"/>
          <p:nvPr>
            <p:ph idx="4294967295" type="subTitle"/>
          </p:nvPr>
        </p:nvSpPr>
        <p:spPr>
          <a:xfrm flipH="1">
            <a:off x="858459" y="1543424"/>
            <a:ext cx="15444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rbitron"/>
                <a:ea typeface="Orbitron"/>
                <a:cs typeface="Orbitron"/>
                <a:sym typeface="Orbitron"/>
              </a:rPr>
              <a:t>01</a:t>
            </a:r>
            <a:endParaRPr b="1" sz="30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95" name="Google Shape;995;p38"/>
          <p:cNvSpPr txBox="1"/>
          <p:nvPr>
            <p:ph idx="4294967295" type="subTitle"/>
          </p:nvPr>
        </p:nvSpPr>
        <p:spPr>
          <a:xfrm flipH="1">
            <a:off x="4783453" y="1543424"/>
            <a:ext cx="15444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rbitron"/>
                <a:ea typeface="Orbitron"/>
                <a:cs typeface="Orbitron"/>
                <a:sym typeface="Orbitron"/>
              </a:rPr>
              <a:t>03</a:t>
            </a:r>
            <a:endParaRPr b="1" sz="30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96" name="Google Shape;996;p38"/>
          <p:cNvSpPr txBox="1"/>
          <p:nvPr>
            <p:ph idx="4294967295" type="subTitle"/>
          </p:nvPr>
        </p:nvSpPr>
        <p:spPr>
          <a:xfrm flipH="1">
            <a:off x="2820956" y="1543424"/>
            <a:ext cx="15444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rbitron"/>
                <a:ea typeface="Orbitron"/>
                <a:cs typeface="Orbitron"/>
                <a:sym typeface="Orbitron"/>
              </a:rPr>
              <a:t>02</a:t>
            </a:r>
            <a:endParaRPr b="1" sz="30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97" name="Google Shape;997;p38"/>
          <p:cNvSpPr txBox="1"/>
          <p:nvPr>
            <p:ph idx="4294967295" type="subTitle"/>
          </p:nvPr>
        </p:nvSpPr>
        <p:spPr>
          <a:xfrm flipH="1">
            <a:off x="6745950" y="1543424"/>
            <a:ext cx="15444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rbitron"/>
                <a:ea typeface="Orbitron"/>
                <a:cs typeface="Orbitron"/>
                <a:sym typeface="Orbitron"/>
              </a:rPr>
              <a:t>04</a:t>
            </a:r>
            <a:endParaRPr b="1" sz="3000"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998" name="Google Shape;998;p38"/>
          <p:cNvCxnSpPr>
            <a:stCxn id="982" idx="6"/>
            <a:endCxn id="992" idx="2"/>
          </p:cNvCxnSpPr>
          <p:nvPr/>
        </p:nvCxnSpPr>
        <p:spPr>
          <a:xfrm>
            <a:off x="4002206" y="2653590"/>
            <a:ext cx="1144500" cy="0"/>
          </a:xfrm>
          <a:prstGeom prst="straightConnector1">
            <a:avLst/>
          </a:prstGeom>
          <a:noFill/>
          <a:ln cap="rnd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38"/>
          <p:cNvCxnSpPr>
            <a:stCxn id="992" idx="6"/>
            <a:endCxn id="993" idx="2"/>
          </p:cNvCxnSpPr>
          <p:nvPr/>
        </p:nvCxnSpPr>
        <p:spPr>
          <a:xfrm>
            <a:off x="5964703" y="2653590"/>
            <a:ext cx="1144500" cy="0"/>
          </a:xfrm>
          <a:prstGeom prst="straightConnector1">
            <a:avLst/>
          </a:prstGeom>
          <a:noFill/>
          <a:ln cap="rnd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00" name="Google Shape;1000;p38"/>
          <p:cNvGrpSpPr/>
          <p:nvPr/>
        </p:nvGrpSpPr>
        <p:grpSpPr>
          <a:xfrm>
            <a:off x="3423503" y="2483964"/>
            <a:ext cx="339306" cy="339253"/>
            <a:chOff x="2685825" y="840375"/>
            <a:chExt cx="481900" cy="481825"/>
          </a:xfrm>
        </p:grpSpPr>
        <p:sp>
          <p:nvSpPr>
            <p:cNvPr id="1001" name="Google Shape;1001;p38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03" name="Google Shape;1003;p38"/>
          <p:cNvGrpSpPr/>
          <p:nvPr/>
        </p:nvGrpSpPr>
        <p:grpSpPr>
          <a:xfrm>
            <a:off x="7342935" y="2483647"/>
            <a:ext cx="350431" cy="339887"/>
            <a:chOff x="3270675" y="841800"/>
            <a:chExt cx="497700" cy="482725"/>
          </a:xfrm>
        </p:grpSpPr>
        <p:sp>
          <p:nvSpPr>
            <p:cNvPr id="1004" name="Google Shape;1004;p38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07" name="Google Shape;1007;p38"/>
          <p:cNvGrpSpPr/>
          <p:nvPr/>
        </p:nvGrpSpPr>
        <p:grpSpPr>
          <a:xfrm>
            <a:off x="5386000" y="2504497"/>
            <a:ext cx="339306" cy="298186"/>
            <a:chOff x="2085450" y="2057100"/>
            <a:chExt cx="481900" cy="423500"/>
          </a:xfrm>
        </p:grpSpPr>
        <p:sp>
          <p:nvSpPr>
            <p:cNvPr id="1008" name="Google Shape;1008;p38"/>
            <p:cNvSpPr/>
            <p:nvPr/>
          </p:nvSpPr>
          <p:spPr>
            <a:xfrm>
              <a:off x="2085450" y="2061650"/>
              <a:ext cx="141250" cy="418950"/>
            </a:xfrm>
            <a:custGeom>
              <a:rect b="b" l="l" r="r" t="t"/>
              <a:pathLst>
                <a:path extrusionOk="0" h="16758" w="565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2254900" y="2061050"/>
              <a:ext cx="143050" cy="415650"/>
            </a:xfrm>
            <a:custGeom>
              <a:rect b="b" l="l" r="r" t="t"/>
              <a:pathLst>
                <a:path extrusionOk="0" h="16626" w="5722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2426175" y="2057100"/>
              <a:ext cx="141175" cy="418925"/>
            </a:xfrm>
            <a:custGeom>
              <a:rect b="b" l="l" r="r" t="t"/>
              <a:pathLst>
                <a:path extrusionOk="0" h="16757" w="5647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11" name="Google Shape;1011;p38"/>
          <p:cNvGrpSpPr/>
          <p:nvPr/>
        </p:nvGrpSpPr>
        <p:grpSpPr>
          <a:xfrm>
            <a:off x="1461059" y="2483955"/>
            <a:ext cx="339200" cy="339271"/>
            <a:chOff x="5049725" y="2027900"/>
            <a:chExt cx="481750" cy="481850"/>
          </a:xfrm>
        </p:grpSpPr>
        <p:sp>
          <p:nvSpPr>
            <p:cNvPr id="1012" name="Google Shape;1012;p38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20" name="Google Shape;1020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9"/>
          <p:cNvSpPr txBox="1"/>
          <p:nvPr>
            <p:ph type="title"/>
          </p:nvPr>
        </p:nvSpPr>
        <p:spPr>
          <a:xfrm>
            <a:off x="1320300" y="2217283"/>
            <a:ext cx="65034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REFERENCIAL TEÓRICO</a:t>
            </a:r>
            <a:endParaRPr/>
          </a:p>
        </p:txBody>
      </p:sp>
      <p:sp>
        <p:nvSpPr>
          <p:cNvPr id="1026" name="Google Shape;1026;p39"/>
          <p:cNvSpPr txBox="1"/>
          <p:nvPr>
            <p:ph idx="2" type="title"/>
          </p:nvPr>
        </p:nvSpPr>
        <p:spPr>
          <a:xfrm>
            <a:off x="3853500" y="1149125"/>
            <a:ext cx="14370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27" name="Google Shape;1027;p39"/>
          <p:cNvSpPr txBox="1"/>
          <p:nvPr>
            <p:ph idx="1" type="subTitle"/>
          </p:nvPr>
        </p:nvSpPr>
        <p:spPr>
          <a:xfrm>
            <a:off x="3052350" y="3406653"/>
            <a:ext cx="30393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teórica e prática para o projeto</a:t>
            </a:r>
            <a:endParaRPr/>
          </a:p>
        </p:txBody>
      </p:sp>
      <p:sp>
        <p:nvSpPr>
          <p:cNvPr id="1028" name="Google Shape;102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0"/>
          <p:cNvSpPr txBox="1"/>
          <p:nvPr>
            <p:ph idx="1" type="subTitle"/>
          </p:nvPr>
        </p:nvSpPr>
        <p:spPr>
          <a:xfrm>
            <a:off x="1254788" y="2127629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DIRETO</a:t>
            </a:r>
            <a:endParaRPr/>
          </a:p>
        </p:txBody>
      </p:sp>
      <p:sp>
        <p:nvSpPr>
          <p:cNvPr id="1034" name="Google Shape;1034;p40"/>
          <p:cNvSpPr txBox="1"/>
          <p:nvPr>
            <p:ph idx="3" type="subTitle"/>
          </p:nvPr>
        </p:nvSpPr>
        <p:spPr>
          <a:xfrm>
            <a:off x="5112413" y="2127629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INDIRETO</a:t>
            </a:r>
            <a:endParaRPr/>
          </a:p>
        </p:txBody>
      </p:sp>
      <p:sp>
        <p:nvSpPr>
          <p:cNvPr id="1035" name="Google Shape;1035;p40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FORMAS DE CONTROLE ADAPTATIVO</a:t>
            </a:r>
            <a:endParaRPr/>
          </a:p>
        </p:txBody>
      </p:sp>
      <p:sp>
        <p:nvSpPr>
          <p:cNvPr id="1036" name="Google Shape;1036;p40"/>
          <p:cNvSpPr txBox="1"/>
          <p:nvPr>
            <p:ph idx="5" type="title"/>
          </p:nvPr>
        </p:nvSpPr>
        <p:spPr>
          <a:xfrm>
            <a:off x="2200238" y="154574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37" name="Google Shape;1037;p40"/>
          <p:cNvSpPr txBox="1"/>
          <p:nvPr>
            <p:ph idx="6" type="title"/>
          </p:nvPr>
        </p:nvSpPr>
        <p:spPr>
          <a:xfrm>
            <a:off x="6057863" y="154574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38" name="Google Shape;1038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9" name="Google Shape;10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063" y="2553504"/>
            <a:ext cx="3634270" cy="1865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8120" y="2553504"/>
            <a:ext cx="2720844" cy="1865721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40"/>
          <p:cNvSpPr txBox="1"/>
          <p:nvPr/>
        </p:nvSpPr>
        <p:spPr>
          <a:xfrm>
            <a:off x="3012150" y="4710675"/>
            <a:ext cx="31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Fonte: Adaptado de Tambara (2018).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MRAC - CONTROLE ADAPTATIVO POR MODELO DE REFERÊNCIA</a:t>
            </a:r>
            <a:endParaRPr/>
          </a:p>
        </p:txBody>
      </p:sp>
      <p:sp>
        <p:nvSpPr>
          <p:cNvPr id="1047" name="Google Shape;1047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8" name="Google Shape;1048;p41"/>
          <p:cNvSpPr txBox="1"/>
          <p:nvPr/>
        </p:nvSpPr>
        <p:spPr>
          <a:xfrm>
            <a:off x="3012150" y="4746550"/>
            <a:ext cx="31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Fonte: Adaptado de Tambara (2018).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9" name="Google Shape;10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548" y="1654675"/>
            <a:ext cx="3680899" cy="286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2"/>
          <p:cNvSpPr txBox="1"/>
          <p:nvPr>
            <p:ph idx="1" type="subTitle"/>
          </p:nvPr>
        </p:nvSpPr>
        <p:spPr>
          <a:xfrm>
            <a:off x="1254788" y="2260942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REGRA DO MIT</a:t>
            </a:r>
            <a:endParaRPr/>
          </a:p>
        </p:txBody>
      </p:sp>
      <p:sp>
        <p:nvSpPr>
          <p:cNvPr id="1055" name="Google Shape;1055;p42"/>
          <p:cNvSpPr txBox="1"/>
          <p:nvPr>
            <p:ph idx="3" type="subTitle"/>
          </p:nvPr>
        </p:nvSpPr>
        <p:spPr>
          <a:xfrm>
            <a:off x="5112413" y="2260942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 DE LYAPUNOV</a:t>
            </a:r>
            <a:endParaRPr/>
          </a:p>
        </p:txBody>
      </p:sp>
      <p:sp>
        <p:nvSpPr>
          <p:cNvPr id="1056" name="Google Shape;1056;p42"/>
          <p:cNvSpPr txBox="1"/>
          <p:nvPr>
            <p:ph idx="4" type="subTitle"/>
          </p:nvPr>
        </p:nvSpPr>
        <p:spPr>
          <a:xfrm>
            <a:off x="5112413" y="2877741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Utilizado para garantir a convergência e estabilidade de sistemas com controle adaptativo (SOUZA, 2016)</a:t>
            </a:r>
            <a:endParaRPr/>
          </a:p>
        </p:txBody>
      </p:sp>
      <p:sp>
        <p:nvSpPr>
          <p:cNvPr id="1057" name="Google Shape;1057;p42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VARIAÇÕES DO MRAC</a:t>
            </a:r>
            <a:endParaRPr/>
          </a:p>
        </p:txBody>
      </p:sp>
      <p:sp>
        <p:nvSpPr>
          <p:cNvPr id="1058" name="Google Shape;1058;p42"/>
          <p:cNvSpPr txBox="1"/>
          <p:nvPr>
            <p:ph idx="5" type="title"/>
          </p:nvPr>
        </p:nvSpPr>
        <p:spPr>
          <a:xfrm>
            <a:off x="2200225" y="165111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59" name="Google Shape;1059;p42"/>
          <p:cNvSpPr txBox="1"/>
          <p:nvPr>
            <p:ph idx="6" type="title"/>
          </p:nvPr>
        </p:nvSpPr>
        <p:spPr>
          <a:xfrm>
            <a:off x="6057850" y="165111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60" name="Google Shape;1060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1" name="Google Shape;10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900" y="2714800"/>
            <a:ext cx="2154576" cy="13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9766" y="4150874"/>
            <a:ext cx="2906858" cy="5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3"/>
          <p:cNvSpPr txBox="1"/>
          <p:nvPr>
            <p:ph idx="1" type="subTitle"/>
          </p:nvPr>
        </p:nvSpPr>
        <p:spPr>
          <a:xfrm>
            <a:off x="596575" y="2601575"/>
            <a:ext cx="26502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PAWAR E PARVAT (2015)</a:t>
            </a:r>
            <a:endParaRPr/>
          </a:p>
        </p:txBody>
      </p:sp>
      <p:sp>
        <p:nvSpPr>
          <p:cNvPr id="1068" name="Google Shape;1068;p43"/>
          <p:cNvSpPr txBox="1"/>
          <p:nvPr>
            <p:ph idx="4" type="subTitle"/>
          </p:nvPr>
        </p:nvSpPr>
        <p:spPr>
          <a:xfrm>
            <a:off x="3428103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MUSHIRI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 AL. (2017)</a:t>
            </a:r>
            <a:endParaRPr/>
          </a:p>
        </p:txBody>
      </p:sp>
      <p:sp>
        <p:nvSpPr>
          <p:cNvPr id="1069" name="Google Shape;1069;p43"/>
          <p:cNvSpPr txBox="1"/>
          <p:nvPr>
            <p:ph idx="2" type="subTitle"/>
          </p:nvPr>
        </p:nvSpPr>
        <p:spPr>
          <a:xfrm>
            <a:off x="777784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Pêndulo invertido</a:t>
            </a:r>
            <a:endParaRPr/>
          </a:p>
        </p:txBody>
      </p:sp>
      <p:sp>
        <p:nvSpPr>
          <p:cNvPr id="1070" name="Google Shape;1070;p43"/>
          <p:cNvSpPr txBox="1"/>
          <p:nvPr>
            <p:ph idx="7" type="subTitle"/>
          </p:nvPr>
        </p:nvSpPr>
        <p:spPr>
          <a:xfrm>
            <a:off x="6078425" y="2601575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CANDY (2021)</a:t>
            </a:r>
            <a:endParaRPr/>
          </a:p>
        </p:txBody>
      </p:sp>
      <p:sp>
        <p:nvSpPr>
          <p:cNvPr id="1071" name="Google Shape;1071;p43"/>
          <p:cNvSpPr txBox="1"/>
          <p:nvPr>
            <p:ph type="title"/>
          </p:nvPr>
        </p:nvSpPr>
        <p:spPr>
          <a:xfrm>
            <a:off x="1478734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72" name="Google Shape;1072;p43"/>
          <p:cNvSpPr txBox="1"/>
          <p:nvPr>
            <p:ph idx="3" type="title"/>
          </p:nvPr>
        </p:nvSpPr>
        <p:spPr>
          <a:xfrm>
            <a:off x="4129048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73" name="Google Shape;1073;p43"/>
          <p:cNvSpPr txBox="1"/>
          <p:nvPr>
            <p:ph idx="6" type="title"/>
          </p:nvPr>
        </p:nvSpPr>
        <p:spPr>
          <a:xfrm>
            <a:off x="6779363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74" name="Google Shape;1074;p43"/>
          <p:cNvSpPr txBox="1"/>
          <p:nvPr>
            <p:ph idx="5" type="subTitle"/>
          </p:nvPr>
        </p:nvSpPr>
        <p:spPr>
          <a:xfrm>
            <a:off x="3428103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Manufatura aditiva (impressão 3D)</a:t>
            </a:r>
            <a:endParaRPr/>
          </a:p>
        </p:txBody>
      </p:sp>
      <p:sp>
        <p:nvSpPr>
          <p:cNvPr id="1075" name="Google Shape;1075;p43"/>
          <p:cNvSpPr txBox="1"/>
          <p:nvPr>
            <p:ph idx="8" type="subTitle"/>
          </p:nvPr>
        </p:nvSpPr>
        <p:spPr>
          <a:xfrm>
            <a:off x="6078416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Carros autônomos</a:t>
            </a:r>
            <a:endParaRPr/>
          </a:p>
        </p:txBody>
      </p:sp>
      <p:sp>
        <p:nvSpPr>
          <p:cNvPr id="1076" name="Google Shape;1076;p43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MRAC EM OUTRAS ÁREAS</a:t>
            </a:r>
            <a:endParaRPr/>
          </a:p>
        </p:txBody>
      </p:sp>
      <p:sp>
        <p:nvSpPr>
          <p:cNvPr id="1077" name="Google Shape;107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44"/>
          <p:cNvSpPr txBox="1"/>
          <p:nvPr>
            <p:ph idx="1" type="subTitle"/>
          </p:nvPr>
        </p:nvSpPr>
        <p:spPr>
          <a:xfrm>
            <a:off x="534925" y="2601575"/>
            <a:ext cx="2773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MANIMOZHI E RAJATHI (2021)</a:t>
            </a:r>
            <a:endParaRPr/>
          </a:p>
        </p:txBody>
      </p:sp>
      <p:sp>
        <p:nvSpPr>
          <p:cNvPr id="1083" name="Google Shape;1083;p44"/>
          <p:cNvSpPr txBox="1"/>
          <p:nvPr>
            <p:ph idx="4" type="subTitle"/>
          </p:nvPr>
        </p:nvSpPr>
        <p:spPr>
          <a:xfrm>
            <a:off x="3428103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XIONG 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 (2007)</a:t>
            </a:r>
            <a:endParaRPr/>
          </a:p>
        </p:txBody>
      </p:sp>
      <p:sp>
        <p:nvSpPr>
          <p:cNvPr id="1084" name="Google Shape;1084;p44"/>
          <p:cNvSpPr txBox="1"/>
          <p:nvPr>
            <p:ph idx="2" type="subTitle"/>
          </p:nvPr>
        </p:nvSpPr>
        <p:spPr>
          <a:xfrm>
            <a:off x="656275" y="3027450"/>
            <a:ext cx="2530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 + MRAC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 análise das propriedades do motor DC</a:t>
            </a:r>
            <a:endParaRPr/>
          </a:p>
        </p:txBody>
      </p:sp>
      <p:sp>
        <p:nvSpPr>
          <p:cNvPr id="1085" name="Google Shape;1085;p44"/>
          <p:cNvSpPr txBox="1"/>
          <p:nvPr>
            <p:ph idx="7" type="subTitle"/>
          </p:nvPr>
        </p:nvSpPr>
        <p:spPr>
          <a:xfrm>
            <a:off x="6023675" y="2601575"/>
            <a:ext cx="2397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NGUYEN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 AL. (2020)</a:t>
            </a:r>
            <a:endParaRPr/>
          </a:p>
        </p:txBody>
      </p:sp>
      <p:sp>
        <p:nvSpPr>
          <p:cNvPr id="1086" name="Google Shape;1086;p44"/>
          <p:cNvSpPr txBox="1"/>
          <p:nvPr>
            <p:ph type="title"/>
          </p:nvPr>
        </p:nvSpPr>
        <p:spPr>
          <a:xfrm>
            <a:off x="1478734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87" name="Google Shape;1087;p44"/>
          <p:cNvSpPr txBox="1"/>
          <p:nvPr>
            <p:ph idx="3" type="title"/>
          </p:nvPr>
        </p:nvSpPr>
        <p:spPr>
          <a:xfrm>
            <a:off x="4129048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88" name="Google Shape;1088;p44"/>
          <p:cNvSpPr txBox="1"/>
          <p:nvPr>
            <p:ph idx="6" type="title"/>
          </p:nvPr>
        </p:nvSpPr>
        <p:spPr>
          <a:xfrm>
            <a:off x="6779363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89" name="Google Shape;1089;p44"/>
          <p:cNvSpPr txBox="1"/>
          <p:nvPr>
            <p:ph idx="5" type="subTitle"/>
          </p:nvPr>
        </p:nvSpPr>
        <p:spPr>
          <a:xfrm>
            <a:off x="3373350" y="3027450"/>
            <a:ext cx="23973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 + MRAC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 análise da evolução dos </a:t>
            </a:r>
            <a:r>
              <a:rPr lang="en"/>
              <a:t>parâmetros</a:t>
            </a:r>
            <a:r>
              <a:rPr lang="en"/>
              <a:t> do MRAC</a:t>
            </a:r>
            <a:endParaRPr/>
          </a:p>
        </p:txBody>
      </p:sp>
      <p:sp>
        <p:nvSpPr>
          <p:cNvPr id="1090" name="Google Shape;1090;p44"/>
          <p:cNvSpPr txBox="1"/>
          <p:nvPr>
            <p:ph idx="8" type="subTitle"/>
          </p:nvPr>
        </p:nvSpPr>
        <p:spPr>
          <a:xfrm>
            <a:off x="5801375" y="3027450"/>
            <a:ext cx="28419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 x MRAC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 análise da resposta do controle na mudança da planta</a:t>
            </a:r>
            <a:endParaRPr/>
          </a:p>
        </p:txBody>
      </p:sp>
      <p:sp>
        <p:nvSpPr>
          <p:cNvPr id="1091" name="Google Shape;1091;p44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MRAC EM MOTORES DC</a:t>
            </a:r>
            <a:endParaRPr/>
          </a:p>
        </p:txBody>
      </p:sp>
      <p:sp>
        <p:nvSpPr>
          <p:cNvPr id="1092" name="Google Shape;1092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5"/>
          <p:cNvSpPr txBox="1"/>
          <p:nvPr>
            <p:ph idx="1" type="subTitle"/>
          </p:nvPr>
        </p:nvSpPr>
        <p:spPr>
          <a:xfrm>
            <a:off x="1254788" y="2601579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 ACUMULADO</a:t>
            </a:r>
            <a:endParaRPr/>
          </a:p>
        </p:txBody>
      </p:sp>
      <p:sp>
        <p:nvSpPr>
          <p:cNvPr id="1098" name="Google Shape;1098;p45"/>
          <p:cNvSpPr txBox="1"/>
          <p:nvPr>
            <p:ph idx="2" type="subTitle"/>
          </p:nvPr>
        </p:nvSpPr>
        <p:spPr>
          <a:xfrm>
            <a:off x="1254775" y="3084854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Cálculo matemático utilizado por Mallick e Mondal (2019)</a:t>
            </a:r>
            <a:endParaRPr/>
          </a:p>
        </p:txBody>
      </p:sp>
      <p:sp>
        <p:nvSpPr>
          <p:cNvPr id="1099" name="Google Shape;1099;p45"/>
          <p:cNvSpPr txBox="1"/>
          <p:nvPr>
            <p:ph idx="3" type="subTitle"/>
          </p:nvPr>
        </p:nvSpPr>
        <p:spPr>
          <a:xfrm>
            <a:off x="5112413" y="2601579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VARIAÇÃO TOTAL</a:t>
            </a:r>
            <a:endParaRPr/>
          </a:p>
        </p:txBody>
      </p:sp>
      <p:sp>
        <p:nvSpPr>
          <p:cNvPr id="1100" name="Google Shape;1100;p45"/>
          <p:cNvSpPr txBox="1"/>
          <p:nvPr>
            <p:ph idx="4" type="subTitle"/>
          </p:nvPr>
        </p:nvSpPr>
        <p:spPr>
          <a:xfrm>
            <a:off x="5112400" y="3084854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Usado na análise quantitativa de variações.</a:t>
            </a:r>
            <a:endParaRPr/>
          </a:p>
        </p:txBody>
      </p:sp>
      <p:sp>
        <p:nvSpPr>
          <p:cNvPr id="1101" name="Google Shape;1101;p4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ANÁLISE DE PERFORMANCE</a:t>
            </a:r>
            <a:endParaRPr/>
          </a:p>
        </p:txBody>
      </p:sp>
      <p:sp>
        <p:nvSpPr>
          <p:cNvPr id="1102" name="Google Shape;1102;p45"/>
          <p:cNvSpPr txBox="1"/>
          <p:nvPr>
            <p:ph idx="5" type="title"/>
          </p:nvPr>
        </p:nvSpPr>
        <p:spPr>
          <a:xfrm>
            <a:off x="2200238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03" name="Google Shape;1103;p45"/>
          <p:cNvSpPr txBox="1"/>
          <p:nvPr>
            <p:ph idx="6" type="title"/>
          </p:nvPr>
        </p:nvSpPr>
        <p:spPr>
          <a:xfrm>
            <a:off x="6057863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04" name="Google Shape;1104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8"/>
          <p:cNvSpPr txBox="1"/>
          <p:nvPr>
            <p:ph idx="1" type="subTitle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ideia é que essa biblioteca seja como as rodinhas de bicicleta para quem está aprendendo sobre MRAC (Controle Adaptativo por Modelo de Referência).</a:t>
            </a:r>
            <a:endParaRPr/>
          </a:p>
        </p:txBody>
      </p:sp>
      <p:sp>
        <p:nvSpPr>
          <p:cNvPr id="864" name="Google Shape;864;p28"/>
          <p:cNvSpPr txBox="1"/>
          <p:nvPr>
            <p:ph type="title"/>
          </p:nvPr>
        </p:nvSpPr>
        <p:spPr>
          <a:xfrm>
            <a:off x="713375" y="1697025"/>
            <a:ext cx="52248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Biblioteca de MRAC</a:t>
            </a:r>
            <a:endParaRPr/>
          </a:p>
        </p:txBody>
      </p:sp>
      <p:sp>
        <p:nvSpPr>
          <p:cNvPr id="865" name="Google Shape;865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6" name="Google Shape;8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000" y="3525250"/>
            <a:ext cx="2864174" cy="15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46"/>
          <p:cNvSpPr txBox="1"/>
          <p:nvPr>
            <p:ph type="title"/>
          </p:nvPr>
        </p:nvSpPr>
        <p:spPr>
          <a:xfrm>
            <a:off x="720000" y="387600"/>
            <a:ext cx="3852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 ACUMULADO</a:t>
            </a:r>
            <a:endParaRPr/>
          </a:p>
        </p:txBody>
      </p:sp>
      <p:sp>
        <p:nvSpPr>
          <p:cNvPr id="1110" name="Google Shape;1110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1" name="Google Shape;1111;p46"/>
          <p:cNvSpPr txBox="1"/>
          <p:nvPr>
            <p:ph type="title"/>
          </p:nvPr>
        </p:nvSpPr>
        <p:spPr>
          <a:xfrm>
            <a:off x="4704775" y="387600"/>
            <a:ext cx="3852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VARIAÇÃO TOTAL</a:t>
            </a:r>
            <a:endParaRPr/>
          </a:p>
        </p:txBody>
      </p:sp>
      <p:pic>
        <p:nvPicPr>
          <p:cNvPr id="1112" name="Google Shape;1112;p46"/>
          <p:cNvPicPr preferRelativeResize="0"/>
          <p:nvPr/>
        </p:nvPicPr>
        <p:blipFill rotWithShape="1">
          <a:blip r:embed="rId3">
            <a:alphaModFix/>
          </a:blip>
          <a:srcRect b="0" l="0" r="42299" t="0"/>
          <a:stretch/>
        </p:blipFill>
        <p:spPr>
          <a:xfrm>
            <a:off x="5608913" y="1919650"/>
            <a:ext cx="2043725" cy="6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" name="Google Shape;111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661" y="3016780"/>
            <a:ext cx="3446276" cy="8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114;p46"/>
          <p:cNvPicPr preferRelativeResize="0"/>
          <p:nvPr/>
        </p:nvPicPr>
        <p:blipFill rotWithShape="1">
          <a:blip r:embed="rId5">
            <a:alphaModFix/>
          </a:blip>
          <a:srcRect b="0" l="5811" r="0" t="0"/>
          <a:stretch/>
        </p:blipFill>
        <p:spPr>
          <a:xfrm>
            <a:off x="1465000" y="1705750"/>
            <a:ext cx="2362001" cy="285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9" name="Google Shape;111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785" y="1046563"/>
            <a:ext cx="3016076" cy="300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47"/>
          <p:cNvSpPr txBox="1"/>
          <p:nvPr>
            <p:ph type="title"/>
          </p:nvPr>
        </p:nvSpPr>
        <p:spPr>
          <a:xfrm>
            <a:off x="945450" y="1323875"/>
            <a:ext cx="3626700" cy="14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MÓDULO TACOGERADOR</a:t>
            </a:r>
            <a:endParaRPr/>
          </a:p>
        </p:txBody>
      </p:sp>
      <p:sp>
        <p:nvSpPr>
          <p:cNvPr id="1121" name="Google Shape;1121;p47"/>
          <p:cNvSpPr/>
          <p:nvPr/>
        </p:nvSpPr>
        <p:spPr>
          <a:xfrm>
            <a:off x="4916119" y="915125"/>
            <a:ext cx="3271500" cy="3271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2" name="Google Shape;1122;p47"/>
          <p:cNvGrpSpPr/>
          <p:nvPr/>
        </p:nvGrpSpPr>
        <p:grpSpPr>
          <a:xfrm>
            <a:off x="4905097" y="4262691"/>
            <a:ext cx="3293462" cy="92817"/>
            <a:chOff x="819025" y="3822075"/>
            <a:chExt cx="891450" cy="25125"/>
          </a:xfrm>
        </p:grpSpPr>
        <p:sp>
          <p:nvSpPr>
            <p:cNvPr id="1123" name="Google Shape;1123;p47"/>
            <p:cNvSpPr/>
            <p:nvPr/>
          </p:nvSpPr>
          <p:spPr>
            <a:xfrm>
              <a:off x="819025" y="3822375"/>
              <a:ext cx="891450" cy="24825"/>
            </a:xfrm>
            <a:custGeom>
              <a:rect b="b" l="l" r="r" t="t"/>
              <a:pathLst>
                <a:path extrusionOk="0" h="993" w="35658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1235525" y="3823575"/>
              <a:ext cx="134825" cy="14025"/>
            </a:xfrm>
            <a:custGeom>
              <a:rect b="b" l="l" r="r" t="t"/>
              <a:pathLst>
                <a:path extrusionOk="0" h="561" w="5393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1027875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1042475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7"/>
            <p:cNvSpPr/>
            <p:nvPr/>
          </p:nvSpPr>
          <p:spPr>
            <a:xfrm>
              <a:off x="1057100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10717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10863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0" name="Google Shape;1130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1" name="Google Shape;1131;p47"/>
          <p:cNvSpPr txBox="1"/>
          <p:nvPr/>
        </p:nvSpPr>
        <p:spPr>
          <a:xfrm>
            <a:off x="5090663" y="4563000"/>
            <a:ext cx="29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Fonte: Pedrisch et al. (2022)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48"/>
          <p:cNvSpPr txBox="1"/>
          <p:nvPr>
            <p:ph type="title"/>
          </p:nvPr>
        </p:nvSpPr>
        <p:spPr>
          <a:xfrm>
            <a:off x="1320300" y="2217283"/>
            <a:ext cx="65034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DESENVOLVIMENTO</a:t>
            </a:r>
            <a:endParaRPr sz="4200"/>
          </a:p>
        </p:txBody>
      </p:sp>
      <p:sp>
        <p:nvSpPr>
          <p:cNvPr id="1137" name="Google Shape;1137;p48"/>
          <p:cNvSpPr txBox="1"/>
          <p:nvPr>
            <p:ph idx="2" type="title"/>
          </p:nvPr>
        </p:nvSpPr>
        <p:spPr>
          <a:xfrm>
            <a:off x="3853500" y="1149125"/>
            <a:ext cx="14370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38" name="Google Shape;1138;p48"/>
          <p:cNvSpPr txBox="1"/>
          <p:nvPr>
            <p:ph idx="1" type="subTitle"/>
          </p:nvPr>
        </p:nvSpPr>
        <p:spPr>
          <a:xfrm>
            <a:off x="3052350" y="3267278"/>
            <a:ext cx="30393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Etapas do desenvolvimento da pesquisa</a:t>
            </a:r>
            <a:endParaRPr/>
          </a:p>
        </p:txBody>
      </p:sp>
      <p:sp>
        <p:nvSpPr>
          <p:cNvPr id="1139" name="Google Shape;1139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4" name="Google Shape;1144;p49"/>
          <p:cNvCxnSpPr>
            <a:stCxn id="1145" idx="6"/>
            <a:endCxn id="1146" idx="2"/>
          </p:cNvCxnSpPr>
          <p:nvPr/>
        </p:nvCxnSpPr>
        <p:spPr>
          <a:xfrm>
            <a:off x="2039709" y="2653590"/>
            <a:ext cx="1144500" cy="0"/>
          </a:xfrm>
          <a:prstGeom prst="straightConnector1">
            <a:avLst/>
          </a:prstGeom>
          <a:noFill/>
          <a:ln cap="rnd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7" name="Google Shape;1147;p49"/>
          <p:cNvSpPr txBox="1"/>
          <p:nvPr>
            <p:ph type="title"/>
          </p:nvPr>
        </p:nvSpPr>
        <p:spPr>
          <a:xfrm>
            <a:off x="720000" y="191875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 IDE PARA O AMBIENTE DE BIBLIOTECAS ARDUINO</a:t>
            </a:r>
            <a:endParaRPr/>
          </a:p>
        </p:txBody>
      </p:sp>
      <p:sp>
        <p:nvSpPr>
          <p:cNvPr id="1148" name="Google Shape;1148;p49"/>
          <p:cNvSpPr txBox="1"/>
          <p:nvPr>
            <p:ph idx="4294967295" type="subTitle"/>
          </p:nvPr>
        </p:nvSpPr>
        <p:spPr>
          <a:xfrm flipH="1">
            <a:off x="647850" y="3274500"/>
            <a:ext cx="1965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MODULAR</a:t>
            </a:r>
            <a:endParaRPr b="1" sz="22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49" name="Google Shape;1149;p49"/>
          <p:cNvSpPr txBox="1"/>
          <p:nvPr>
            <p:ph idx="4294967295" type="subTitle"/>
          </p:nvPr>
        </p:nvSpPr>
        <p:spPr>
          <a:xfrm flipH="1">
            <a:off x="722459" y="3857755"/>
            <a:ext cx="18165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original foi separado em módulos</a:t>
            </a:r>
            <a:endParaRPr/>
          </a:p>
        </p:txBody>
      </p:sp>
      <p:sp>
        <p:nvSpPr>
          <p:cNvPr id="1150" name="Google Shape;1150;p49"/>
          <p:cNvSpPr txBox="1"/>
          <p:nvPr>
            <p:ph idx="4294967295" type="subTitle"/>
          </p:nvPr>
        </p:nvSpPr>
        <p:spPr>
          <a:xfrm flipH="1">
            <a:off x="4647403" y="3274489"/>
            <a:ext cx="1816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SETUP ()</a:t>
            </a:r>
            <a:endParaRPr b="1" sz="22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51" name="Google Shape;1151;p49"/>
          <p:cNvSpPr txBox="1"/>
          <p:nvPr>
            <p:ph idx="4294967295" type="subTitle"/>
          </p:nvPr>
        </p:nvSpPr>
        <p:spPr>
          <a:xfrm flipH="1">
            <a:off x="4647453" y="3857755"/>
            <a:ext cx="18165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Opcional mudança e </a:t>
            </a:r>
            <a:r>
              <a:rPr lang="en"/>
              <a:t>apresentação</a:t>
            </a:r>
            <a:r>
              <a:rPr lang="en"/>
              <a:t> de </a:t>
            </a:r>
            <a:r>
              <a:rPr lang="en"/>
              <a:t>parâmetros</a:t>
            </a:r>
            <a:endParaRPr/>
          </a:p>
        </p:txBody>
      </p:sp>
      <p:sp>
        <p:nvSpPr>
          <p:cNvPr id="1152" name="Google Shape;1152;p49"/>
          <p:cNvSpPr txBox="1"/>
          <p:nvPr>
            <p:ph idx="4294967295" type="subTitle"/>
          </p:nvPr>
        </p:nvSpPr>
        <p:spPr>
          <a:xfrm flipH="1">
            <a:off x="2649200" y="3274500"/>
            <a:ext cx="1887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DEFINIÇÃO</a:t>
            </a:r>
            <a:endParaRPr b="1" sz="22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53" name="Google Shape;1153;p49"/>
          <p:cNvSpPr txBox="1"/>
          <p:nvPr>
            <p:ph idx="4294967295" type="subTitle"/>
          </p:nvPr>
        </p:nvSpPr>
        <p:spPr>
          <a:xfrm flipH="1">
            <a:off x="2684956" y="3857755"/>
            <a:ext cx="18165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#define e </a:t>
            </a:r>
            <a:r>
              <a:rPr lang="en"/>
              <a:t>informações</a:t>
            </a:r>
            <a:r>
              <a:rPr lang="en"/>
              <a:t> gerais do objeto</a:t>
            </a:r>
            <a:endParaRPr/>
          </a:p>
        </p:txBody>
      </p:sp>
      <p:sp>
        <p:nvSpPr>
          <p:cNvPr id="1154" name="Google Shape;1154;p49"/>
          <p:cNvSpPr txBox="1"/>
          <p:nvPr>
            <p:ph idx="4294967295" type="subTitle"/>
          </p:nvPr>
        </p:nvSpPr>
        <p:spPr>
          <a:xfrm flipH="1">
            <a:off x="6609900" y="3274489"/>
            <a:ext cx="1816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LOOP ()</a:t>
            </a:r>
            <a:endParaRPr b="1" sz="22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55" name="Google Shape;1155;p49"/>
          <p:cNvSpPr txBox="1"/>
          <p:nvPr>
            <p:ph idx="4294967295" type="subTitle"/>
          </p:nvPr>
        </p:nvSpPr>
        <p:spPr>
          <a:xfrm flipH="1">
            <a:off x="6535350" y="3857750"/>
            <a:ext cx="19656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MRAC e opcional mudança e </a:t>
            </a:r>
            <a:r>
              <a:rPr lang="en"/>
              <a:t>apresentação</a:t>
            </a:r>
            <a:r>
              <a:rPr lang="en"/>
              <a:t> de dados e parâmetros</a:t>
            </a:r>
            <a:endParaRPr/>
          </a:p>
        </p:txBody>
      </p:sp>
      <p:sp>
        <p:nvSpPr>
          <p:cNvPr id="1145" name="Google Shape;1145;p49"/>
          <p:cNvSpPr/>
          <p:nvPr/>
        </p:nvSpPr>
        <p:spPr>
          <a:xfrm>
            <a:off x="1221609" y="2244540"/>
            <a:ext cx="818100" cy="8181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49"/>
          <p:cNvSpPr/>
          <p:nvPr/>
        </p:nvSpPr>
        <p:spPr>
          <a:xfrm>
            <a:off x="3184106" y="2244540"/>
            <a:ext cx="818100" cy="8181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49"/>
          <p:cNvSpPr/>
          <p:nvPr/>
        </p:nvSpPr>
        <p:spPr>
          <a:xfrm>
            <a:off x="5146603" y="2244540"/>
            <a:ext cx="818100" cy="8181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49"/>
          <p:cNvSpPr/>
          <p:nvPr/>
        </p:nvSpPr>
        <p:spPr>
          <a:xfrm>
            <a:off x="7109100" y="2244540"/>
            <a:ext cx="818100" cy="8181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49"/>
          <p:cNvSpPr txBox="1"/>
          <p:nvPr>
            <p:ph idx="4294967295" type="subTitle"/>
          </p:nvPr>
        </p:nvSpPr>
        <p:spPr>
          <a:xfrm flipH="1">
            <a:off x="858459" y="1543424"/>
            <a:ext cx="15444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rbitron"/>
                <a:ea typeface="Orbitron"/>
                <a:cs typeface="Orbitron"/>
                <a:sym typeface="Orbitron"/>
              </a:rPr>
              <a:t>01</a:t>
            </a:r>
            <a:endParaRPr b="1" sz="30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59" name="Google Shape;1159;p49"/>
          <p:cNvSpPr txBox="1"/>
          <p:nvPr>
            <p:ph idx="4294967295" type="subTitle"/>
          </p:nvPr>
        </p:nvSpPr>
        <p:spPr>
          <a:xfrm flipH="1">
            <a:off x="4783453" y="1543424"/>
            <a:ext cx="15444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rbitron"/>
                <a:ea typeface="Orbitron"/>
                <a:cs typeface="Orbitron"/>
                <a:sym typeface="Orbitron"/>
              </a:rPr>
              <a:t>03</a:t>
            </a:r>
            <a:endParaRPr b="1" sz="30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60" name="Google Shape;1160;p49"/>
          <p:cNvSpPr txBox="1"/>
          <p:nvPr>
            <p:ph idx="4294967295" type="subTitle"/>
          </p:nvPr>
        </p:nvSpPr>
        <p:spPr>
          <a:xfrm flipH="1">
            <a:off x="2820956" y="1543424"/>
            <a:ext cx="15444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rbitron"/>
                <a:ea typeface="Orbitron"/>
                <a:cs typeface="Orbitron"/>
                <a:sym typeface="Orbitron"/>
              </a:rPr>
              <a:t>02</a:t>
            </a:r>
            <a:endParaRPr b="1" sz="30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61" name="Google Shape;1161;p49"/>
          <p:cNvSpPr txBox="1"/>
          <p:nvPr>
            <p:ph idx="4294967295" type="subTitle"/>
          </p:nvPr>
        </p:nvSpPr>
        <p:spPr>
          <a:xfrm flipH="1">
            <a:off x="6745950" y="1543424"/>
            <a:ext cx="15444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rbitron"/>
                <a:ea typeface="Orbitron"/>
                <a:cs typeface="Orbitron"/>
                <a:sym typeface="Orbitron"/>
              </a:rPr>
              <a:t>04</a:t>
            </a:r>
            <a:endParaRPr b="1" sz="3000"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1162" name="Google Shape;1162;p49"/>
          <p:cNvCxnSpPr>
            <a:stCxn id="1146" idx="6"/>
            <a:endCxn id="1156" idx="2"/>
          </p:cNvCxnSpPr>
          <p:nvPr/>
        </p:nvCxnSpPr>
        <p:spPr>
          <a:xfrm>
            <a:off x="4002206" y="2653590"/>
            <a:ext cx="1144500" cy="0"/>
          </a:xfrm>
          <a:prstGeom prst="straightConnector1">
            <a:avLst/>
          </a:prstGeom>
          <a:noFill/>
          <a:ln cap="rnd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49"/>
          <p:cNvCxnSpPr>
            <a:stCxn id="1156" idx="6"/>
            <a:endCxn id="1157" idx="2"/>
          </p:cNvCxnSpPr>
          <p:nvPr/>
        </p:nvCxnSpPr>
        <p:spPr>
          <a:xfrm>
            <a:off x="5964703" y="2653590"/>
            <a:ext cx="1144500" cy="0"/>
          </a:xfrm>
          <a:prstGeom prst="straightConnector1">
            <a:avLst/>
          </a:prstGeom>
          <a:noFill/>
          <a:ln cap="rnd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64" name="Google Shape;1164;p49"/>
          <p:cNvGrpSpPr/>
          <p:nvPr/>
        </p:nvGrpSpPr>
        <p:grpSpPr>
          <a:xfrm>
            <a:off x="3423503" y="2483964"/>
            <a:ext cx="339306" cy="339253"/>
            <a:chOff x="2685825" y="840375"/>
            <a:chExt cx="481900" cy="481825"/>
          </a:xfrm>
        </p:grpSpPr>
        <p:sp>
          <p:nvSpPr>
            <p:cNvPr id="1165" name="Google Shape;1165;p49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67" name="Google Shape;1167;p49"/>
          <p:cNvGrpSpPr/>
          <p:nvPr/>
        </p:nvGrpSpPr>
        <p:grpSpPr>
          <a:xfrm>
            <a:off x="7342935" y="2483647"/>
            <a:ext cx="350431" cy="339887"/>
            <a:chOff x="3270675" y="841800"/>
            <a:chExt cx="497700" cy="482725"/>
          </a:xfrm>
        </p:grpSpPr>
        <p:sp>
          <p:nvSpPr>
            <p:cNvPr id="1168" name="Google Shape;1168;p49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0" name="Google Shape;1170;p49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71" name="Google Shape;1171;p49"/>
          <p:cNvGrpSpPr/>
          <p:nvPr/>
        </p:nvGrpSpPr>
        <p:grpSpPr>
          <a:xfrm>
            <a:off x="5386000" y="2504497"/>
            <a:ext cx="339306" cy="298186"/>
            <a:chOff x="2085450" y="2057100"/>
            <a:chExt cx="481900" cy="423500"/>
          </a:xfrm>
        </p:grpSpPr>
        <p:sp>
          <p:nvSpPr>
            <p:cNvPr id="1172" name="Google Shape;1172;p49"/>
            <p:cNvSpPr/>
            <p:nvPr/>
          </p:nvSpPr>
          <p:spPr>
            <a:xfrm>
              <a:off x="2085450" y="2061650"/>
              <a:ext cx="141250" cy="418950"/>
            </a:xfrm>
            <a:custGeom>
              <a:rect b="b" l="l" r="r" t="t"/>
              <a:pathLst>
                <a:path extrusionOk="0" h="16758" w="565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2254900" y="2061050"/>
              <a:ext cx="143050" cy="415650"/>
            </a:xfrm>
            <a:custGeom>
              <a:rect b="b" l="l" r="r" t="t"/>
              <a:pathLst>
                <a:path extrusionOk="0" h="16626" w="5722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2426175" y="2057100"/>
              <a:ext cx="141175" cy="418925"/>
            </a:xfrm>
            <a:custGeom>
              <a:rect b="b" l="l" r="r" t="t"/>
              <a:pathLst>
                <a:path extrusionOk="0" h="16757" w="5647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75" name="Google Shape;1175;p49"/>
          <p:cNvGrpSpPr/>
          <p:nvPr/>
        </p:nvGrpSpPr>
        <p:grpSpPr>
          <a:xfrm>
            <a:off x="1461059" y="2483955"/>
            <a:ext cx="339200" cy="339271"/>
            <a:chOff x="5049725" y="2027900"/>
            <a:chExt cx="481750" cy="481850"/>
          </a:xfrm>
        </p:grpSpPr>
        <p:sp>
          <p:nvSpPr>
            <p:cNvPr id="1176" name="Google Shape;1176;p49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84" name="Google Shape;1184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50"/>
          <p:cNvSpPr txBox="1"/>
          <p:nvPr>
            <p:ph type="title"/>
          </p:nvPr>
        </p:nvSpPr>
        <p:spPr>
          <a:xfrm>
            <a:off x="720000" y="269625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DA BIBLIOTECA</a:t>
            </a:r>
            <a:endParaRPr/>
          </a:p>
        </p:txBody>
      </p:sp>
      <p:sp>
        <p:nvSpPr>
          <p:cNvPr id="1190" name="Google Shape;1190;p50"/>
          <p:cNvSpPr/>
          <p:nvPr/>
        </p:nvSpPr>
        <p:spPr>
          <a:xfrm>
            <a:off x="4953413" y="1736241"/>
            <a:ext cx="807300" cy="8073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50"/>
          <p:cNvSpPr/>
          <p:nvPr/>
        </p:nvSpPr>
        <p:spPr>
          <a:xfrm>
            <a:off x="4953438" y="3850868"/>
            <a:ext cx="807300" cy="8073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50"/>
          <p:cNvSpPr/>
          <p:nvPr/>
        </p:nvSpPr>
        <p:spPr>
          <a:xfrm>
            <a:off x="3383288" y="1736241"/>
            <a:ext cx="807300" cy="8073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50"/>
          <p:cNvSpPr/>
          <p:nvPr/>
        </p:nvSpPr>
        <p:spPr>
          <a:xfrm>
            <a:off x="3383313" y="3850868"/>
            <a:ext cx="807300" cy="8073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50"/>
          <p:cNvSpPr txBox="1"/>
          <p:nvPr>
            <p:ph idx="4294967295" type="subTitle"/>
          </p:nvPr>
        </p:nvSpPr>
        <p:spPr>
          <a:xfrm flipH="1">
            <a:off x="1457900" y="946675"/>
            <a:ext cx="2581200" cy="85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REESCRITA DE PARÂMETROS</a:t>
            </a:r>
            <a:endParaRPr b="1" sz="22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95" name="Google Shape;1195;p50"/>
          <p:cNvSpPr txBox="1"/>
          <p:nvPr>
            <p:ph idx="4294967295" type="subTitle"/>
          </p:nvPr>
        </p:nvSpPr>
        <p:spPr>
          <a:xfrm flipH="1">
            <a:off x="265175" y="1691350"/>
            <a:ext cx="2166000" cy="14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ModeloGanho()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ModeloDenominador()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Modelo()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Adaptacao()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SetPoint()</a:t>
            </a:r>
            <a:endParaRPr/>
          </a:p>
        </p:txBody>
      </p:sp>
      <p:sp>
        <p:nvSpPr>
          <p:cNvPr id="1196" name="Google Shape;1196;p50"/>
          <p:cNvSpPr txBox="1"/>
          <p:nvPr>
            <p:ph idx="4294967295" type="title"/>
          </p:nvPr>
        </p:nvSpPr>
        <p:spPr>
          <a:xfrm flipH="1">
            <a:off x="2431176" y="1736241"/>
            <a:ext cx="869700" cy="8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97" name="Google Shape;1197;p50"/>
          <p:cNvSpPr txBox="1"/>
          <p:nvPr>
            <p:ph idx="4294967295" type="subTitle"/>
          </p:nvPr>
        </p:nvSpPr>
        <p:spPr>
          <a:xfrm flipH="1">
            <a:off x="2530700" y="3388975"/>
            <a:ext cx="4110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APRESENTAÇÃO DOS DADOS</a:t>
            </a:r>
            <a:endParaRPr b="1" sz="22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98" name="Google Shape;1198;p50"/>
          <p:cNvSpPr txBox="1"/>
          <p:nvPr>
            <p:ph idx="4294967295" type="subTitle"/>
          </p:nvPr>
        </p:nvSpPr>
        <p:spPr>
          <a:xfrm flipH="1">
            <a:off x="722400" y="4001490"/>
            <a:ext cx="1708800" cy="5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plotGrafico()</a:t>
            </a:r>
            <a:endParaRPr/>
          </a:p>
        </p:txBody>
      </p:sp>
      <p:sp>
        <p:nvSpPr>
          <p:cNvPr id="1199" name="Google Shape;1199;p50"/>
          <p:cNvSpPr txBox="1"/>
          <p:nvPr>
            <p:ph idx="4294967295" type="title"/>
          </p:nvPr>
        </p:nvSpPr>
        <p:spPr>
          <a:xfrm flipH="1">
            <a:off x="2431201" y="3851207"/>
            <a:ext cx="869700" cy="8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00" name="Google Shape;1200;p50"/>
          <p:cNvSpPr txBox="1"/>
          <p:nvPr>
            <p:ph idx="4294967295" type="title"/>
          </p:nvPr>
        </p:nvSpPr>
        <p:spPr>
          <a:xfrm flipH="1">
            <a:off x="5843124" y="1735854"/>
            <a:ext cx="869700" cy="8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01" name="Google Shape;1201;p50"/>
          <p:cNvSpPr txBox="1"/>
          <p:nvPr>
            <p:ph idx="4294967295" type="title"/>
          </p:nvPr>
        </p:nvSpPr>
        <p:spPr>
          <a:xfrm flipH="1">
            <a:off x="5843149" y="3851207"/>
            <a:ext cx="869700" cy="8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02" name="Google Shape;1202;p50"/>
          <p:cNvSpPr txBox="1"/>
          <p:nvPr>
            <p:ph idx="4294967295" type="subTitle"/>
          </p:nvPr>
        </p:nvSpPr>
        <p:spPr>
          <a:xfrm flipH="1">
            <a:off x="6712925" y="1886527"/>
            <a:ext cx="1708800" cy="5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mostra[função]()</a:t>
            </a:r>
            <a:endParaRPr/>
          </a:p>
        </p:txBody>
      </p:sp>
      <p:sp>
        <p:nvSpPr>
          <p:cNvPr id="1203" name="Google Shape;1203;p50"/>
          <p:cNvSpPr txBox="1"/>
          <p:nvPr>
            <p:ph idx="4294967295" type="subTitle"/>
          </p:nvPr>
        </p:nvSpPr>
        <p:spPr>
          <a:xfrm flipH="1">
            <a:off x="6712800" y="4001157"/>
            <a:ext cx="1708800" cy="5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plotVisual()</a:t>
            </a:r>
            <a:endParaRPr/>
          </a:p>
        </p:txBody>
      </p:sp>
      <p:cxnSp>
        <p:nvCxnSpPr>
          <p:cNvPr id="1204" name="Google Shape;1204;p50"/>
          <p:cNvCxnSpPr>
            <a:stCxn id="1192" idx="6"/>
            <a:endCxn id="1190" idx="2"/>
          </p:cNvCxnSpPr>
          <p:nvPr/>
        </p:nvCxnSpPr>
        <p:spPr>
          <a:xfrm>
            <a:off x="4190588" y="2139891"/>
            <a:ext cx="762900" cy="0"/>
          </a:xfrm>
          <a:prstGeom prst="straightConnector1">
            <a:avLst/>
          </a:prstGeom>
          <a:noFill/>
          <a:ln cap="rnd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5" name="Google Shape;1205;p50"/>
          <p:cNvGrpSpPr/>
          <p:nvPr/>
        </p:nvGrpSpPr>
        <p:grpSpPr>
          <a:xfrm>
            <a:off x="3598475" y="1954729"/>
            <a:ext cx="376926" cy="370324"/>
            <a:chOff x="-40748275" y="3238700"/>
            <a:chExt cx="322600" cy="316950"/>
          </a:xfrm>
        </p:grpSpPr>
        <p:sp>
          <p:nvSpPr>
            <p:cNvPr id="1206" name="Google Shape;1206;p50"/>
            <p:cNvSpPr/>
            <p:nvPr/>
          </p:nvSpPr>
          <p:spPr>
            <a:xfrm>
              <a:off x="-40709675" y="3273750"/>
              <a:ext cx="84300" cy="84300"/>
            </a:xfrm>
            <a:custGeom>
              <a:rect b="b" l="l" r="r" t="t"/>
              <a:pathLst>
                <a:path extrusionOk="0" h="3372" w="3372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-40578925" y="3247175"/>
              <a:ext cx="151250" cy="149475"/>
            </a:xfrm>
            <a:custGeom>
              <a:rect b="b" l="l" r="r" t="t"/>
              <a:pathLst>
                <a:path extrusionOk="0" h="5979" w="605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-40678175" y="3305250"/>
              <a:ext cx="213475" cy="213475"/>
            </a:xfrm>
            <a:custGeom>
              <a:rect b="b" l="l" r="r" t="t"/>
              <a:pathLst>
                <a:path extrusionOk="0" h="8539" w="8539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-40513550" y="3469850"/>
              <a:ext cx="87875" cy="85800"/>
            </a:xfrm>
            <a:custGeom>
              <a:rect b="b" l="l" r="r" t="t"/>
              <a:pathLst>
                <a:path extrusionOk="0" h="3432" w="3515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-40738025" y="3404500"/>
              <a:ext cx="150450" cy="149475"/>
            </a:xfrm>
            <a:custGeom>
              <a:rect b="b" l="l" r="r" t="t"/>
              <a:pathLst>
                <a:path extrusionOk="0" h="5979" w="6018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-40748275" y="3238700"/>
              <a:ext cx="92175" cy="87850"/>
            </a:xfrm>
            <a:custGeom>
              <a:rect b="b" l="l" r="r" t="t"/>
              <a:pathLst>
                <a:path extrusionOk="0" h="3514" w="3687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2" name="Google Shape;1212;p50"/>
          <p:cNvGrpSpPr/>
          <p:nvPr/>
        </p:nvGrpSpPr>
        <p:grpSpPr>
          <a:xfrm>
            <a:off x="5171155" y="1970546"/>
            <a:ext cx="371814" cy="338690"/>
            <a:chOff x="-40745125" y="3632900"/>
            <a:chExt cx="318225" cy="289875"/>
          </a:xfrm>
        </p:grpSpPr>
        <p:sp>
          <p:nvSpPr>
            <p:cNvPr id="1213" name="Google Shape;1213;p50"/>
            <p:cNvSpPr/>
            <p:nvPr/>
          </p:nvSpPr>
          <p:spPr>
            <a:xfrm>
              <a:off x="-40745125" y="3632900"/>
              <a:ext cx="300125" cy="82725"/>
            </a:xfrm>
            <a:custGeom>
              <a:rect b="b" l="l" r="r" t="t"/>
              <a:pathLst>
                <a:path extrusionOk="0" h="3309" w="12005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-40508050" y="3736075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-40466300" y="3736875"/>
              <a:ext cx="39400" cy="82725"/>
            </a:xfrm>
            <a:custGeom>
              <a:rect b="b" l="l" r="r" t="t"/>
              <a:pathLst>
                <a:path extrusionOk="0" h="3309" w="1576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-40723050" y="3736075"/>
              <a:ext cx="194550" cy="82725"/>
            </a:xfrm>
            <a:custGeom>
              <a:rect b="b" l="l" r="r" t="t"/>
              <a:pathLst>
                <a:path extrusionOk="0" h="3309" w="7782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-40681325" y="3839250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-40639575" y="3840825"/>
              <a:ext cx="190625" cy="81950"/>
            </a:xfrm>
            <a:custGeom>
              <a:rect b="b" l="l" r="r" t="t"/>
              <a:pathLst>
                <a:path extrusionOk="0" h="3278" w="7625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-40745125" y="3840050"/>
              <a:ext cx="43350" cy="82725"/>
            </a:xfrm>
            <a:custGeom>
              <a:rect b="b" l="l" r="r" t="t"/>
              <a:pathLst>
                <a:path extrusionOk="0" h="3309" w="1734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50"/>
          <p:cNvGrpSpPr/>
          <p:nvPr/>
        </p:nvGrpSpPr>
        <p:grpSpPr>
          <a:xfrm>
            <a:off x="3601052" y="4069319"/>
            <a:ext cx="371820" cy="370398"/>
            <a:chOff x="2085450" y="842250"/>
            <a:chExt cx="483700" cy="481850"/>
          </a:xfrm>
        </p:grpSpPr>
        <p:sp>
          <p:nvSpPr>
            <p:cNvPr id="1221" name="Google Shape;1221;p50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4" name="Google Shape;1224;p50"/>
          <p:cNvGrpSpPr/>
          <p:nvPr/>
        </p:nvGrpSpPr>
        <p:grpSpPr>
          <a:xfrm>
            <a:off x="5168613" y="4074282"/>
            <a:ext cx="376949" cy="360472"/>
            <a:chOff x="5045500" y="842250"/>
            <a:chExt cx="503875" cy="481850"/>
          </a:xfrm>
        </p:grpSpPr>
        <p:sp>
          <p:nvSpPr>
            <p:cNvPr id="1225" name="Google Shape;1225;p50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27" name="Google Shape;1227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8" name="Google Shape;1228;p50"/>
          <p:cNvSpPr txBox="1"/>
          <p:nvPr>
            <p:ph idx="4294967295" type="subTitle"/>
          </p:nvPr>
        </p:nvSpPr>
        <p:spPr>
          <a:xfrm flipH="1">
            <a:off x="4767475" y="997225"/>
            <a:ext cx="3386400" cy="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APRESENTAÇÃO DOS PARÂMETROS</a:t>
            </a:r>
            <a:endParaRPr b="1" sz="22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1229" name="Google Shape;1229;p50"/>
          <p:cNvCxnSpPr/>
          <p:nvPr/>
        </p:nvCxnSpPr>
        <p:spPr>
          <a:xfrm rot="411007">
            <a:off x="4462002" y="3946345"/>
            <a:ext cx="465322" cy="60944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50"/>
          <p:cNvCxnSpPr/>
          <p:nvPr/>
        </p:nvCxnSpPr>
        <p:spPr>
          <a:xfrm rot="411007">
            <a:off x="4244665" y="3953216"/>
            <a:ext cx="465322" cy="60944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6" name="Google Shape;123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835" y="-50"/>
            <a:ext cx="31943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7" name="Google Shape;1237;p51"/>
          <p:cNvSpPr txBox="1"/>
          <p:nvPr>
            <p:ph type="title"/>
          </p:nvPr>
        </p:nvSpPr>
        <p:spPr>
          <a:xfrm>
            <a:off x="0" y="1360350"/>
            <a:ext cx="2824200" cy="24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Fluxograma de uso da biblioteca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3" name="Google Shape;124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8" y="204788"/>
            <a:ext cx="7858125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9" name="Google Shape;124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38" y="561975"/>
            <a:ext cx="778192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54"/>
          <p:cNvSpPr txBox="1"/>
          <p:nvPr>
            <p:ph type="title"/>
          </p:nvPr>
        </p:nvSpPr>
        <p:spPr>
          <a:xfrm>
            <a:off x="1320300" y="2217283"/>
            <a:ext cx="65034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RESULTADOS E CONCLUSÕES</a:t>
            </a:r>
            <a:endParaRPr sz="4200"/>
          </a:p>
        </p:txBody>
      </p:sp>
      <p:sp>
        <p:nvSpPr>
          <p:cNvPr id="1255" name="Google Shape;1255;p54"/>
          <p:cNvSpPr txBox="1"/>
          <p:nvPr>
            <p:ph idx="2" type="title"/>
          </p:nvPr>
        </p:nvSpPr>
        <p:spPr>
          <a:xfrm>
            <a:off x="3853500" y="1149125"/>
            <a:ext cx="14370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56" name="Google Shape;1256;p54"/>
          <p:cNvSpPr txBox="1"/>
          <p:nvPr>
            <p:ph idx="1" type="subTitle"/>
          </p:nvPr>
        </p:nvSpPr>
        <p:spPr>
          <a:xfrm>
            <a:off x="3052350" y="3448478"/>
            <a:ext cx="30393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da biblioteca na análise do controle por MRAC no tacogerador</a:t>
            </a:r>
            <a:endParaRPr/>
          </a:p>
        </p:txBody>
      </p:sp>
      <p:sp>
        <p:nvSpPr>
          <p:cNvPr id="1257" name="Google Shape;1257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5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LEGENDA DOS GRÁFICOS</a:t>
            </a:r>
            <a:endParaRPr/>
          </a:p>
        </p:txBody>
      </p:sp>
      <p:sp>
        <p:nvSpPr>
          <p:cNvPr id="1263" name="Google Shape;1263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4" name="Google Shape;126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00" y="1295216"/>
            <a:ext cx="8271601" cy="2553058"/>
          </a:xfrm>
          <a:prstGeom prst="rect">
            <a:avLst/>
          </a:prstGeom>
          <a:noFill/>
          <a:ln>
            <a:noFill/>
          </a:ln>
        </p:spPr>
      </p:pic>
      <p:sp>
        <p:nvSpPr>
          <p:cNvPr id="1265" name="Google Shape;1265;p55"/>
          <p:cNvSpPr txBox="1"/>
          <p:nvPr/>
        </p:nvSpPr>
        <p:spPr>
          <a:xfrm>
            <a:off x="3593250" y="4134250"/>
            <a:ext cx="195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Tabela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Fonte: Autoria própria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9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872" name="Google Shape;872;p29"/>
          <p:cNvSpPr txBox="1"/>
          <p:nvPr>
            <p:ph type="title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73" name="Google Shape;873;p29"/>
          <p:cNvSpPr txBox="1"/>
          <p:nvPr>
            <p:ph idx="1" type="subTitle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874" name="Google Shape;874;p29"/>
          <p:cNvSpPr txBox="1"/>
          <p:nvPr>
            <p:ph idx="2" type="subTitle"/>
          </p:nvPr>
        </p:nvSpPr>
        <p:spPr>
          <a:xfrm>
            <a:off x="1234025" y="2249636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Abordagem geral do problema e solução proposta</a:t>
            </a:r>
            <a:endParaRPr/>
          </a:p>
        </p:txBody>
      </p:sp>
      <p:sp>
        <p:nvSpPr>
          <p:cNvPr id="875" name="Google Shape;875;p29"/>
          <p:cNvSpPr txBox="1"/>
          <p:nvPr>
            <p:ph idx="3" type="title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76" name="Google Shape;876;p29"/>
          <p:cNvSpPr txBox="1"/>
          <p:nvPr>
            <p:ph idx="4" type="subTitle"/>
          </p:nvPr>
        </p:nvSpPr>
        <p:spPr>
          <a:xfrm>
            <a:off x="4747075" y="1841813"/>
            <a:ext cx="3507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REFERENCIAL TEÓRICO</a:t>
            </a:r>
            <a:endParaRPr/>
          </a:p>
        </p:txBody>
      </p:sp>
      <p:sp>
        <p:nvSpPr>
          <p:cNvPr id="877" name="Google Shape;877;p29"/>
          <p:cNvSpPr txBox="1"/>
          <p:nvPr>
            <p:ph idx="5" type="subTitle"/>
          </p:nvPr>
        </p:nvSpPr>
        <p:spPr>
          <a:xfrm>
            <a:off x="5091475" y="2249636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teórica e prática para o projeto</a:t>
            </a:r>
            <a:endParaRPr/>
          </a:p>
        </p:txBody>
      </p:sp>
      <p:sp>
        <p:nvSpPr>
          <p:cNvPr id="878" name="Google Shape;878;p29"/>
          <p:cNvSpPr txBox="1"/>
          <p:nvPr>
            <p:ph idx="6" type="title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79" name="Google Shape;879;p29"/>
          <p:cNvSpPr txBox="1"/>
          <p:nvPr>
            <p:ph idx="7" type="subTitle"/>
          </p:nvPr>
        </p:nvSpPr>
        <p:spPr>
          <a:xfrm>
            <a:off x="889625" y="3566750"/>
            <a:ext cx="3507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DESENVOLVIMENTO</a:t>
            </a:r>
            <a:endParaRPr/>
          </a:p>
        </p:txBody>
      </p:sp>
      <p:sp>
        <p:nvSpPr>
          <p:cNvPr id="880" name="Google Shape;880;p29"/>
          <p:cNvSpPr txBox="1"/>
          <p:nvPr>
            <p:ph idx="8" type="subTitle"/>
          </p:nvPr>
        </p:nvSpPr>
        <p:spPr>
          <a:xfrm>
            <a:off x="1234025" y="3974562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Etapas do desenvolvimento da pesquisa</a:t>
            </a:r>
            <a:endParaRPr/>
          </a:p>
        </p:txBody>
      </p:sp>
      <p:sp>
        <p:nvSpPr>
          <p:cNvPr id="881" name="Google Shape;881;p29"/>
          <p:cNvSpPr txBox="1"/>
          <p:nvPr>
            <p:ph idx="13" type="title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82" name="Google Shape;882;p29"/>
          <p:cNvSpPr txBox="1"/>
          <p:nvPr>
            <p:ph idx="14" type="subTitle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 E CONCLUSÕES</a:t>
            </a:r>
            <a:endParaRPr/>
          </a:p>
        </p:txBody>
      </p:sp>
      <p:sp>
        <p:nvSpPr>
          <p:cNvPr id="883" name="Google Shape;883;p29"/>
          <p:cNvSpPr txBox="1"/>
          <p:nvPr>
            <p:ph idx="15" type="subTitle"/>
          </p:nvPr>
        </p:nvSpPr>
        <p:spPr>
          <a:xfrm>
            <a:off x="4919275" y="3989700"/>
            <a:ext cx="3162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da biblioteca na análise do controle por MRAC no tacogerador</a:t>
            </a:r>
            <a:endParaRPr/>
          </a:p>
        </p:txBody>
      </p:sp>
      <p:sp>
        <p:nvSpPr>
          <p:cNvPr id="884" name="Google Shape;88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56"/>
          <p:cNvSpPr txBox="1"/>
          <p:nvPr>
            <p:ph type="title"/>
          </p:nvPr>
        </p:nvSpPr>
        <p:spPr>
          <a:xfrm>
            <a:off x="720000" y="27575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RASTREAMENTO EM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CONTROLE SERVO</a:t>
            </a:r>
            <a:endParaRPr/>
          </a:p>
        </p:txBody>
      </p:sp>
      <p:sp>
        <p:nvSpPr>
          <p:cNvPr id="1271" name="Google Shape;1271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2" name="Google Shape;12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125" y="1338203"/>
            <a:ext cx="5791901" cy="18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3" name="Google Shape;127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5050" y="3223300"/>
            <a:ext cx="5802062" cy="18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56"/>
          <p:cNvSpPr txBox="1"/>
          <p:nvPr/>
        </p:nvSpPr>
        <p:spPr>
          <a:xfrm>
            <a:off x="209725" y="1496025"/>
            <a:ext cx="129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Taxa de adaptação do MRAC = 10⁻⁵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9" name="Google Shape;127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125" y="1341650"/>
            <a:ext cx="5787829" cy="18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0" name="Google Shape;128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0125" y="3223302"/>
            <a:ext cx="5796004" cy="18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1" name="Google Shape;1281;p57"/>
          <p:cNvSpPr txBox="1"/>
          <p:nvPr>
            <p:ph type="title"/>
          </p:nvPr>
        </p:nvSpPr>
        <p:spPr>
          <a:xfrm>
            <a:off x="720000" y="27575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VARIAÇÃO DA TAXA DE ADAPTAÇÃO</a:t>
            </a:r>
            <a:endParaRPr/>
          </a:p>
        </p:txBody>
      </p:sp>
      <p:sp>
        <p:nvSpPr>
          <p:cNvPr id="1282" name="Google Shape;1282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3" name="Google Shape;1283;p57"/>
          <p:cNvSpPr txBox="1"/>
          <p:nvPr/>
        </p:nvSpPr>
        <p:spPr>
          <a:xfrm>
            <a:off x="209725" y="1496025"/>
            <a:ext cx="129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Taxa de adaptação do MRAC = 10⁻³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8" name="Google Shape;128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125" y="3223301"/>
            <a:ext cx="5770399" cy="180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" name="Google Shape;128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0123" y="1341651"/>
            <a:ext cx="5770395" cy="18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0" name="Google Shape;1290;p58"/>
          <p:cNvSpPr txBox="1"/>
          <p:nvPr>
            <p:ph type="title"/>
          </p:nvPr>
        </p:nvSpPr>
        <p:spPr>
          <a:xfrm>
            <a:off x="720000" y="27575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VARIAÇÃO DA TAXA DE ADAPTAÇÃO</a:t>
            </a:r>
            <a:endParaRPr/>
          </a:p>
        </p:txBody>
      </p:sp>
      <p:sp>
        <p:nvSpPr>
          <p:cNvPr id="1291" name="Google Shape;1291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2" name="Google Shape;1292;p58"/>
          <p:cNvSpPr txBox="1"/>
          <p:nvPr/>
        </p:nvSpPr>
        <p:spPr>
          <a:xfrm>
            <a:off x="209725" y="1496025"/>
            <a:ext cx="129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Taxa de adaptação do MRAC = 10⁻⁷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59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 PERFORMANCE</a:t>
            </a:r>
            <a:endParaRPr/>
          </a:p>
        </p:txBody>
      </p:sp>
      <p:sp>
        <p:nvSpPr>
          <p:cNvPr id="1298" name="Google Shape;1298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9" name="Google Shape;1299;p59"/>
          <p:cNvSpPr txBox="1"/>
          <p:nvPr/>
        </p:nvSpPr>
        <p:spPr>
          <a:xfrm>
            <a:off x="3593250" y="4134250"/>
            <a:ext cx="195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Tabela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Fonte: Autoria própria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0" name="Google Shape;130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00" y="1444900"/>
            <a:ext cx="8271601" cy="225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60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PONDERAÇÃO DO CONTROLADOR</a:t>
            </a:r>
            <a:endParaRPr/>
          </a:p>
        </p:txBody>
      </p:sp>
      <p:sp>
        <p:nvSpPr>
          <p:cNvPr id="1306" name="Google Shape;1306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7" name="Google Shape;1307;p60"/>
          <p:cNvSpPr txBox="1"/>
          <p:nvPr/>
        </p:nvSpPr>
        <p:spPr>
          <a:xfrm>
            <a:off x="209725" y="1496025"/>
            <a:ext cx="129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Taxa de adaptação do MRAC = 10⁻⁵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8" name="Google Shape;13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850" y="3223303"/>
            <a:ext cx="5791901" cy="18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9" name="Google Shape;130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000" y="1193700"/>
            <a:ext cx="5532452" cy="18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0" name="Google Shape;1310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9900" y="0"/>
            <a:ext cx="2534100" cy="4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5" name="Google Shape;131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888" y="3223275"/>
            <a:ext cx="5787829" cy="18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6" name="Google Shape;131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1275" y="1193700"/>
            <a:ext cx="5604475" cy="18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6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PONDERAÇÃO DO CONTROLADOR</a:t>
            </a:r>
            <a:endParaRPr/>
          </a:p>
        </p:txBody>
      </p:sp>
      <p:sp>
        <p:nvSpPr>
          <p:cNvPr id="1318" name="Google Shape;1318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9" name="Google Shape;1319;p61"/>
          <p:cNvSpPr txBox="1"/>
          <p:nvPr/>
        </p:nvSpPr>
        <p:spPr>
          <a:xfrm>
            <a:off x="209725" y="1496025"/>
            <a:ext cx="129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Taxa de adaptação do MRAC = 10⁻³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4" name="Google Shape;132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200" y="1193700"/>
            <a:ext cx="5585551" cy="18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5" name="Google Shape;132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4610" y="3223276"/>
            <a:ext cx="5770395" cy="18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62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PONDERAÇÃO DO CONTROLADOR</a:t>
            </a:r>
            <a:endParaRPr/>
          </a:p>
        </p:txBody>
      </p:sp>
      <p:sp>
        <p:nvSpPr>
          <p:cNvPr id="1327" name="Google Shape;1327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8" name="Google Shape;1328;p62"/>
          <p:cNvSpPr txBox="1"/>
          <p:nvPr/>
        </p:nvSpPr>
        <p:spPr>
          <a:xfrm>
            <a:off x="209725" y="1496025"/>
            <a:ext cx="129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Taxa de adaptação do MRAC = 10⁻⁷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63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VARIAÇÃO TOTAL</a:t>
            </a:r>
            <a:endParaRPr/>
          </a:p>
        </p:txBody>
      </p:sp>
      <p:sp>
        <p:nvSpPr>
          <p:cNvPr id="1334" name="Google Shape;1334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5" name="Google Shape;1335;p63"/>
          <p:cNvSpPr txBox="1"/>
          <p:nvPr/>
        </p:nvSpPr>
        <p:spPr>
          <a:xfrm>
            <a:off x="3593250" y="4134250"/>
            <a:ext cx="195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Tabela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Fonte: Autoria própria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6" name="Google Shape;133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825" y="1430175"/>
            <a:ext cx="6310351" cy="22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6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342" name="Google Shape;1342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3" name="Google Shape;134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197025"/>
            <a:ext cx="28575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9" name="Google Shape;1349;p65" title="caso-normal[1]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0"/>
          <p:cNvSpPr txBox="1"/>
          <p:nvPr>
            <p:ph type="title"/>
          </p:nvPr>
        </p:nvSpPr>
        <p:spPr>
          <a:xfrm>
            <a:off x="1320300" y="2096633"/>
            <a:ext cx="65034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890" name="Google Shape;890;p30"/>
          <p:cNvSpPr txBox="1"/>
          <p:nvPr>
            <p:ph idx="2" type="title"/>
          </p:nvPr>
        </p:nvSpPr>
        <p:spPr>
          <a:xfrm>
            <a:off x="3915450" y="1163052"/>
            <a:ext cx="13131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91" name="Google Shape;891;p30"/>
          <p:cNvSpPr txBox="1"/>
          <p:nvPr>
            <p:ph idx="1" type="subTitle"/>
          </p:nvPr>
        </p:nvSpPr>
        <p:spPr>
          <a:xfrm>
            <a:off x="3052350" y="3267278"/>
            <a:ext cx="30393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Abordagem geral do problema e solução proposta</a:t>
            </a:r>
            <a:endParaRPr/>
          </a:p>
        </p:txBody>
      </p:sp>
      <p:sp>
        <p:nvSpPr>
          <p:cNvPr id="892" name="Google Shape;892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66"/>
          <p:cNvSpPr txBox="1"/>
          <p:nvPr>
            <p:ph idx="1" type="subTitle"/>
          </p:nvPr>
        </p:nvSpPr>
        <p:spPr>
          <a:xfrm>
            <a:off x="713375" y="2571749"/>
            <a:ext cx="4732500" cy="18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Recapitulando…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Além do objetivo educativo, essa biblioteca pode servir de base/direcionamento para pessoas que queiram desenvolver novos trabalhos, seja para educação seja para projetos práticos</a:t>
            </a:r>
            <a:endParaRPr/>
          </a:p>
        </p:txBody>
      </p:sp>
      <p:sp>
        <p:nvSpPr>
          <p:cNvPr id="1355" name="Google Shape;1355;p66"/>
          <p:cNvSpPr txBox="1"/>
          <p:nvPr>
            <p:ph type="title"/>
          </p:nvPr>
        </p:nvSpPr>
        <p:spPr>
          <a:xfrm>
            <a:off x="713375" y="1697025"/>
            <a:ext cx="52248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CONSIDERAÇÕES FINAIS</a:t>
            </a:r>
            <a:endParaRPr/>
          </a:p>
        </p:txBody>
      </p:sp>
      <p:sp>
        <p:nvSpPr>
          <p:cNvPr id="1356" name="Google Shape;1356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67"/>
          <p:cNvSpPr txBox="1"/>
          <p:nvPr>
            <p:ph idx="1" type="subTitle"/>
          </p:nvPr>
        </p:nvSpPr>
        <p:spPr>
          <a:xfrm>
            <a:off x="571850" y="2759375"/>
            <a:ext cx="2699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ESTUDO APROFUNDADO</a:t>
            </a:r>
            <a:endParaRPr sz="1700"/>
          </a:p>
        </p:txBody>
      </p:sp>
      <p:sp>
        <p:nvSpPr>
          <p:cNvPr id="1362" name="Google Shape;1362;p67"/>
          <p:cNvSpPr txBox="1"/>
          <p:nvPr>
            <p:ph idx="4" type="subTitle"/>
          </p:nvPr>
        </p:nvSpPr>
        <p:spPr>
          <a:xfrm>
            <a:off x="3286825" y="2759375"/>
            <a:ext cx="2570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EXPANSÃO PELO MRAC</a:t>
            </a:r>
            <a:endParaRPr sz="1700"/>
          </a:p>
        </p:txBody>
      </p:sp>
      <p:sp>
        <p:nvSpPr>
          <p:cNvPr id="1363" name="Google Shape;1363;p67"/>
          <p:cNvSpPr txBox="1"/>
          <p:nvPr>
            <p:ph idx="2" type="subTitle"/>
          </p:nvPr>
        </p:nvSpPr>
        <p:spPr>
          <a:xfrm>
            <a:off x="777659" y="3343054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Estudo focado na influência e decisão da taxa de adaptação no MRAC</a:t>
            </a:r>
            <a:endParaRPr/>
          </a:p>
        </p:txBody>
      </p:sp>
      <p:sp>
        <p:nvSpPr>
          <p:cNvPr id="1364" name="Google Shape;1364;p67"/>
          <p:cNvSpPr txBox="1"/>
          <p:nvPr>
            <p:ph idx="7" type="subTitle"/>
          </p:nvPr>
        </p:nvSpPr>
        <p:spPr>
          <a:xfrm>
            <a:off x="6078300" y="2759375"/>
            <a:ext cx="23457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EXPANSÃO PELO CONTROLE ADAPTATIVO</a:t>
            </a:r>
            <a:endParaRPr sz="1700"/>
          </a:p>
        </p:txBody>
      </p:sp>
      <p:sp>
        <p:nvSpPr>
          <p:cNvPr id="1365" name="Google Shape;1365;p67"/>
          <p:cNvSpPr txBox="1"/>
          <p:nvPr>
            <p:ph type="title"/>
          </p:nvPr>
        </p:nvSpPr>
        <p:spPr>
          <a:xfrm>
            <a:off x="1478734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66" name="Google Shape;1366;p67"/>
          <p:cNvSpPr txBox="1"/>
          <p:nvPr>
            <p:ph idx="3" type="title"/>
          </p:nvPr>
        </p:nvSpPr>
        <p:spPr>
          <a:xfrm>
            <a:off x="4129048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67" name="Google Shape;1367;p67"/>
          <p:cNvSpPr txBox="1"/>
          <p:nvPr>
            <p:ph idx="6" type="title"/>
          </p:nvPr>
        </p:nvSpPr>
        <p:spPr>
          <a:xfrm>
            <a:off x="6779363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68" name="Google Shape;1368;p67"/>
          <p:cNvSpPr txBox="1"/>
          <p:nvPr>
            <p:ph idx="5" type="subTitle"/>
          </p:nvPr>
        </p:nvSpPr>
        <p:spPr>
          <a:xfrm>
            <a:off x="3427978" y="3343054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Aumentar o uso da biblioteca para aplicar o MRAC indireto e/ou pelo método de Lyapunov</a:t>
            </a:r>
            <a:endParaRPr/>
          </a:p>
        </p:txBody>
      </p:sp>
      <p:sp>
        <p:nvSpPr>
          <p:cNvPr id="1369" name="Google Shape;1369;p67"/>
          <p:cNvSpPr txBox="1"/>
          <p:nvPr>
            <p:ph idx="8" type="subTitle"/>
          </p:nvPr>
        </p:nvSpPr>
        <p:spPr>
          <a:xfrm>
            <a:off x="5983025" y="3343050"/>
            <a:ext cx="24786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Criação de novas bibliotecas implementado diferentes métodos de controle adaptativo</a:t>
            </a:r>
            <a:endParaRPr/>
          </a:p>
        </p:txBody>
      </p:sp>
      <p:sp>
        <p:nvSpPr>
          <p:cNvPr id="1370" name="Google Shape;1370;p67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MELHORIAS FUTURAS</a:t>
            </a:r>
            <a:endParaRPr/>
          </a:p>
        </p:txBody>
      </p:sp>
      <p:sp>
        <p:nvSpPr>
          <p:cNvPr id="1371" name="Google Shape;1371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68"/>
          <p:cNvSpPr txBox="1"/>
          <p:nvPr>
            <p:ph idx="1" type="body"/>
          </p:nvPr>
        </p:nvSpPr>
        <p:spPr>
          <a:xfrm>
            <a:off x="1370700" y="1401575"/>
            <a:ext cx="6402600" cy="32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Arduino (2021). About arduino. URL https://www. arduino.cc/en/about. Ultimo acesso em: 06 de Dez. ´ de 2022.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Astrom, K. (1987). Adaptive feedback control. Proceedings of the IEEE, 75, 185–217.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Astrom, K. and Wittenmark, B. (1995). Adaptive Control. Addison-Wesley, Mineola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/>
              <a:t>Bruce, J. (2021). Indirect Model Reference Adaptive Control with online aircraft parameter estimation. Master’s thesis, Embry-Riddle Aeronautical University, Daytona Beach, Fl.</a:t>
            </a:r>
            <a:endParaRPr/>
          </a:p>
        </p:txBody>
      </p:sp>
      <p:sp>
        <p:nvSpPr>
          <p:cNvPr id="1377" name="Google Shape;1377;p68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378" name="Google Shape;1378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69"/>
          <p:cNvSpPr txBox="1"/>
          <p:nvPr>
            <p:ph idx="1" type="body"/>
          </p:nvPr>
        </p:nvSpPr>
        <p:spPr>
          <a:xfrm>
            <a:off x="1370700" y="1401575"/>
            <a:ext cx="6402600" cy="32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Callai, T., Coelho, A., and Coelho, L. (2007). Controle nebuloso adaptativo por modelo de referˆencia: projeto e aplica¸c˜ao em sistemas n˜ao-lineares. Controle &amp; Automa¸c˜ao, 18, 479–489.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Campos, M. and Teixeira, H. (2010). Controles t´ıpicos de equipamentos e processos industriais. Edgard Blucher Ltda., S˜ao Paulo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Candy, J. (2021). Model reference adaptive control (mrac) for additive manufacturing. Technical report, Lawrence Livermore National Laboratory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Evans, M., Noble, J., and Hochenbaum, J. (2013). Arduino em a¸c˜ao. Novatec, S˜ao Paulo</a:t>
            </a:r>
            <a:endParaRPr/>
          </a:p>
        </p:txBody>
      </p:sp>
      <p:sp>
        <p:nvSpPr>
          <p:cNvPr id="1384" name="Google Shape;1384;p69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385" name="Google Shape;1385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70"/>
          <p:cNvSpPr txBox="1"/>
          <p:nvPr>
            <p:ph idx="1" type="body"/>
          </p:nvPr>
        </p:nvSpPr>
        <p:spPr>
          <a:xfrm>
            <a:off x="1370700" y="1401575"/>
            <a:ext cx="6402600" cy="32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Fischman, A. (1993). Controle robusto de sistemas lineares incertos - teoria e aplica¸c˜oes. Master’s thesis, Universidade Federal de Santa Catarina, Florian´opolis, SC.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Jordan, C. (1881). On Fourier series. C. R. Acad. Sci., Paris, 92, 228–230.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Kreisselmeier, G. and Anderson, D. (1986). Robust model reference adaptive control. Tansactions on automatic control, 31, 127–133.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Mallick, S. and Mondal, U. (2019a). Comparative performance study of lyapunov based mrac technique and mrac augmented with pid controller for speed control of a dc motor. International Conference on Advanced Computational and Communication Paradigms (ICACCP), 2.</a:t>
            </a:r>
            <a:endParaRPr/>
          </a:p>
        </p:txBody>
      </p:sp>
      <p:sp>
        <p:nvSpPr>
          <p:cNvPr id="1391" name="Google Shape;1391;p70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392" name="Google Shape;1392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71"/>
          <p:cNvSpPr txBox="1"/>
          <p:nvPr>
            <p:ph idx="1" type="body"/>
          </p:nvPr>
        </p:nvSpPr>
        <p:spPr>
          <a:xfrm>
            <a:off x="1370700" y="1401575"/>
            <a:ext cx="6402600" cy="32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Mallick, S. and Mondal, U. (2019b). Performance study of different model reference adaptive control techniques applied to a dc motor for speed control. International Conference on Trends in Electronics and Informatics (ICOEI), 3, 770–774.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Manimozhi, M. and Rajathi, A. (2021). Design of mrac and modified mrac for dc motor speed control. International Journal of Nonlinear Analysis and Applications, 12, 1863–1871.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Mushiri, T., Mahachi, A., and Mbohwa, C. (2017). A model reference adaptive control (mrac) system for the pneumatic valve of the bottle washer in beverages using simulink. International Conference on Sustainable Materials Processing and Manufacturing, 364–373.</a:t>
            </a:r>
            <a:endParaRPr/>
          </a:p>
        </p:txBody>
      </p:sp>
      <p:sp>
        <p:nvSpPr>
          <p:cNvPr id="1398" name="Google Shape;1398;p7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399" name="Google Shape;1399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72"/>
          <p:cNvSpPr txBox="1"/>
          <p:nvPr>
            <p:ph idx="1" type="body"/>
          </p:nvPr>
        </p:nvSpPr>
        <p:spPr>
          <a:xfrm>
            <a:off x="1370700" y="1401575"/>
            <a:ext cx="6402600" cy="32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Nguyen, M., Vuong, D., and Nguyen, T. (2020). The mrac based - adaptive control system for controlling the speed of direct current motor. Indonesian Journal of Electrical Engineering and Computer Science, 19, 723–728.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Pawar, R. and Parvat, B. (2015). Design and implementation of mrac and modified mrac technique for inverted pendulum. International Conference on Pervasive Computing (ICPC).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Pedrisch, R.O., Souza, A.M.M.C.d., Marinho, A.L.B., Santos, A.V.A., and Luna, J.D.F.d.O. (2022). Um m´odulo motor-tacogerador de baixo custo para ensino de controle autom´atico. In Anais do XXIV Congresso Brasileiro de Autom´atica - CBA 2022, volume 1.</a:t>
            </a:r>
            <a:endParaRPr/>
          </a:p>
        </p:txBody>
      </p:sp>
      <p:sp>
        <p:nvSpPr>
          <p:cNvPr id="1405" name="Google Shape;1405;p72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406" name="Google Shape;1406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73"/>
          <p:cNvSpPr txBox="1"/>
          <p:nvPr>
            <p:ph idx="1" type="body"/>
          </p:nvPr>
        </p:nvSpPr>
        <p:spPr>
          <a:xfrm>
            <a:off x="1370700" y="1401575"/>
            <a:ext cx="6402600" cy="32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Sapiee, M. and Sudin, S. (2010). Road vehicle following system with adaptive controller gain using model reference adaptive control method. International Journal of Simulation, Systems, Science &amp; Technology (IJSSST), 11, 24–32.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Silva, M. (2017). Controle Adaptativo Aplicado a um Ve´ıculo A´ereo N˜ao Tripulado. Ph.D. thesis, Universidade Federal de Ouro Preto.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Souza, R. (2016). Estrat´egia de controle adaptativo para estabiliza¸c˜ao de um quadric´optero na presen¸ca de varia- ¸c˜ao de massa. Master’s thesis, Universidade Federal de Uberlˆandia, Uberlˆandia, MG.</a:t>
            </a:r>
            <a:endParaRPr/>
          </a:p>
        </p:txBody>
      </p:sp>
      <p:sp>
        <p:nvSpPr>
          <p:cNvPr id="1412" name="Google Shape;1412;p73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413" name="Google Shape;1413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74"/>
          <p:cNvSpPr txBox="1"/>
          <p:nvPr>
            <p:ph idx="1" type="body"/>
          </p:nvPr>
        </p:nvSpPr>
        <p:spPr>
          <a:xfrm>
            <a:off x="1370700" y="1401575"/>
            <a:ext cx="6402600" cy="32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Tambara, R. (2018). Apostila </a:t>
            </a:r>
            <a:r>
              <a:rPr lang="en"/>
              <a:t>didática:</a:t>
            </a:r>
            <a:r>
              <a:rPr lang="en"/>
              <a:t> Teoria </a:t>
            </a:r>
            <a:r>
              <a:rPr lang="en"/>
              <a:t>básica</a:t>
            </a:r>
            <a:r>
              <a:rPr lang="en"/>
              <a:t> de controle adaptativo com </a:t>
            </a:r>
            <a:r>
              <a:rPr lang="en"/>
              <a:t>exercícios</a:t>
            </a:r>
            <a:r>
              <a:rPr lang="en"/>
              <a:t> resolvidos. URL https://bityli.com/NYA4z. </a:t>
            </a:r>
            <a:r>
              <a:rPr lang="en"/>
              <a:t>Último</a:t>
            </a:r>
            <a:r>
              <a:rPr lang="en"/>
              <a:t> acesso em: 16 de ´ Ago. de 2022.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Trofino, A. (ano). Sistemas lineares. Material didático da Universidade Federal de Santa Catarina. Disponível em https://www.academia.edu/19191808/Apostila_ Sistemas_Lineares. Último acesso em: 16 de Ago. de ´ 2022.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Xiong, A. and Fan, Y. (2007). Application of a pid controller using mrac techniques for control of the dc electromotor drive. International Conference on Mechatronics and Automation, 2616–2621.</a:t>
            </a:r>
            <a:endParaRPr/>
          </a:p>
        </p:txBody>
      </p:sp>
      <p:sp>
        <p:nvSpPr>
          <p:cNvPr id="1419" name="Google Shape;1419;p7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420" name="Google Shape;1420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6" name="Google Shape;142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8450" y="0"/>
            <a:ext cx="1245549" cy="150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7" name="Google Shape;1427;p75"/>
          <p:cNvSpPr txBox="1"/>
          <p:nvPr/>
        </p:nvSpPr>
        <p:spPr>
          <a:xfrm>
            <a:off x="2779350" y="4208208"/>
            <a:ext cx="35853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8" name="Google Shape;1428;p75"/>
          <p:cNvSpPr txBox="1"/>
          <p:nvPr>
            <p:ph idx="4294967295" type="title"/>
          </p:nvPr>
        </p:nvSpPr>
        <p:spPr>
          <a:xfrm>
            <a:off x="2646000" y="491162"/>
            <a:ext cx="3852000" cy="9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r>
              <a:rPr lang="en"/>
              <a:t>!</a:t>
            </a:r>
            <a:endParaRPr/>
          </a:p>
        </p:txBody>
      </p:sp>
      <p:sp>
        <p:nvSpPr>
          <p:cNvPr id="1429" name="Google Shape;1429;p75"/>
          <p:cNvSpPr txBox="1"/>
          <p:nvPr>
            <p:ph idx="4294967295" type="subTitle"/>
          </p:nvPr>
        </p:nvSpPr>
        <p:spPr>
          <a:xfrm>
            <a:off x="2646000" y="1407566"/>
            <a:ext cx="38520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Possui alguma dúvida</a:t>
            </a:r>
            <a:r>
              <a:rPr b="1" lang="en"/>
              <a:t>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juan.victor73x@gmail</a:t>
            </a:r>
            <a:r>
              <a:rPr lang="en"/>
              <a:t>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+55 (69)</a:t>
            </a:r>
            <a:r>
              <a:rPr lang="en"/>
              <a:t> 99381-4774</a:t>
            </a:r>
            <a:endParaRPr/>
          </a:p>
        </p:txBody>
      </p:sp>
      <p:sp>
        <p:nvSpPr>
          <p:cNvPr id="1430" name="Google Shape;1430;p75"/>
          <p:cNvSpPr txBox="1"/>
          <p:nvPr/>
        </p:nvSpPr>
        <p:spPr>
          <a:xfrm>
            <a:off x="2779350" y="4208208"/>
            <a:ext cx="35853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1" name="Google Shape;1431;p75"/>
          <p:cNvSpPr txBox="1"/>
          <p:nvPr/>
        </p:nvSpPr>
        <p:spPr>
          <a:xfrm>
            <a:off x="2779350" y="4208208"/>
            <a:ext cx="35853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2" name="Google Shape;1432;p75"/>
          <p:cNvSpPr txBox="1"/>
          <p:nvPr/>
        </p:nvSpPr>
        <p:spPr>
          <a:xfrm>
            <a:off x="2936850" y="3161500"/>
            <a:ext cx="327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CRÉDITOS: Este modelo de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apresentação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foi criado por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Slidesgo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incluindo os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ícones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por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Flaticon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infográficos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e imagens por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Freepik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1"/>
          <p:cNvSpPr txBox="1"/>
          <p:nvPr>
            <p:ph idx="1" type="subTitle"/>
          </p:nvPr>
        </p:nvSpPr>
        <p:spPr>
          <a:xfrm>
            <a:off x="1254788" y="2045617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REGULATÓRIO</a:t>
            </a:r>
            <a:endParaRPr/>
          </a:p>
        </p:txBody>
      </p:sp>
      <p:sp>
        <p:nvSpPr>
          <p:cNvPr id="898" name="Google Shape;898;p31"/>
          <p:cNvSpPr txBox="1"/>
          <p:nvPr>
            <p:ph idx="3" type="subTitle"/>
          </p:nvPr>
        </p:nvSpPr>
        <p:spPr>
          <a:xfrm>
            <a:off x="5112413" y="2045617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SERVO</a:t>
            </a:r>
            <a:endParaRPr/>
          </a:p>
        </p:txBody>
      </p:sp>
      <p:sp>
        <p:nvSpPr>
          <p:cNvPr id="899" name="Google Shape;899;p3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OBJETIVOS DE CONTROLE</a:t>
            </a:r>
            <a:endParaRPr/>
          </a:p>
        </p:txBody>
      </p:sp>
      <p:sp>
        <p:nvSpPr>
          <p:cNvPr id="900" name="Google Shape;900;p31"/>
          <p:cNvSpPr txBox="1"/>
          <p:nvPr>
            <p:ph idx="5" type="title"/>
          </p:nvPr>
        </p:nvSpPr>
        <p:spPr>
          <a:xfrm>
            <a:off x="2200238" y="1463737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01" name="Google Shape;901;p31"/>
          <p:cNvSpPr txBox="1"/>
          <p:nvPr>
            <p:ph idx="6" type="title"/>
          </p:nvPr>
        </p:nvSpPr>
        <p:spPr>
          <a:xfrm>
            <a:off x="6057863" y="1463737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902" name="Google Shape;902;p31"/>
          <p:cNvPicPr preferRelativeResize="0"/>
          <p:nvPr/>
        </p:nvPicPr>
        <p:blipFill rotWithShape="1">
          <a:blip r:embed="rId3">
            <a:alphaModFix/>
          </a:blip>
          <a:srcRect b="0" l="22023" r="22023" t="0"/>
          <a:stretch/>
        </p:blipFill>
        <p:spPr>
          <a:xfrm>
            <a:off x="1402612" y="2471525"/>
            <a:ext cx="2481150" cy="221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31"/>
          <p:cNvPicPr preferRelativeResize="0"/>
          <p:nvPr/>
        </p:nvPicPr>
        <p:blipFill rotWithShape="1">
          <a:blip r:embed="rId4">
            <a:alphaModFix/>
          </a:blip>
          <a:srcRect b="0" l="20233" r="20688" t="0"/>
          <a:stretch/>
        </p:blipFill>
        <p:spPr>
          <a:xfrm>
            <a:off x="5190988" y="2471525"/>
            <a:ext cx="2619652" cy="22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5" name="Google Shape;905;p31"/>
          <p:cNvSpPr txBox="1"/>
          <p:nvPr/>
        </p:nvSpPr>
        <p:spPr>
          <a:xfrm>
            <a:off x="2581500" y="4743250"/>
            <a:ext cx="39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Fonte: Adaptado de Campos e Teixeira (2010).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76"/>
          <p:cNvSpPr txBox="1"/>
          <p:nvPr>
            <p:ph idx="1" type="subTitle"/>
          </p:nvPr>
        </p:nvSpPr>
        <p:spPr>
          <a:xfrm>
            <a:off x="5772875" y="2797325"/>
            <a:ext cx="2898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RODRIGO TAMBARA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(2018)</a:t>
            </a:r>
            <a:endParaRPr/>
          </a:p>
        </p:txBody>
      </p:sp>
      <p:sp>
        <p:nvSpPr>
          <p:cNvPr id="1438" name="Google Shape;1438;p76"/>
          <p:cNvSpPr txBox="1"/>
          <p:nvPr>
            <p:ph idx="4" type="subTitle"/>
          </p:nvPr>
        </p:nvSpPr>
        <p:spPr>
          <a:xfrm>
            <a:off x="3268125" y="2797325"/>
            <a:ext cx="26502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ASTROM E WITTENMARK (1995)</a:t>
            </a:r>
            <a:endParaRPr/>
          </a:p>
        </p:txBody>
      </p:sp>
      <p:sp>
        <p:nvSpPr>
          <p:cNvPr id="1439" name="Google Shape;1439;p76"/>
          <p:cNvSpPr txBox="1"/>
          <p:nvPr>
            <p:ph idx="2" type="subTitle"/>
          </p:nvPr>
        </p:nvSpPr>
        <p:spPr>
          <a:xfrm>
            <a:off x="6078434" y="3294554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Apostila didática sobre MRAC</a:t>
            </a:r>
            <a:endParaRPr/>
          </a:p>
        </p:txBody>
      </p:sp>
      <p:sp>
        <p:nvSpPr>
          <p:cNvPr id="1440" name="Google Shape;1440;p76"/>
          <p:cNvSpPr txBox="1"/>
          <p:nvPr>
            <p:ph idx="7" type="subTitle"/>
          </p:nvPr>
        </p:nvSpPr>
        <p:spPr>
          <a:xfrm>
            <a:off x="514675" y="2797325"/>
            <a:ext cx="2814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KREISSELMEIER E ANDERSON (1986)</a:t>
            </a:r>
            <a:endParaRPr/>
          </a:p>
        </p:txBody>
      </p:sp>
      <p:sp>
        <p:nvSpPr>
          <p:cNvPr id="1441" name="Google Shape;1441;p76"/>
          <p:cNvSpPr txBox="1"/>
          <p:nvPr>
            <p:ph type="title"/>
          </p:nvPr>
        </p:nvSpPr>
        <p:spPr>
          <a:xfrm>
            <a:off x="1478734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42" name="Google Shape;1442;p76"/>
          <p:cNvSpPr txBox="1"/>
          <p:nvPr>
            <p:ph idx="3" type="title"/>
          </p:nvPr>
        </p:nvSpPr>
        <p:spPr>
          <a:xfrm>
            <a:off x="4129048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43" name="Google Shape;1443;p76"/>
          <p:cNvSpPr txBox="1"/>
          <p:nvPr>
            <p:ph idx="6" type="title"/>
          </p:nvPr>
        </p:nvSpPr>
        <p:spPr>
          <a:xfrm>
            <a:off x="6779363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44" name="Google Shape;1444;p76"/>
          <p:cNvSpPr txBox="1"/>
          <p:nvPr>
            <p:ph idx="5" type="subTitle"/>
          </p:nvPr>
        </p:nvSpPr>
        <p:spPr>
          <a:xfrm>
            <a:off x="3449328" y="3294554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Livro completo sobre controle adaptativo</a:t>
            </a:r>
            <a:endParaRPr/>
          </a:p>
        </p:txBody>
      </p:sp>
      <p:sp>
        <p:nvSpPr>
          <p:cNvPr id="1445" name="Google Shape;1445;p76"/>
          <p:cNvSpPr txBox="1"/>
          <p:nvPr>
            <p:ph idx="8" type="subTitle"/>
          </p:nvPr>
        </p:nvSpPr>
        <p:spPr>
          <a:xfrm>
            <a:off x="777766" y="3294554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Artigo extremamente referenciado na área</a:t>
            </a:r>
            <a:endParaRPr/>
          </a:p>
        </p:txBody>
      </p:sp>
      <p:sp>
        <p:nvSpPr>
          <p:cNvPr id="1446" name="Google Shape;1446;p76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MRAC NA LITERATURA</a:t>
            </a:r>
            <a:endParaRPr/>
          </a:p>
        </p:txBody>
      </p:sp>
      <p:sp>
        <p:nvSpPr>
          <p:cNvPr id="1447" name="Google Shape;1447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2" name="Google Shape;1452;p77"/>
          <p:cNvCxnSpPr>
            <a:stCxn id="1453" idx="6"/>
            <a:endCxn id="1454" idx="2"/>
          </p:cNvCxnSpPr>
          <p:nvPr/>
        </p:nvCxnSpPr>
        <p:spPr>
          <a:xfrm>
            <a:off x="2039709" y="2653590"/>
            <a:ext cx="1144500" cy="0"/>
          </a:xfrm>
          <a:prstGeom prst="straightConnector1">
            <a:avLst/>
          </a:prstGeom>
          <a:noFill/>
          <a:ln cap="rnd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5" name="Google Shape;1455;p77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MRAC APLICADO NO MATLAB</a:t>
            </a:r>
            <a:endParaRPr/>
          </a:p>
        </p:txBody>
      </p:sp>
      <p:sp>
        <p:nvSpPr>
          <p:cNvPr id="1456" name="Google Shape;1456;p77"/>
          <p:cNvSpPr txBox="1"/>
          <p:nvPr>
            <p:ph idx="4294967295" type="subTitle"/>
          </p:nvPr>
        </p:nvSpPr>
        <p:spPr>
          <a:xfrm flipH="1">
            <a:off x="702000" y="3274500"/>
            <a:ext cx="1857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TAMBARA (2018)</a:t>
            </a:r>
            <a:endParaRPr b="1" sz="22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57" name="Google Shape;1457;p77"/>
          <p:cNvSpPr txBox="1"/>
          <p:nvPr>
            <p:ph idx="4294967295" type="subTitle"/>
          </p:nvPr>
        </p:nvSpPr>
        <p:spPr>
          <a:xfrm flipH="1">
            <a:off x="720009" y="3955605"/>
            <a:ext cx="18165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Apostila didática base</a:t>
            </a:r>
            <a:endParaRPr/>
          </a:p>
        </p:txBody>
      </p:sp>
      <p:sp>
        <p:nvSpPr>
          <p:cNvPr id="1458" name="Google Shape;1458;p77"/>
          <p:cNvSpPr txBox="1"/>
          <p:nvPr>
            <p:ph idx="4294967295" type="subTitle"/>
          </p:nvPr>
        </p:nvSpPr>
        <p:spPr>
          <a:xfrm flipH="1">
            <a:off x="4647403" y="3274489"/>
            <a:ext cx="1816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PRIMEIRA ORDEM</a:t>
            </a:r>
            <a:endParaRPr b="1" sz="22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59" name="Google Shape;1459;p77"/>
          <p:cNvSpPr txBox="1"/>
          <p:nvPr>
            <p:ph idx="4294967295" type="subTitle"/>
          </p:nvPr>
        </p:nvSpPr>
        <p:spPr>
          <a:xfrm flipH="1">
            <a:off x="4645003" y="3955605"/>
            <a:ext cx="18165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Dinâmica do módulo tacogerador</a:t>
            </a:r>
            <a:endParaRPr/>
          </a:p>
        </p:txBody>
      </p:sp>
      <p:sp>
        <p:nvSpPr>
          <p:cNvPr id="1460" name="Google Shape;1460;p77"/>
          <p:cNvSpPr txBox="1"/>
          <p:nvPr>
            <p:ph idx="4294967295" type="subTitle"/>
          </p:nvPr>
        </p:nvSpPr>
        <p:spPr>
          <a:xfrm flipH="1">
            <a:off x="2684906" y="3274489"/>
            <a:ext cx="1816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MRAC</a:t>
            </a:r>
            <a:endParaRPr b="1" sz="22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61" name="Google Shape;1461;p77"/>
          <p:cNvSpPr txBox="1"/>
          <p:nvPr>
            <p:ph idx="4294967295" type="subTitle"/>
          </p:nvPr>
        </p:nvSpPr>
        <p:spPr>
          <a:xfrm flipH="1">
            <a:off x="2682506" y="3955605"/>
            <a:ext cx="18165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 de controle adaptativo escolhido</a:t>
            </a:r>
            <a:endParaRPr/>
          </a:p>
        </p:txBody>
      </p:sp>
      <p:sp>
        <p:nvSpPr>
          <p:cNvPr id="1462" name="Google Shape;1462;p77"/>
          <p:cNvSpPr txBox="1"/>
          <p:nvPr>
            <p:ph idx="4294967295" type="subTitle"/>
          </p:nvPr>
        </p:nvSpPr>
        <p:spPr>
          <a:xfrm flipH="1">
            <a:off x="6609900" y="3274489"/>
            <a:ext cx="1816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MATLAB</a:t>
            </a:r>
            <a:endParaRPr b="1" sz="22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63" name="Google Shape;1463;p77"/>
          <p:cNvSpPr txBox="1"/>
          <p:nvPr>
            <p:ph idx="4294967295" type="subTitle"/>
          </p:nvPr>
        </p:nvSpPr>
        <p:spPr>
          <a:xfrm flipH="1">
            <a:off x="6607500" y="3955605"/>
            <a:ext cx="18165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MRAC no Matlab</a:t>
            </a:r>
            <a:endParaRPr/>
          </a:p>
        </p:txBody>
      </p:sp>
      <p:sp>
        <p:nvSpPr>
          <p:cNvPr id="1453" name="Google Shape;1453;p77"/>
          <p:cNvSpPr/>
          <p:nvPr/>
        </p:nvSpPr>
        <p:spPr>
          <a:xfrm>
            <a:off x="1221609" y="2244540"/>
            <a:ext cx="818100" cy="8181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77"/>
          <p:cNvSpPr/>
          <p:nvPr/>
        </p:nvSpPr>
        <p:spPr>
          <a:xfrm>
            <a:off x="3184106" y="2244540"/>
            <a:ext cx="818100" cy="8181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77"/>
          <p:cNvSpPr/>
          <p:nvPr/>
        </p:nvSpPr>
        <p:spPr>
          <a:xfrm>
            <a:off x="5146603" y="2244540"/>
            <a:ext cx="818100" cy="8181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77"/>
          <p:cNvSpPr/>
          <p:nvPr/>
        </p:nvSpPr>
        <p:spPr>
          <a:xfrm>
            <a:off x="7109100" y="2244540"/>
            <a:ext cx="818100" cy="8181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77"/>
          <p:cNvSpPr txBox="1"/>
          <p:nvPr>
            <p:ph idx="4294967295" type="subTitle"/>
          </p:nvPr>
        </p:nvSpPr>
        <p:spPr>
          <a:xfrm flipH="1">
            <a:off x="858459" y="1543424"/>
            <a:ext cx="15444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rbitron"/>
                <a:ea typeface="Orbitron"/>
                <a:cs typeface="Orbitron"/>
                <a:sym typeface="Orbitron"/>
              </a:rPr>
              <a:t>01</a:t>
            </a:r>
            <a:endParaRPr b="1" sz="30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67" name="Google Shape;1467;p77"/>
          <p:cNvSpPr txBox="1"/>
          <p:nvPr>
            <p:ph idx="4294967295" type="subTitle"/>
          </p:nvPr>
        </p:nvSpPr>
        <p:spPr>
          <a:xfrm flipH="1">
            <a:off x="4783453" y="1543424"/>
            <a:ext cx="15444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rbitron"/>
                <a:ea typeface="Orbitron"/>
                <a:cs typeface="Orbitron"/>
                <a:sym typeface="Orbitron"/>
              </a:rPr>
              <a:t>03</a:t>
            </a:r>
            <a:endParaRPr b="1" sz="30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68" name="Google Shape;1468;p77"/>
          <p:cNvSpPr txBox="1"/>
          <p:nvPr>
            <p:ph idx="4294967295" type="subTitle"/>
          </p:nvPr>
        </p:nvSpPr>
        <p:spPr>
          <a:xfrm flipH="1">
            <a:off x="2820956" y="1543424"/>
            <a:ext cx="15444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rbitron"/>
                <a:ea typeface="Orbitron"/>
                <a:cs typeface="Orbitron"/>
                <a:sym typeface="Orbitron"/>
              </a:rPr>
              <a:t>02</a:t>
            </a:r>
            <a:endParaRPr b="1" sz="30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69" name="Google Shape;1469;p77"/>
          <p:cNvSpPr txBox="1"/>
          <p:nvPr>
            <p:ph idx="4294967295" type="subTitle"/>
          </p:nvPr>
        </p:nvSpPr>
        <p:spPr>
          <a:xfrm flipH="1">
            <a:off x="6745950" y="1543424"/>
            <a:ext cx="15444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rbitron"/>
                <a:ea typeface="Orbitron"/>
                <a:cs typeface="Orbitron"/>
                <a:sym typeface="Orbitron"/>
              </a:rPr>
              <a:t>04</a:t>
            </a:r>
            <a:endParaRPr b="1" sz="3000"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1470" name="Google Shape;1470;p77"/>
          <p:cNvCxnSpPr>
            <a:stCxn id="1454" idx="6"/>
            <a:endCxn id="1464" idx="2"/>
          </p:cNvCxnSpPr>
          <p:nvPr/>
        </p:nvCxnSpPr>
        <p:spPr>
          <a:xfrm>
            <a:off x="4002206" y="2653590"/>
            <a:ext cx="1144500" cy="0"/>
          </a:xfrm>
          <a:prstGeom prst="straightConnector1">
            <a:avLst/>
          </a:prstGeom>
          <a:noFill/>
          <a:ln cap="rnd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1" name="Google Shape;1471;p77"/>
          <p:cNvCxnSpPr>
            <a:stCxn id="1464" idx="6"/>
            <a:endCxn id="1465" idx="2"/>
          </p:cNvCxnSpPr>
          <p:nvPr/>
        </p:nvCxnSpPr>
        <p:spPr>
          <a:xfrm>
            <a:off x="5964703" y="2653590"/>
            <a:ext cx="1144500" cy="0"/>
          </a:xfrm>
          <a:prstGeom prst="straightConnector1">
            <a:avLst/>
          </a:prstGeom>
          <a:noFill/>
          <a:ln cap="rnd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72" name="Google Shape;1472;p77"/>
          <p:cNvGrpSpPr/>
          <p:nvPr/>
        </p:nvGrpSpPr>
        <p:grpSpPr>
          <a:xfrm>
            <a:off x="3423503" y="2483964"/>
            <a:ext cx="339306" cy="339253"/>
            <a:chOff x="2685825" y="840375"/>
            <a:chExt cx="481900" cy="481825"/>
          </a:xfrm>
        </p:grpSpPr>
        <p:sp>
          <p:nvSpPr>
            <p:cNvPr id="1473" name="Google Shape;1473;p77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4" name="Google Shape;1474;p77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75" name="Google Shape;1475;p77"/>
          <p:cNvGrpSpPr/>
          <p:nvPr/>
        </p:nvGrpSpPr>
        <p:grpSpPr>
          <a:xfrm>
            <a:off x="7342935" y="2483647"/>
            <a:ext cx="350431" cy="339887"/>
            <a:chOff x="3270675" y="841800"/>
            <a:chExt cx="497700" cy="482725"/>
          </a:xfrm>
        </p:grpSpPr>
        <p:sp>
          <p:nvSpPr>
            <p:cNvPr id="1476" name="Google Shape;1476;p77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7" name="Google Shape;1477;p77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8" name="Google Shape;1478;p77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79" name="Google Shape;1479;p77"/>
          <p:cNvGrpSpPr/>
          <p:nvPr/>
        </p:nvGrpSpPr>
        <p:grpSpPr>
          <a:xfrm>
            <a:off x="5386000" y="2504497"/>
            <a:ext cx="339306" cy="298186"/>
            <a:chOff x="2085450" y="2057100"/>
            <a:chExt cx="481900" cy="423500"/>
          </a:xfrm>
        </p:grpSpPr>
        <p:sp>
          <p:nvSpPr>
            <p:cNvPr id="1480" name="Google Shape;1480;p77"/>
            <p:cNvSpPr/>
            <p:nvPr/>
          </p:nvSpPr>
          <p:spPr>
            <a:xfrm>
              <a:off x="2085450" y="2061650"/>
              <a:ext cx="141250" cy="418950"/>
            </a:xfrm>
            <a:custGeom>
              <a:rect b="b" l="l" r="r" t="t"/>
              <a:pathLst>
                <a:path extrusionOk="0" h="16758" w="565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1" name="Google Shape;1481;p77"/>
            <p:cNvSpPr/>
            <p:nvPr/>
          </p:nvSpPr>
          <p:spPr>
            <a:xfrm>
              <a:off x="2254900" y="2061050"/>
              <a:ext cx="143050" cy="415650"/>
            </a:xfrm>
            <a:custGeom>
              <a:rect b="b" l="l" r="r" t="t"/>
              <a:pathLst>
                <a:path extrusionOk="0" h="16626" w="5722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2" name="Google Shape;1482;p77"/>
            <p:cNvSpPr/>
            <p:nvPr/>
          </p:nvSpPr>
          <p:spPr>
            <a:xfrm>
              <a:off x="2426175" y="2057100"/>
              <a:ext cx="141175" cy="418925"/>
            </a:xfrm>
            <a:custGeom>
              <a:rect b="b" l="l" r="r" t="t"/>
              <a:pathLst>
                <a:path extrusionOk="0" h="16757" w="5647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83" name="Google Shape;1483;p77"/>
          <p:cNvGrpSpPr/>
          <p:nvPr/>
        </p:nvGrpSpPr>
        <p:grpSpPr>
          <a:xfrm>
            <a:off x="1461059" y="2483955"/>
            <a:ext cx="339200" cy="339271"/>
            <a:chOff x="5049725" y="2027900"/>
            <a:chExt cx="481750" cy="481850"/>
          </a:xfrm>
        </p:grpSpPr>
        <p:sp>
          <p:nvSpPr>
            <p:cNvPr id="1484" name="Google Shape;1484;p77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5" name="Google Shape;1485;p77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6" name="Google Shape;1486;p77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7" name="Google Shape;1487;p77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8" name="Google Shape;1488;p77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9" name="Google Shape;1489;p77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90" name="Google Shape;1490;p77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91" name="Google Shape;1491;p77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92" name="Google Shape;1492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78"/>
          <p:cNvSpPr txBox="1"/>
          <p:nvPr>
            <p:ph type="title"/>
          </p:nvPr>
        </p:nvSpPr>
        <p:spPr>
          <a:xfrm>
            <a:off x="720000" y="19185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ADAPTAÇÃO DO CÓDIGO DE MATLAB PARA ARDUINO</a:t>
            </a:r>
            <a:endParaRPr/>
          </a:p>
        </p:txBody>
      </p:sp>
      <p:sp>
        <p:nvSpPr>
          <p:cNvPr id="1498" name="Google Shape;1498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9" name="Google Shape;149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425" y="1717713"/>
            <a:ext cx="2256950" cy="9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0" name="Google Shape;1500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2875" y="1958638"/>
            <a:ext cx="3720525" cy="5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1" name="Google Shape;1501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6703" y="3432486"/>
            <a:ext cx="3342296" cy="11110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2" name="Google Shape;1502;p78"/>
          <p:cNvCxnSpPr>
            <a:stCxn id="1499" idx="3"/>
            <a:endCxn id="1500" idx="1"/>
          </p:cNvCxnSpPr>
          <p:nvPr/>
        </p:nvCxnSpPr>
        <p:spPr>
          <a:xfrm>
            <a:off x="3136375" y="2208763"/>
            <a:ext cx="124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3" name="Google Shape;1503;p78"/>
          <p:cNvCxnSpPr>
            <a:stCxn id="1500" idx="2"/>
            <a:endCxn id="1501" idx="0"/>
          </p:cNvCxnSpPr>
          <p:nvPr/>
        </p:nvCxnSpPr>
        <p:spPr>
          <a:xfrm>
            <a:off x="6243138" y="2458913"/>
            <a:ext cx="14700" cy="9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79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LIMITAÇÃO FÍSICA DO MÓDULO</a:t>
            </a:r>
            <a:endParaRPr/>
          </a:p>
        </p:txBody>
      </p:sp>
      <p:sp>
        <p:nvSpPr>
          <p:cNvPr id="1509" name="Google Shape;1509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0" name="Google Shape;151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50" y="1496525"/>
            <a:ext cx="8019701" cy="25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6" name="Google Shape;1516;p80" title="caso-pertubacao[1]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2"/>
          <p:cNvSpPr txBox="1"/>
          <p:nvPr>
            <p:ph idx="1" type="subTitle"/>
          </p:nvPr>
        </p:nvSpPr>
        <p:spPr>
          <a:xfrm>
            <a:off x="1254775" y="2232992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CONSERVADOR</a:t>
            </a:r>
            <a:endParaRPr/>
          </a:p>
        </p:txBody>
      </p:sp>
      <p:sp>
        <p:nvSpPr>
          <p:cNvPr id="911" name="Google Shape;911;p32"/>
          <p:cNvSpPr txBox="1"/>
          <p:nvPr>
            <p:ph idx="3" type="subTitle"/>
          </p:nvPr>
        </p:nvSpPr>
        <p:spPr>
          <a:xfrm>
            <a:off x="5112400" y="2232992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AGRESSIVO</a:t>
            </a:r>
            <a:endParaRPr/>
          </a:p>
        </p:txBody>
      </p:sp>
      <p:sp>
        <p:nvSpPr>
          <p:cNvPr id="912" name="Google Shape;912;p32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COMPORTAMENTO DO CONTROLE</a:t>
            </a:r>
            <a:endParaRPr/>
          </a:p>
        </p:txBody>
      </p:sp>
      <p:sp>
        <p:nvSpPr>
          <p:cNvPr id="913" name="Google Shape;913;p32"/>
          <p:cNvSpPr txBox="1"/>
          <p:nvPr>
            <p:ph idx="5" type="title"/>
          </p:nvPr>
        </p:nvSpPr>
        <p:spPr>
          <a:xfrm>
            <a:off x="2200225" y="165111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14" name="Google Shape;914;p32"/>
          <p:cNvSpPr txBox="1"/>
          <p:nvPr>
            <p:ph idx="6" type="title"/>
          </p:nvPr>
        </p:nvSpPr>
        <p:spPr>
          <a:xfrm>
            <a:off x="6057850" y="165111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15" name="Google Shape;91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6" name="Google Shape;9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425" y="2658900"/>
            <a:ext cx="3620773" cy="1564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081" y="2658900"/>
            <a:ext cx="3478182" cy="156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" name="Google Shape;9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325" y="2633800"/>
            <a:ext cx="3762944" cy="16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800" y="2633800"/>
            <a:ext cx="3620774" cy="1624201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33"/>
          <p:cNvSpPr txBox="1"/>
          <p:nvPr>
            <p:ph idx="1" type="subTitle"/>
          </p:nvPr>
        </p:nvSpPr>
        <p:spPr>
          <a:xfrm>
            <a:off x="1254775" y="2207929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</a:t>
            </a:r>
            <a:endParaRPr/>
          </a:p>
        </p:txBody>
      </p:sp>
      <p:sp>
        <p:nvSpPr>
          <p:cNvPr id="925" name="Google Shape;925;p33"/>
          <p:cNvSpPr txBox="1"/>
          <p:nvPr>
            <p:ph idx="3" type="subTitle"/>
          </p:nvPr>
        </p:nvSpPr>
        <p:spPr>
          <a:xfrm>
            <a:off x="5112400" y="2207929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NÃO-LINEAR</a:t>
            </a:r>
            <a:endParaRPr/>
          </a:p>
        </p:txBody>
      </p:sp>
      <p:sp>
        <p:nvSpPr>
          <p:cNvPr id="926" name="Google Shape;926;p33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COMPORTAMENTO DA PLANTA</a:t>
            </a:r>
            <a:endParaRPr/>
          </a:p>
        </p:txBody>
      </p:sp>
      <p:sp>
        <p:nvSpPr>
          <p:cNvPr id="927" name="Google Shape;927;p33"/>
          <p:cNvSpPr txBox="1"/>
          <p:nvPr>
            <p:ph idx="5" type="title"/>
          </p:nvPr>
        </p:nvSpPr>
        <p:spPr>
          <a:xfrm>
            <a:off x="2200225" y="162604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28" name="Google Shape;928;p33"/>
          <p:cNvSpPr txBox="1"/>
          <p:nvPr>
            <p:ph idx="6" type="title"/>
          </p:nvPr>
        </p:nvSpPr>
        <p:spPr>
          <a:xfrm>
            <a:off x="6057850" y="162604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29" name="Google Shape;929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ontrole adaptativo</a:t>
            </a:r>
            <a:endParaRPr/>
          </a:p>
        </p:txBody>
      </p:sp>
      <p:sp>
        <p:nvSpPr>
          <p:cNvPr id="935" name="Google Shape;93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6" name="Google Shape;9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905" y="1548912"/>
            <a:ext cx="5074173" cy="26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" name="Google Shape;941;p35"/>
          <p:cNvPicPr preferRelativeResize="0"/>
          <p:nvPr/>
        </p:nvPicPr>
        <p:blipFill rotWithShape="1">
          <a:blip r:embed="rId3">
            <a:alphaModFix/>
          </a:blip>
          <a:srcRect b="0" l="15488" r="19895" t="0"/>
          <a:stretch/>
        </p:blipFill>
        <p:spPr>
          <a:xfrm>
            <a:off x="5043787" y="1043650"/>
            <a:ext cx="3016075" cy="3014449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35"/>
          <p:cNvSpPr txBox="1"/>
          <p:nvPr>
            <p:ph type="title"/>
          </p:nvPr>
        </p:nvSpPr>
        <p:spPr>
          <a:xfrm>
            <a:off x="945441" y="1323878"/>
            <a:ext cx="3442500" cy="14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PROBLEMÁTICA</a:t>
            </a:r>
            <a:endParaRPr sz="2700"/>
          </a:p>
        </p:txBody>
      </p:sp>
      <p:sp>
        <p:nvSpPr>
          <p:cNvPr id="943" name="Google Shape;943;p35"/>
          <p:cNvSpPr/>
          <p:nvPr/>
        </p:nvSpPr>
        <p:spPr>
          <a:xfrm>
            <a:off x="4916119" y="915125"/>
            <a:ext cx="3271500" cy="3271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4" name="Google Shape;944;p35"/>
          <p:cNvGrpSpPr/>
          <p:nvPr/>
        </p:nvGrpSpPr>
        <p:grpSpPr>
          <a:xfrm>
            <a:off x="4905097" y="4262691"/>
            <a:ext cx="3293462" cy="92817"/>
            <a:chOff x="819025" y="3822075"/>
            <a:chExt cx="891450" cy="25125"/>
          </a:xfrm>
        </p:grpSpPr>
        <p:sp>
          <p:nvSpPr>
            <p:cNvPr id="945" name="Google Shape;945;p35"/>
            <p:cNvSpPr/>
            <p:nvPr/>
          </p:nvSpPr>
          <p:spPr>
            <a:xfrm>
              <a:off x="819025" y="3822375"/>
              <a:ext cx="891450" cy="24825"/>
            </a:xfrm>
            <a:custGeom>
              <a:rect b="b" l="l" r="r" t="t"/>
              <a:pathLst>
                <a:path extrusionOk="0" h="993" w="35658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1235525" y="3823575"/>
              <a:ext cx="134825" cy="14025"/>
            </a:xfrm>
            <a:custGeom>
              <a:rect b="b" l="l" r="r" t="t"/>
              <a:pathLst>
                <a:path extrusionOk="0" h="561" w="5393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1027875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1042475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1057100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10717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5"/>
            <p:cNvSpPr/>
            <p:nvPr/>
          </p:nvSpPr>
          <p:spPr>
            <a:xfrm>
              <a:off x="10863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2" name="Google Shape;952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