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Cavea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946818f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946818f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946818f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946818f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946818f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946818f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946818f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946818f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946818f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946818f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946818f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946818f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326300"/>
            <a:ext cx="8520600" cy="12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lt2"/>
                </a:solidFill>
              </a:rPr>
              <a:t>Análisis de supervivencia del</a:t>
            </a:r>
            <a:r>
              <a:rPr lang="es">
                <a:solidFill>
                  <a:schemeClr val="lt2"/>
                </a:solidFill>
              </a:rPr>
              <a:t> Titanic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6946075" y="4615175"/>
            <a:ext cx="2921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700">
                <a:solidFill>
                  <a:schemeClr val="accent1"/>
                </a:solidFill>
                <a:latin typeface="Caveat"/>
                <a:ea typeface="Caveat"/>
                <a:cs typeface="Caveat"/>
                <a:sym typeface="Caveat"/>
              </a:rPr>
              <a:t>juanxetee</a:t>
            </a:r>
            <a:endParaRPr i="1" sz="1700">
              <a:solidFill>
                <a:schemeClr val="accen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hundimiento del Titanic es uno de los eventos más trágicos y ampliamente conocidos en la historia marítima. En la madrugada del 15 de abril de 1912, el Titanic, considerado el barco más grande y lujoso de su época, chocó contra un iceberg en su viaje inaugural desde Southampton, Inglaterra, hacia Nueva York, EE. UU. A pesar de ser considerado </a:t>
            </a:r>
            <a:r>
              <a:rPr lang="es" sz="1400">
                <a:solidFill>
                  <a:srgbClr val="0D0D0D"/>
                </a:solidFill>
                <a:highlight>
                  <a:srgbClr val="FFFFFF"/>
                </a:highlight>
              </a:rPr>
              <a:t>a prueba de hundimientos,</a:t>
            </a:r>
            <a:r>
              <a:rPr lang="es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 Titanic se hundió en cuestión de horas, resultando en la muerte de más de 1,500 personas de las aproximadamente 2,200 personas a bordo.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análisis de datos ofrece una perspectiva única y fundamentada en evidencia sobre el hundimiento del Titanic, lo que nos permite aprender lecciones importantes y honrar la memoria de las víctimas al mejorar la seguridad marítima y la gestión de emergencias en el futuro.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48075" y="1002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77"/>
              <a:buFont typeface="Arial"/>
              <a:buNone/>
            </a:pPr>
            <a:r>
              <a:t/>
            </a:r>
            <a:endParaRPr sz="171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350" y="1002175"/>
            <a:ext cx="4954125" cy="37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05025" y="1282000"/>
            <a:ext cx="29292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Vemos representada gráficamente la trágica naturaleza del hundimiento del Titanic, destacando el hecho de que la catástrofe resultó en un alto número de víctimas mortales.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28325" y="279700"/>
            <a:ext cx="82902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titanic fue un accidente con una tasa de mortalidad alta.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54825" y="339925"/>
            <a:ext cx="45459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"/>
              <a:t>En esa ocasión los datos apoyan que se dió el “Las mujeres y los niños primero”, pero…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475" y="676400"/>
            <a:ext cx="4086124" cy="35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769175" y="1476225"/>
            <a:ext cx="3201000" cy="18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Vemos gráficamente que los datos respaldan que se aplicó el principio dicho. Pero, hay matices o situaciones que requieren un análisis más profundo de los datos o los eventos ocurridos durante el desastre.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26300" y="4452000"/>
            <a:ext cx="83136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ejemplo, las diferencias de tasas de supervivencia entre mujeres y niños.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88925" y="876024"/>
            <a:ext cx="83682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… Que la clase en la que viajes tuvo una influencia significativa y podría explicar…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75" y="2296725"/>
            <a:ext cx="8836176" cy="27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58400" y="1367450"/>
            <a:ext cx="8212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datos sugieren que era un factor determinante la clase en la que viajabas, lo cuál podría explicar porque la mayoría de bajas se dieron en tercera clase.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5"/>
            <a:ext cx="4002000" cy="25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Esto implica que tanto el origen demográfico como las características demográficas de los pasajeros, podrían haber contribuido de manera significativa a sus experiencias y resultados durante el desastre.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477" y="1320850"/>
            <a:ext cx="4506626" cy="33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42875" y="318550"/>
            <a:ext cx="7769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Además, aunque el puerto de embarque parece influir, se podría asumir que lo fue el tipo de pasaje que embarcó en cada uno.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5200"/>
              <a:t>FIN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