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87" r:id="rId8"/>
    <p:sldId id="264" r:id="rId9"/>
    <p:sldId id="259" r:id="rId10"/>
    <p:sldId id="267" r:id="rId11"/>
    <p:sldId id="284" r:id="rId12"/>
    <p:sldId id="268" r:id="rId13"/>
    <p:sldId id="285" r:id="rId14"/>
    <p:sldId id="269" r:id="rId15"/>
    <p:sldId id="276" r:id="rId16"/>
    <p:sldId id="270" r:id="rId17"/>
    <p:sldId id="277" r:id="rId18"/>
    <p:sldId id="271" r:id="rId19"/>
    <p:sldId id="279" r:id="rId20"/>
    <p:sldId id="272" r:id="rId21"/>
    <p:sldId id="278" r:id="rId22"/>
    <p:sldId id="273" r:id="rId23"/>
    <p:sldId id="280" r:id="rId24"/>
    <p:sldId id="274" r:id="rId25"/>
    <p:sldId id="281" r:id="rId26"/>
    <p:sldId id="275" r:id="rId27"/>
    <p:sldId id="282" r:id="rId28"/>
    <p:sldId id="261" r:id="rId2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6047F-0CC0-9CA0-65E0-EA0CE429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FE25C-9B73-6FDB-9824-DB24E099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7318A-2FD3-D44A-1B90-1C0DA2EA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3D58-12BB-831D-2CB2-ADE5A04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19283-3705-5506-658F-F464208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1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780AD-6620-BDD5-1472-E52776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7D305-AED9-0160-A179-803B2D1D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F67BD-6993-F0DA-B805-218BCC73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79205-E252-8126-470A-EFD83D6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4E19-63C7-92BF-97D7-DD673D03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7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98533-575B-119F-B246-FAA74021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5F7A2-A86D-F74E-3106-E7F8E3AF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7870-2EF8-8E7C-8E1D-93A7ED95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CC65F-1A79-6E67-0248-920D3B9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126CB-A22C-24CB-92E0-C871552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77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8A9B-4CB6-3312-A1BB-BFB56E5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AB8ED-39EA-38F2-4381-6B6CCE2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640C8-00E7-0C5F-BC2F-0675A73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DDCDF-DA79-D50F-81E3-F42E8065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F43B1-C627-47AD-5DB7-73F30D6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5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50C8-DE55-74F3-18BF-CFFBE00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58D16-5E30-378D-1391-601C14E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BA3EF-274F-C8AF-87B7-39360D32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C875B-AAB3-2585-D18C-436CB0A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B8D-DB02-3E90-8272-E77A834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52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74E6-F534-ABAF-3C0E-A1B16BF6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66C47-A37F-A3C6-7A61-044E69C3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64285-E27E-F942-5639-66D375F1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BA813-CC31-DBCA-6D6B-D42AC8D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0A0DA-FAC1-8F30-7A9F-6511187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ABA4D-95D9-8AE2-8D77-D7D85EDA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91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5013-4840-A18B-ADA3-A9178E4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E1ECD-F2C5-1BB3-5101-F4178D49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54A1-9F0D-3C55-9327-5A8F3F58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40BE4-A731-233F-8385-6479B748D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11C63-AD7C-05B6-DEC9-4BE0996F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2BCF4-71D5-FB3C-CB08-E7A8D6E1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5E2B8-1070-ADE2-32A8-F1C7F9F8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9E5DD7-552D-08A3-9CB7-EC72547E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87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CC1A-DA80-308C-7187-08B9958A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17156D-8B8D-4DFC-AF1A-99AD04F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3B122-6D4F-6AA5-BB62-060AAC7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BD651-EE39-5526-7C37-67D78508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3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AC508-7CE0-E457-3D51-55E38113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9391ED-7CFA-B01F-65D5-81AB3F8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DF160-50D7-32C8-85FF-2666A3D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9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B9196-2910-49DA-5392-AB3544F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F44E6-FAB1-A447-5902-3E048611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7A4A3-7EFE-3F6F-E75D-697960E1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FCAAA-FCFD-879D-EC70-459A8E8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139DF-E185-782A-5E44-9D58163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7676D-A83D-6190-526C-A4B49072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2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86C0-3408-8AA4-1182-573606B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42D76-0729-F754-BA0C-699F53ED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7D10A-10BE-3DDD-EECE-326758CD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72860-90D0-0866-78D2-726CB05F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B48112-D682-5E75-2264-D2CE9A7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F303F-0545-50D4-D103-99DF9C5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51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2F110-1365-C1D3-0AF7-6834968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B0A44-06B6-C1CD-6E0F-3FAE3578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C5F92-9BF3-FE89-CF5C-11425AFE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2B42F-2EB9-470A-A234-F9B20043162E}" type="datetimeFigureOut">
              <a:rPr lang="es-GT" smtClean="0"/>
              <a:t>24/08/2024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B292-DDFE-E464-2BD1-474E4547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C9AD2-DCBB-6395-6705-BFAED64B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6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224A4-6E3A-2373-3524-FAD19B4E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GT" sz="8000" dirty="0">
                <a:solidFill>
                  <a:srgbClr val="FFFFFF"/>
                </a:solidFill>
              </a:rPr>
              <a:t>SSAP (Sistema Super Administrador de Proyectos)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510FA-AB58-18ED-21C7-332D1712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52" y="4064716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s-GT" sz="4800" dirty="0">
                <a:solidFill>
                  <a:srgbClr val="FFFFFF"/>
                </a:solidFill>
              </a:rPr>
              <a:t>Maycol Borrayo</a:t>
            </a: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Mercy</a:t>
            </a:r>
            <a:r>
              <a:rPr lang="es-GT" sz="4800" dirty="0">
                <a:solidFill>
                  <a:srgbClr val="FFFFFF"/>
                </a:solidFill>
              </a:rPr>
              <a:t> García</a:t>
            </a: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Angel</a:t>
            </a:r>
            <a:r>
              <a:rPr lang="es-GT" sz="4800" dirty="0">
                <a:solidFill>
                  <a:srgbClr val="FFFFFF"/>
                </a:solidFill>
              </a:rPr>
              <a:t> Enrique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CU-DEFINIR 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D02D200-B96B-3D40-2B92-81129E2A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90127"/>
            <a:ext cx="10200398" cy="3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0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F49E44A-D8BF-6B0E-EF18-4325EC541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016"/>
            <a:ext cx="12192000" cy="31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CU-DEFINIR SUBTAREAS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5552AC8-290F-805F-DED2-796AB4F7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7" y="2351087"/>
            <a:ext cx="10878478" cy="2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4373A81C-5B4A-D367-C096-447BDABB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589"/>
            <a:ext cx="12192000" cy="27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0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CU-ASIGNAR TAREAS Y SUBTAREAS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084CCE0-6D1D-2EB2-A7EB-A27AFA2B2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2067242"/>
            <a:ext cx="104203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8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78B6ED6-3208-E92B-E033-E34F8305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681"/>
            <a:ext cx="12192000" cy="3318638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806C686-FE35-9123-030F-C7D05B6E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681"/>
            <a:ext cx="12192000" cy="33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CU-GESTIONAR FECHAS LIMITE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0294CC-298C-CC3D-21D3-E1D17B8BF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32"/>
          <a:stretch/>
        </p:blipFill>
        <p:spPr>
          <a:xfrm>
            <a:off x="2259774" y="1921442"/>
            <a:ext cx="7227545" cy="39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672D1-C35A-AF9F-85E2-3EE58B0E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0" y="883602"/>
            <a:ext cx="9281600" cy="5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CU-GENERAR REPORTES DEL ESTADO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5D9AC76-4B43-B9FF-0F0C-3A1747B9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94"/>
          <a:stretch/>
        </p:blipFill>
        <p:spPr>
          <a:xfrm>
            <a:off x="2882089" y="1964243"/>
            <a:ext cx="6427821" cy="39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0AF0100-E89C-5FCE-CB75-447F5018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68" y="0"/>
            <a:ext cx="499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CU-VISUALIZAR FECHAS LIMITE</a:t>
            </a: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0D0E96A-8E86-2409-40D4-57E801284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2"/>
          <a:stretch/>
        </p:blipFill>
        <p:spPr>
          <a:xfrm>
            <a:off x="2221796" y="1940560"/>
            <a:ext cx="7135564" cy="41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18B50445-90F7-7655-187A-5647AA51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0" y="829390"/>
            <a:ext cx="9479280" cy="51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CU-GESTIONAR AVANCE DE TAREAS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BE4C590-DDAF-FBB8-44DA-D6447ABBD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995487"/>
            <a:ext cx="10534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4E84626-7079-A131-61F4-007C2F9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9589"/>
            <a:ext cx="12192000" cy="27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CU-ENVIAR NOTIFICACION Y RECORDATORIOS A LOS USUARIOS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F44CE3B-2B0D-7665-C288-EE52692A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2762"/>
            <a:ext cx="10204451" cy="4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706A896-F00D-50DB-08C2-9C09BC16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732"/>
            <a:ext cx="12192000" cy="39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CU-CREAR USUARIOS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0F1A7A7-0BA4-350F-A6F2-DB9628F0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07" y="1954847"/>
            <a:ext cx="7178993" cy="39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7C3E24F-12BE-4F9C-FA55-2D7E5157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815"/>
            <a:ext cx="12192000" cy="29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6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8C7DA-E017-97EF-57B1-AF0A987F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0250"/>
            <a:ext cx="7349235" cy="3165045"/>
          </a:xfrm>
        </p:spPr>
        <p:txBody>
          <a:bodyPr anchor="b">
            <a:normAutofit/>
          </a:bodyPr>
          <a:lstStyle/>
          <a:p>
            <a:pPr algn="l"/>
            <a:r>
              <a:rPr lang="es-GT" sz="5400"/>
              <a:t>DUDAS O PREGUNTAS?</a:t>
            </a:r>
            <a:endParaRPr lang="es-GT" sz="52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E4FBEDA-6DC9-18E3-9B73-7EE44B78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7E9845F-08B4-4A1C-986F-8D0593E93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57DCF754-B3C6-ADD9-859A-20CADEA1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97" y="0"/>
            <a:ext cx="4376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285D34E-23F6-9580-22C6-D99FB546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0"/>
            <a:ext cx="863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CRC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8ED28E95-25CD-A0DA-7AD4-362E27C3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032"/>
            <a:ext cx="12192000" cy="58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Secuencias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Actividades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09594B29-7ACF-600D-9D79-2A598A95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818985"/>
            <a:ext cx="10186602" cy="92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CU-CREAR NUEVOS PROYECTOS</a:t>
            </a:r>
          </a:p>
        </p:txBody>
      </p:sp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1C9670AC-5790-47D7-33A9-7CC4E514C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7" y="1837372"/>
            <a:ext cx="10448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70</Words>
  <Application>Microsoft Office PowerPoint</Application>
  <PresentationFormat>Panorámica</PresentationFormat>
  <Paragraphs>19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Tema de Office</vt:lpstr>
      <vt:lpstr>SSAP (Sistema Super Administrador de Proyectos)</vt:lpstr>
      <vt:lpstr>Diagrama de casos de uso</vt:lpstr>
      <vt:lpstr>Presentación de PowerPoint</vt:lpstr>
      <vt:lpstr>Diagrama de clases de Análisis</vt:lpstr>
      <vt:lpstr>Presentación de PowerPoint</vt:lpstr>
      <vt:lpstr>Diagrama de CRC</vt:lpstr>
      <vt:lpstr>Presentación de PowerPoint</vt:lpstr>
      <vt:lpstr>Diagrama de Secuencias y Actividades</vt:lpstr>
      <vt:lpstr>CU-CREAR NUEVOS PROYECTOS</vt:lpstr>
      <vt:lpstr>CU-DEFINIR TAREAS</vt:lpstr>
      <vt:lpstr>Presentación de PowerPoint</vt:lpstr>
      <vt:lpstr>CU-DEFINIR SUBTAREAS</vt:lpstr>
      <vt:lpstr>Presentación de PowerPoint</vt:lpstr>
      <vt:lpstr>CU-ASIGNAR TAREAS Y SUBTAREAS</vt:lpstr>
      <vt:lpstr>Presentación de PowerPoint</vt:lpstr>
      <vt:lpstr>CU-GESTIONAR FECHAS LIMITE</vt:lpstr>
      <vt:lpstr>Presentación de PowerPoint</vt:lpstr>
      <vt:lpstr>CU-GENERAR REPORTES DEL ESTADO</vt:lpstr>
      <vt:lpstr>Presentación de PowerPoint</vt:lpstr>
      <vt:lpstr>CU-VISUALIZAR FECHAS LIMITE</vt:lpstr>
      <vt:lpstr>Presentación de PowerPoint</vt:lpstr>
      <vt:lpstr>CU-GESTIONAR AVANCE DE TAREAS</vt:lpstr>
      <vt:lpstr>Presentación de PowerPoint</vt:lpstr>
      <vt:lpstr>CU-ENVIAR NOTIFICACION Y RECORDATORIOS A LOS USUARIOS</vt:lpstr>
      <vt:lpstr>Presentación de PowerPoint</vt:lpstr>
      <vt:lpstr>CU-CREAR USUARIOS</vt:lpstr>
      <vt:lpstr>Presentación de PowerPoint</vt:lpstr>
      <vt:lpstr>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Juarez Castellanos, Angel Enrique</dc:creator>
  <cp:lastModifiedBy>206119 - MERCY MARIA GARCIA GUDIEL</cp:lastModifiedBy>
  <cp:revision>5</cp:revision>
  <dcterms:created xsi:type="dcterms:W3CDTF">2024-08-10T01:57:58Z</dcterms:created>
  <dcterms:modified xsi:type="dcterms:W3CDTF">2024-08-24T16:50:34Z</dcterms:modified>
</cp:coreProperties>
</file>