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6047F-0CC0-9CA0-65E0-EA0CE429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FE25C-9B73-6FDB-9824-DB24E099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7318A-2FD3-D44A-1B90-1C0DA2EA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3D58-12BB-831D-2CB2-ADE5A04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19283-3705-5506-658F-F464208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1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780AD-6620-BDD5-1472-E52776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7D305-AED9-0160-A179-803B2D1D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F67BD-6993-F0DA-B805-218BCC73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79205-E252-8126-470A-EFD83D6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4E19-63C7-92BF-97D7-DD673D03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7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98533-575B-119F-B246-FAA74021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5F7A2-A86D-F74E-3106-E7F8E3AF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7870-2EF8-8E7C-8E1D-93A7ED95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CC65F-1A79-6E67-0248-920D3B9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126CB-A22C-24CB-92E0-C871552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77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8A9B-4CB6-3312-A1BB-BFB56E5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AB8ED-39EA-38F2-4381-6B6CCE2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640C8-00E7-0C5F-BC2F-0675A73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DDCDF-DA79-D50F-81E3-F42E8065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F43B1-C627-47AD-5DB7-73F30D6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5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50C8-DE55-74F3-18BF-CFFBE00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58D16-5E30-378D-1391-601C14E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BA3EF-274F-C8AF-87B7-39360D32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C875B-AAB3-2585-D18C-436CB0A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B8D-DB02-3E90-8272-E77A834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52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74E6-F534-ABAF-3C0E-A1B16BF6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66C47-A37F-A3C6-7A61-044E69C3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64285-E27E-F942-5639-66D375F1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BA813-CC31-DBCA-6D6B-D42AC8D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0A0DA-FAC1-8F30-7A9F-6511187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ABA4D-95D9-8AE2-8D77-D7D85EDA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91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5013-4840-A18B-ADA3-A9178E4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E1ECD-F2C5-1BB3-5101-F4178D49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54A1-9F0D-3C55-9327-5A8F3F58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40BE4-A731-233F-8385-6479B748D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11C63-AD7C-05B6-DEC9-4BE0996F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2BCF4-71D5-FB3C-CB08-E7A8D6E1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5E2B8-1070-ADE2-32A8-F1C7F9F8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9E5DD7-552D-08A3-9CB7-EC72547E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87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CC1A-DA80-308C-7187-08B9958A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17156D-8B8D-4DFC-AF1A-99AD04F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3B122-6D4F-6AA5-BB62-060AAC7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BD651-EE39-5526-7C37-67D78508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3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AC508-7CE0-E457-3D51-55E38113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9391ED-7CFA-B01F-65D5-81AB3F8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DF160-50D7-32C8-85FF-2666A3D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9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B9196-2910-49DA-5392-AB3544F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F44E6-FAB1-A447-5902-3E048611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7A4A3-7EFE-3F6F-E75D-697960E1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FCAAA-FCFD-879D-EC70-459A8E8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139DF-E185-782A-5E44-9D58163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7676D-A83D-6190-526C-A4B49072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2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86C0-3408-8AA4-1182-573606B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42D76-0729-F754-BA0C-699F53ED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7D10A-10BE-3DDD-EECE-326758CD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72860-90D0-0866-78D2-726CB05F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B48112-D682-5E75-2264-D2CE9A7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F303F-0545-50D4-D103-99DF9C5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51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2F110-1365-C1D3-0AF7-6834968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B0A44-06B6-C1CD-6E0F-3FAE3578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C5F92-9BF3-FE89-CF5C-11425AFE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2B42F-2EB9-470A-A234-F9B20043162E}" type="datetimeFigureOut">
              <a:rPr lang="es-GT" smtClean="0"/>
              <a:t>9/08/2024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B292-DDFE-E464-2BD1-474E4547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C9AD2-DCBB-6395-6705-BFAED64B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6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224A4-6E3A-2373-3524-FAD19B4E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GT" sz="8000">
                <a:solidFill>
                  <a:srgbClr val="FFFFFF"/>
                </a:solidFill>
              </a:rPr>
              <a:t>SGP(Sistema de Gestion de Proyectos)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510FA-AB58-18ED-21C7-332D1712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GT" sz="500">
                <a:solidFill>
                  <a:srgbClr val="FFFFFF"/>
                </a:solidFill>
              </a:rPr>
              <a:t>Maycol Borrayo</a:t>
            </a:r>
          </a:p>
          <a:p>
            <a:pPr algn="l"/>
            <a:r>
              <a:rPr lang="es-GT" sz="500">
                <a:solidFill>
                  <a:srgbClr val="FFFFFF"/>
                </a:solidFill>
              </a:rPr>
              <a:t>Mercy Garcia</a:t>
            </a:r>
          </a:p>
          <a:p>
            <a:pPr algn="l"/>
            <a:r>
              <a:rPr lang="es-GT" sz="500">
                <a:solidFill>
                  <a:srgbClr val="FFFFFF"/>
                </a:solidFill>
              </a:rPr>
              <a:t>Angel Enrique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011477-AA42-46A9-9776-54EB450AE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28" y="151413"/>
            <a:ext cx="5154544" cy="65041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5D922-7FD4-87C2-E0B9-D3347354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Clases de Analisis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52BF5-726E-85B7-0F9D-D87DDBA41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400">
                <a:solidFill>
                  <a:srgbClr val="FFFFFF"/>
                </a:solidFill>
              </a:rPr>
              <a:t>Roles</a:t>
            </a:r>
          </a:p>
          <a:p>
            <a:r>
              <a:rPr lang="es-GT" sz="2400">
                <a:solidFill>
                  <a:srgbClr val="FFFFFF"/>
                </a:solidFill>
              </a:rPr>
              <a:t>Recurso</a:t>
            </a:r>
          </a:p>
          <a:p>
            <a:r>
              <a:rPr lang="es-GT" sz="2400">
                <a:solidFill>
                  <a:srgbClr val="FFFFFF"/>
                </a:solidFill>
              </a:rPr>
              <a:t>Administradores</a:t>
            </a:r>
          </a:p>
          <a:p>
            <a:r>
              <a:rPr lang="es-GT" sz="2400">
                <a:solidFill>
                  <a:srgbClr val="FFFFFF"/>
                </a:solidFill>
              </a:rPr>
              <a:t>Stakeholders</a:t>
            </a:r>
          </a:p>
          <a:p>
            <a:endParaRPr lang="es-GT" sz="2400">
              <a:solidFill>
                <a:srgbClr val="FFFFFF"/>
              </a:solidFill>
            </a:endParaRPr>
          </a:p>
          <a:p>
            <a:endParaRPr lang="es-GT" sz="2400">
              <a:solidFill>
                <a:srgbClr val="FFFFFF"/>
              </a:solidFill>
            </a:endParaRPr>
          </a:p>
          <a:p>
            <a:endParaRPr lang="es-GT" sz="240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1080D-7EC9-9DE3-309F-198FEA1C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400">
                <a:solidFill>
                  <a:srgbClr val="FFFFFF"/>
                </a:solidFill>
              </a:rPr>
              <a:t>Cosas</a:t>
            </a:r>
          </a:p>
          <a:p>
            <a:r>
              <a:rPr lang="es-GT" sz="2400">
                <a:solidFill>
                  <a:srgbClr val="FFFFFF"/>
                </a:solidFill>
              </a:rPr>
              <a:t>Proyectos</a:t>
            </a:r>
          </a:p>
          <a:p>
            <a:r>
              <a:rPr lang="es-GT" sz="2400">
                <a:solidFill>
                  <a:srgbClr val="FFFFFF"/>
                </a:solidFill>
              </a:rPr>
              <a:t>Tareas</a:t>
            </a:r>
          </a:p>
          <a:p>
            <a:r>
              <a:rPr lang="es-GT" sz="2400">
                <a:solidFill>
                  <a:srgbClr val="FFFFFF"/>
                </a:solidFill>
              </a:rPr>
              <a:t>Subtareas</a:t>
            </a:r>
          </a:p>
          <a:p>
            <a:r>
              <a:rPr lang="es-GT" sz="2400">
                <a:solidFill>
                  <a:srgbClr val="FFFFFF"/>
                </a:solidFill>
              </a:rPr>
              <a:t>Permisos</a:t>
            </a:r>
          </a:p>
          <a:p>
            <a:r>
              <a:rPr lang="es-GT" sz="2400">
                <a:solidFill>
                  <a:srgbClr val="FFFFFF"/>
                </a:solidFill>
              </a:rPr>
              <a:t>Notificacion</a:t>
            </a:r>
          </a:p>
          <a:p>
            <a:r>
              <a:rPr lang="es-GT" sz="2400">
                <a:solidFill>
                  <a:srgbClr val="FFFFFF"/>
                </a:solidFill>
              </a:rPr>
              <a:t>Reportes</a:t>
            </a:r>
          </a:p>
          <a:p>
            <a:r>
              <a:rPr lang="es-GT" sz="2400">
                <a:solidFill>
                  <a:srgbClr val="FFFFFF"/>
                </a:solidFill>
              </a:rPr>
              <a:t>Solicitud</a:t>
            </a:r>
          </a:p>
          <a:p>
            <a:endParaRPr lang="es-GT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DAA17-7144-B016-E8E9-F0D0A4C1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269"/>
            <a:ext cx="10515600" cy="1325563"/>
          </a:xfrm>
        </p:spPr>
        <p:txBody>
          <a:bodyPr/>
          <a:lstStyle/>
          <a:p>
            <a:r>
              <a:rPr lang="es-GT"/>
              <a:t>Clases de Analisis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76F7D-1929-4128-FF41-FA576FC6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83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GT"/>
              <a:t>Ocurrencias o eventos </a:t>
            </a:r>
          </a:p>
          <a:p>
            <a:r>
              <a:rPr lang="es-GT"/>
              <a:t>Sesión</a:t>
            </a:r>
          </a:p>
          <a:p>
            <a:r>
              <a:rPr lang="es-GT"/>
              <a:t>Asignaciones</a:t>
            </a:r>
          </a:p>
          <a:p>
            <a:r>
              <a:rPr lang="es-GT"/>
              <a:t>Actualizaciones</a:t>
            </a:r>
          </a:p>
          <a:p>
            <a:r>
              <a:rPr lang="es-GT"/>
              <a:t>Evento</a:t>
            </a:r>
          </a:p>
          <a:p>
            <a:endParaRPr lang="es-GT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D5FB0F-07EF-35F9-40F3-32FF031C29E4}"/>
              </a:ext>
            </a:extLst>
          </p:cNvPr>
          <p:cNvSpPr txBox="1">
            <a:spLocks/>
          </p:cNvSpPr>
          <p:nvPr/>
        </p:nvSpPr>
        <p:spPr>
          <a:xfrm>
            <a:off x="6431280" y="169983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GT"/>
              <a:t>Unidades Organizacionales</a:t>
            </a:r>
          </a:p>
          <a:p>
            <a:r>
              <a:rPr lang="es-GT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12211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8C7DA-E017-97EF-57B1-AF0A987F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0250"/>
            <a:ext cx="7349235" cy="3165045"/>
          </a:xfrm>
        </p:spPr>
        <p:txBody>
          <a:bodyPr anchor="b">
            <a:normAutofit/>
          </a:bodyPr>
          <a:lstStyle/>
          <a:p>
            <a:pPr algn="l"/>
            <a:r>
              <a:rPr lang="es-GT" sz="5400"/>
              <a:t>DUDAS O PREGUNTAS?</a:t>
            </a:r>
            <a:endParaRPr lang="es-GT" sz="52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E4FBEDA-6DC9-18E3-9B73-7EE44B78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7E9845F-08B4-4A1C-986F-8D0593E93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SGP(Sistema de Gestion de Proyectos)</vt:lpstr>
      <vt:lpstr>Diagrama de casos de uso</vt:lpstr>
      <vt:lpstr>Presentación de PowerPoint</vt:lpstr>
      <vt:lpstr>Clases de Analisis</vt:lpstr>
      <vt:lpstr>Clases de Analisis</vt:lpstr>
      <vt:lpstr>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Juarez Castellanos, Angel Enrique</dc:creator>
  <cp:lastModifiedBy>Juarez Castellanos, Angel Enrique</cp:lastModifiedBy>
  <cp:revision>3</cp:revision>
  <dcterms:created xsi:type="dcterms:W3CDTF">2024-08-10T01:57:58Z</dcterms:created>
  <dcterms:modified xsi:type="dcterms:W3CDTF">2024-08-10T03:00:49Z</dcterms:modified>
</cp:coreProperties>
</file>