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/>
    <p:restoredTop sz="94655"/>
  </p:normalViewPr>
  <p:slideViewPr>
    <p:cSldViewPr snapToGrid="0">
      <p:cViewPr varScale="1">
        <p:scale>
          <a:sx n="71" d="100"/>
          <a:sy n="71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5FA-1707-ACDE-689F-9720F3BBA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952" y="2649566"/>
            <a:ext cx="9448800" cy="1825096"/>
          </a:xfrm>
        </p:spPr>
        <p:txBody>
          <a:bodyPr/>
          <a:lstStyle/>
          <a:p>
            <a:r>
              <a:rPr lang="en-US" dirty="0"/>
              <a:t>NOVEL NEST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22E9-A9EE-4A21-7736-C42980F1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78363"/>
            <a:ext cx="9448800" cy="685800"/>
          </a:xfrm>
        </p:spPr>
        <p:txBody>
          <a:bodyPr/>
          <a:lstStyle/>
          <a:p>
            <a:r>
              <a:rPr lang="en-US" dirty="0"/>
              <a:t>A web based elusive project for library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1118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8E94-5116-FBEE-8F5B-909BED9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C4437-CCF6-D06A-40C4-6400A3AC8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175" y="2828781"/>
            <a:ext cx="5583083" cy="3055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FFD0C-8ABC-8E26-E3CE-2507857B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9" y="1686436"/>
            <a:ext cx="5631561" cy="3022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CB4DB-B5E7-8ED0-F8D7-BEC659849EE6}"/>
              </a:ext>
            </a:extLst>
          </p:cNvPr>
          <p:cNvSpPr txBox="1"/>
          <p:nvPr/>
        </p:nvSpPr>
        <p:spPr>
          <a:xfrm>
            <a:off x="2593074" y="469483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Roll-45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DC79C-590C-5FEC-4509-3F355E145824}"/>
              </a:ext>
            </a:extLst>
          </p:cNvPr>
          <p:cNvSpPr txBox="1"/>
          <p:nvPr/>
        </p:nvSpPr>
        <p:spPr>
          <a:xfrm>
            <a:off x="8542562" y="5851277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Roll-59</a:t>
            </a:r>
          </a:p>
        </p:txBody>
      </p:sp>
    </p:spTree>
    <p:extLst>
      <p:ext uri="{BB962C8B-B14F-4D97-AF65-F5344CB8AC3E}">
        <p14:creationId xmlns:p14="http://schemas.microsoft.com/office/powerpoint/2010/main" val="222678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CA01-BFFD-51F5-3CAE-56B5853E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EDC2-6412-3E8A-3456-EBA8901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F325-7321-AD30-E38B-F33F98B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074" y="4730914"/>
            <a:ext cx="6943298" cy="1956489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Fund System: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Users can add funds to their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Responsive UI: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Modern, mobile-friendly design with clear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Admin Dashboard: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Centralized management for all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Search &amp; Filter: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Powerful search for books, users, attendance, and news.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Security: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Session-based authentication and input validation.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35A77-88DF-A917-516C-345DACAE813E}"/>
              </a:ext>
            </a:extLst>
          </p:cNvPr>
          <p:cNvSpPr txBox="1"/>
          <p:nvPr/>
        </p:nvSpPr>
        <p:spPr>
          <a:xfrm>
            <a:off x="566382" y="1509426"/>
            <a:ext cx="7567683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User Registration &amp; Login: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Secure authentication for users and admins.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Profile Management: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Users can update their profile, photo, and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Book Management:</a:t>
            </a:r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Admins can add, edit, delete, and search books.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Books can be assigned to multiple branches with individual stock.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Branch Management: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Manage multiple library branches.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Author Management: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 Add and assign authors to books.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Attendance Management:</a:t>
            </a:r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Admins can record user attendance at branches.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Each attendance increases user rating.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Rating System:</a:t>
            </a:r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Users and admins have ratings based on activity (buy, lend, news, attendance).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Dynamic rating titles (like </a:t>
            </a:r>
            <a:r>
              <a:rPr lang="en-US" sz="1500" b="0" i="0" dirty="0" err="1">
                <a:solidFill>
                  <a:srgbClr val="CCCCCC"/>
                </a:solidFill>
                <a:effectLst/>
                <a:latin typeface="-apple-system"/>
              </a:rPr>
              <a:t>Codeforces</a:t>
            </a: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).</a:t>
            </a:r>
            <a:endParaRPr lang="en-US" sz="1500" dirty="0">
              <a:solidFill>
                <a:srgbClr val="CCCCCC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Book Lending &amp; Buying:</a:t>
            </a:r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Users can buy or lend books.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Early/late returns affect rating.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CCCCCC"/>
                </a:solidFill>
                <a:effectLst/>
                <a:latin typeface="-apple-system"/>
              </a:rPr>
              <a:t>News System:</a:t>
            </a:r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Admins can post news.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News includes comments, replies, and reactions.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CCCCCC"/>
                </a:solidFill>
                <a:effectLst/>
                <a:latin typeface="-apple-system"/>
              </a:rPr>
              <a:t>Admin rating increases with each news post.</a:t>
            </a:r>
          </a:p>
          <a:p>
            <a:pPr lvl="1" algn="l"/>
            <a:endParaRPr lang="en-US" sz="1500" b="0" i="0" dirty="0">
              <a:solidFill>
                <a:srgbClr val="CCCCC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893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997F-778F-8531-89B2-5881FC43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E35A-915D-4B13-F44E-D7F34B90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248" y="764373"/>
            <a:ext cx="8610600" cy="1293028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8589-C2A2-4807-739F-7AE283E2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13" y="1948900"/>
            <a:ext cx="11242343" cy="442460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Programming Language: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PHP (Core backend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Frontend: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HTML5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CSS3 (custom, with some inline styles for quick UI)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Minimal JavaScript for UI interactivity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Backend: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PHP (server-side scripting)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Authentication: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PHP Sessions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Passwords hashed with 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-apple-system"/>
              </a:rPr>
              <a:t>password_hash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Database (DBMS):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SQLite (lightweight, file-based relational database)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Other: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PDO (PHP Data Objects) for secure database access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File uploads for book covers and profile photos</a:t>
            </a:r>
          </a:p>
        </p:txBody>
      </p:sp>
      <p:pic>
        <p:nvPicPr>
          <p:cNvPr id="1026" name="Picture 2" descr="Php - Free logo icons">
            <a:extLst>
              <a:ext uri="{FF2B5EF4-FFF2-40B4-BE49-F238E27FC236}">
                <a16:creationId xmlns:a16="http://schemas.microsoft.com/office/drawing/2014/main" id="{320C24CB-83CA-DFE7-ADA9-852CEE6F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39" y="1982605"/>
            <a:ext cx="1718101" cy="17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3C HTML5 Logo">
            <a:extLst>
              <a:ext uri="{FF2B5EF4-FFF2-40B4-BE49-F238E27FC236}">
                <a16:creationId xmlns:a16="http://schemas.microsoft.com/office/drawing/2014/main" id="{6D7B58FF-616F-E065-62EA-F78066E2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53" y="3048000"/>
            <a:ext cx="1642034" cy="1642034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3 Logo Black and White – Brands Logos">
            <a:extLst>
              <a:ext uri="{FF2B5EF4-FFF2-40B4-BE49-F238E27FC236}">
                <a16:creationId xmlns:a16="http://schemas.microsoft.com/office/drawing/2014/main" id="{3742B664-3747-714C-5602-10CC6B4B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0" y="3814348"/>
            <a:ext cx="1815352" cy="1815352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 Logo PNG Transparent &amp; SVG Vector - Freebie Supply">
            <a:extLst>
              <a:ext uri="{FF2B5EF4-FFF2-40B4-BE49-F238E27FC236}">
                <a16:creationId xmlns:a16="http://schemas.microsoft.com/office/drawing/2014/main" id="{73805A74-895B-678B-9541-4A3AE167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743" y="5433312"/>
            <a:ext cx="1893292" cy="842613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 Black PNG Images - CleanPNG">
            <a:extLst>
              <a:ext uri="{FF2B5EF4-FFF2-40B4-BE49-F238E27FC236}">
                <a16:creationId xmlns:a16="http://schemas.microsoft.com/office/drawing/2014/main" id="{3DB8B98C-A405-3ADA-0E6F-BD6C858B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59" y="3721847"/>
            <a:ext cx="1195294" cy="1195294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3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D0CC-6C27-5296-C6EB-67EC82AA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7EEA-0B4F-C392-3E31-B6437D59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257" y="275694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Let’s VIEW THE Project</a:t>
            </a:r>
          </a:p>
        </p:txBody>
      </p:sp>
    </p:spTree>
    <p:extLst>
      <p:ext uri="{BB962C8B-B14F-4D97-AF65-F5344CB8AC3E}">
        <p14:creationId xmlns:p14="http://schemas.microsoft.com/office/powerpoint/2010/main" val="1970792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1485</TotalTime>
  <Words>313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Century Gothic</vt:lpstr>
      <vt:lpstr>Vapor Trail</vt:lpstr>
      <vt:lpstr>NOVEL NEST</vt:lpstr>
      <vt:lpstr>ABOUT US</vt:lpstr>
      <vt:lpstr>Feature</vt:lpstr>
      <vt:lpstr>TOOLS USED</vt:lpstr>
      <vt:lpstr>Let’s VIEW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Jubair Ahammad Akter</dc:creator>
  <cp:lastModifiedBy>Jubair Ahammad Akter</cp:lastModifiedBy>
  <cp:revision>5</cp:revision>
  <dcterms:created xsi:type="dcterms:W3CDTF">2025-10-25T04:18:19Z</dcterms:created>
  <dcterms:modified xsi:type="dcterms:W3CDTF">2025-10-26T21:27:17Z</dcterms:modified>
</cp:coreProperties>
</file>