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D16D-29ED-4FD8-8074-34BC0918ABB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F48-B02F-4F6A-881E-DA6577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4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D16D-29ED-4FD8-8074-34BC0918ABB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F48-B02F-4F6A-881E-DA6577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D16D-29ED-4FD8-8074-34BC0918ABB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F48-B02F-4F6A-881E-DA6577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D16D-29ED-4FD8-8074-34BC0918ABB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F48-B02F-4F6A-881E-DA6577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D16D-29ED-4FD8-8074-34BC0918ABB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F48-B02F-4F6A-881E-DA6577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D16D-29ED-4FD8-8074-34BC0918ABB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F48-B02F-4F6A-881E-DA6577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6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D16D-29ED-4FD8-8074-34BC0918ABB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F48-B02F-4F6A-881E-DA6577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D16D-29ED-4FD8-8074-34BC0918ABB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F48-B02F-4F6A-881E-DA6577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8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D16D-29ED-4FD8-8074-34BC0918ABB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F48-B02F-4F6A-881E-DA6577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D16D-29ED-4FD8-8074-34BC0918ABB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F48-B02F-4F6A-881E-DA6577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D16D-29ED-4FD8-8074-34BC0918ABB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F48-B02F-4F6A-881E-DA6577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5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D16D-29ED-4FD8-8074-34BC0918ABB3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F0F48-B02F-4F6A-881E-DA65778BC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70" y="219808"/>
            <a:ext cx="3310053" cy="62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8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720" y="246186"/>
            <a:ext cx="3471698" cy="61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4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53" y="345099"/>
            <a:ext cx="3529321" cy="61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8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754" y="416169"/>
            <a:ext cx="338191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0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564" y="347663"/>
            <a:ext cx="3482121" cy="61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8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Jubair</dc:creator>
  <cp:lastModifiedBy>Jubair</cp:lastModifiedBy>
  <cp:revision>1</cp:revision>
  <dcterms:created xsi:type="dcterms:W3CDTF">2020-12-25T05:03:21Z</dcterms:created>
  <dcterms:modified xsi:type="dcterms:W3CDTF">2020-12-25T05:05:42Z</dcterms:modified>
</cp:coreProperties>
</file>