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5"/>
  </p:notesMasterIdLst>
  <p:handoutMasterIdLst>
    <p:handoutMasterId r:id="rId116"/>
  </p:handoutMasterIdLst>
  <p:sldIdLst>
    <p:sldId id="257" r:id="rId2"/>
    <p:sldId id="671" r:id="rId3"/>
    <p:sldId id="651" r:id="rId4"/>
    <p:sldId id="652" r:id="rId5"/>
    <p:sldId id="478" r:id="rId6"/>
    <p:sldId id="260" r:id="rId7"/>
    <p:sldId id="262" r:id="rId8"/>
    <p:sldId id="263" r:id="rId9"/>
    <p:sldId id="264" r:id="rId10"/>
    <p:sldId id="533" r:id="rId11"/>
    <p:sldId id="672" r:id="rId12"/>
    <p:sldId id="673" r:id="rId13"/>
    <p:sldId id="674" r:id="rId14"/>
    <p:sldId id="675" r:id="rId15"/>
    <p:sldId id="676" r:id="rId16"/>
    <p:sldId id="532" r:id="rId17"/>
    <p:sldId id="534" r:id="rId18"/>
    <p:sldId id="518" r:id="rId19"/>
    <p:sldId id="507" r:id="rId20"/>
    <p:sldId id="508" r:id="rId21"/>
    <p:sldId id="666" r:id="rId22"/>
    <p:sldId id="553" r:id="rId23"/>
    <p:sldId id="568" r:id="rId24"/>
    <p:sldId id="569" r:id="rId25"/>
    <p:sldId id="554" r:id="rId26"/>
    <p:sldId id="570" r:id="rId27"/>
    <p:sldId id="572" r:id="rId28"/>
    <p:sldId id="571" r:id="rId29"/>
    <p:sldId id="573" r:id="rId30"/>
    <p:sldId id="580" r:id="rId31"/>
    <p:sldId id="574" r:id="rId32"/>
    <p:sldId id="575" r:id="rId33"/>
    <p:sldId id="581" r:id="rId34"/>
    <p:sldId id="576" r:id="rId35"/>
    <p:sldId id="577" r:id="rId36"/>
    <p:sldId id="578" r:id="rId37"/>
    <p:sldId id="579" r:id="rId38"/>
    <p:sldId id="552" r:id="rId39"/>
    <p:sldId id="658" r:id="rId40"/>
    <p:sldId id="660" r:id="rId41"/>
    <p:sldId id="661" r:id="rId42"/>
    <p:sldId id="662" r:id="rId43"/>
    <p:sldId id="663" r:id="rId44"/>
    <p:sldId id="664" r:id="rId45"/>
    <p:sldId id="538" r:id="rId46"/>
    <p:sldId id="670" r:id="rId47"/>
    <p:sldId id="647" r:id="rId48"/>
    <p:sldId id="665" r:id="rId49"/>
    <p:sldId id="648" r:id="rId50"/>
    <p:sldId id="669" r:id="rId51"/>
    <p:sldId id="668" r:id="rId52"/>
    <p:sldId id="650" r:id="rId53"/>
    <p:sldId id="512" r:id="rId54"/>
    <p:sldId id="500" r:id="rId55"/>
    <p:sldId id="487" r:id="rId56"/>
    <p:sldId id="547" r:id="rId57"/>
    <p:sldId id="677" r:id="rId58"/>
    <p:sldId id="539" r:id="rId59"/>
    <p:sldId id="495" r:id="rId60"/>
    <p:sldId id="524" r:id="rId61"/>
    <p:sldId id="614" r:id="rId62"/>
    <p:sldId id="529" r:id="rId63"/>
    <p:sldId id="523" r:id="rId64"/>
    <p:sldId id="497" r:id="rId65"/>
    <p:sldId id="506" r:id="rId66"/>
    <p:sldId id="559" r:id="rId67"/>
    <p:sldId id="560" r:id="rId68"/>
    <p:sldId id="582" r:id="rId69"/>
    <p:sldId id="561" r:id="rId70"/>
    <p:sldId id="583" r:id="rId71"/>
    <p:sldId id="584" r:id="rId72"/>
    <p:sldId id="562" r:id="rId73"/>
    <p:sldId id="585" r:id="rId74"/>
    <p:sldId id="586" r:id="rId75"/>
    <p:sldId id="563" r:id="rId76"/>
    <p:sldId id="587" r:id="rId77"/>
    <p:sldId id="588" r:id="rId78"/>
    <p:sldId id="564" r:id="rId79"/>
    <p:sldId id="589" r:id="rId80"/>
    <p:sldId id="590" r:id="rId81"/>
    <p:sldId id="565" r:id="rId82"/>
    <p:sldId id="591" r:id="rId83"/>
    <p:sldId id="592" r:id="rId84"/>
    <p:sldId id="566" r:id="rId85"/>
    <p:sldId id="593" r:id="rId86"/>
    <p:sldId id="594" r:id="rId87"/>
    <p:sldId id="567" r:id="rId88"/>
    <p:sldId id="540" r:id="rId89"/>
    <p:sldId id="520" r:id="rId90"/>
    <p:sldId id="503" r:id="rId91"/>
    <p:sldId id="599" r:id="rId92"/>
    <p:sldId id="499" r:id="rId93"/>
    <p:sldId id="521" r:id="rId94"/>
    <p:sldId id="504" r:id="rId95"/>
    <p:sldId id="600" r:id="rId96"/>
    <p:sldId id="519" r:id="rId97"/>
    <p:sldId id="598" r:id="rId98"/>
    <p:sldId id="527" r:id="rId99"/>
    <p:sldId id="528" r:id="rId100"/>
    <p:sldId id="505" r:id="rId101"/>
    <p:sldId id="602" r:id="rId102"/>
    <p:sldId id="653" r:id="rId103"/>
    <p:sldId id="654" r:id="rId104"/>
    <p:sldId id="655" r:id="rId105"/>
    <p:sldId id="656" r:id="rId106"/>
    <p:sldId id="657" r:id="rId107"/>
    <p:sldId id="536" r:id="rId108"/>
    <p:sldId id="526" r:id="rId109"/>
    <p:sldId id="604" r:id="rId110"/>
    <p:sldId id="605" r:id="rId111"/>
    <p:sldId id="615" r:id="rId112"/>
    <p:sldId id="535" r:id="rId113"/>
    <p:sldId id="679" r:id="rId1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8000"/>
    <a:srgbClr val="00CC00"/>
    <a:srgbClr val="0099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8185" autoAdjust="0"/>
  </p:normalViewPr>
  <p:slideViewPr>
    <p:cSldViewPr>
      <p:cViewPr varScale="1">
        <p:scale>
          <a:sx n="82" d="100"/>
          <a:sy n="82" d="100"/>
        </p:scale>
        <p:origin x="1474" y="67"/>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6"/>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56B7A1E-CAE1-4270-9D1B-6E19590D9D7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8" charset="0"/>
              </a:defRPr>
            </a:lvl1pPr>
          </a:lstStyle>
          <a:p>
            <a:pPr>
              <a:defRPr/>
            </a:pPr>
            <a:endParaRPr lang="en-US"/>
          </a:p>
        </p:txBody>
      </p:sp>
      <p:sp>
        <p:nvSpPr>
          <p:cNvPr id="2051" name="Rectangle 3">
            <a:extLst>
              <a:ext uri="{FF2B5EF4-FFF2-40B4-BE49-F238E27FC236}">
                <a16:creationId xmlns:a16="http://schemas.microsoft.com/office/drawing/2014/main" id="{56A499A8-ABB8-4051-84BD-82E197FD0A1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8" charset="0"/>
              </a:defRPr>
            </a:lvl1pPr>
          </a:lstStyle>
          <a:p>
            <a:pPr>
              <a:defRPr/>
            </a:pPr>
            <a:endParaRPr lang="en-US"/>
          </a:p>
        </p:txBody>
      </p:sp>
      <p:sp>
        <p:nvSpPr>
          <p:cNvPr id="118788" name="Rectangle 4">
            <a:extLst>
              <a:ext uri="{FF2B5EF4-FFF2-40B4-BE49-F238E27FC236}">
                <a16:creationId xmlns:a16="http://schemas.microsoft.com/office/drawing/2014/main" id="{2B251249-EE78-4B26-97EC-50818B399E9C}"/>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492A371-917E-47F8-A407-A7AB865FAE8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EB4C80CD-9C74-4C0F-A91A-44E9D657768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8" charset="0"/>
              </a:defRPr>
            </a:lvl1pPr>
          </a:lstStyle>
          <a:p>
            <a:pPr>
              <a:defRPr/>
            </a:pPr>
            <a:endParaRPr lang="en-US"/>
          </a:p>
        </p:txBody>
      </p:sp>
      <p:sp>
        <p:nvSpPr>
          <p:cNvPr id="2055" name="Rectangle 7">
            <a:extLst>
              <a:ext uri="{FF2B5EF4-FFF2-40B4-BE49-F238E27FC236}">
                <a16:creationId xmlns:a16="http://schemas.microsoft.com/office/drawing/2014/main" id="{F2318A2B-5593-4D1E-AE10-D801629F3E3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07445F0B-21ED-460E-A192-A404C59D13E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C9E5B6E5-ACBC-4962-BFA8-2DE2C1C1A823}"/>
              </a:ext>
            </a:extLst>
          </p:cNvPr>
          <p:cNvSpPr>
            <a:spLocks noGrp="1" noRot="1" noChangeAspect="1" noTextEdit="1"/>
          </p:cNvSpPr>
          <p:nvPr>
            <p:ph type="sldImg"/>
          </p:nvPr>
        </p:nvSpPr>
        <p:spPr>
          <a:xfrm>
            <a:off x="1150938" y="692150"/>
            <a:ext cx="4556125" cy="3416300"/>
          </a:xfrm>
          <a:ln/>
        </p:spPr>
      </p:sp>
      <p:sp>
        <p:nvSpPr>
          <p:cNvPr id="119811" name="Notes Placeholder 2">
            <a:extLst>
              <a:ext uri="{FF2B5EF4-FFF2-40B4-BE49-F238E27FC236}">
                <a16:creationId xmlns:a16="http://schemas.microsoft.com/office/drawing/2014/main" id="{E18955E1-1A0C-4236-B5DA-D20A575DD6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2" name="Slide Number Placeholder 3">
            <a:extLst>
              <a:ext uri="{FF2B5EF4-FFF2-40B4-BE49-F238E27FC236}">
                <a16:creationId xmlns:a16="http://schemas.microsoft.com/office/drawing/2014/main" id="{BB4EEDEB-8303-4836-8C2E-7CE04D984C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14FD33-132A-42F8-A1D2-300293C499A4}" type="slidenum">
              <a:rPr lang="en-US" altLang="en-US" sz="1000"/>
              <a:pPr/>
              <a:t>1</a:t>
            </a:fld>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B69ED7E1-C9E8-42CB-802A-473C6BC41D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8C1E5A-9139-4D0C-94C5-2DA774C686FF}" type="slidenum">
              <a:rPr lang="en-US" altLang="en-US" sz="1000"/>
              <a:pPr/>
              <a:t>4</a:t>
            </a:fld>
            <a:endParaRPr lang="en-US" altLang="en-US" sz="1000"/>
          </a:p>
        </p:txBody>
      </p:sp>
      <p:sp>
        <p:nvSpPr>
          <p:cNvPr id="120835" name="Rectangle 2">
            <a:extLst>
              <a:ext uri="{FF2B5EF4-FFF2-40B4-BE49-F238E27FC236}">
                <a16:creationId xmlns:a16="http://schemas.microsoft.com/office/drawing/2014/main" id="{9084DF0F-EB3F-463A-BF6D-B38B015CF2E7}"/>
              </a:ext>
            </a:extLst>
          </p:cNvPr>
          <p:cNvSpPr>
            <a:spLocks noChangeArrowheads="1" noTextEdit="1"/>
          </p:cNvSpPr>
          <p:nvPr>
            <p:ph type="sldImg"/>
          </p:nvPr>
        </p:nvSpPr>
        <p:spPr>
          <a:xfrm>
            <a:off x="1143000" y="685800"/>
            <a:ext cx="4572000" cy="3429000"/>
          </a:xfrm>
          <a:ln/>
        </p:spPr>
      </p:sp>
      <p:sp>
        <p:nvSpPr>
          <p:cNvPr id="120836" name="Rectangle 3">
            <a:extLst>
              <a:ext uri="{FF2B5EF4-FFF2-40B4-BE49-F238E27FC236}">
                <a16:creationId xmlns:a16="http://schemas.microsoft.com/office/drawing/2014/main" id="{49702F39-4F5E-4447-BC5D-8FD596618E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2A417A14-70FA-4B21-8DA6-559AE939DF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75CF23-3BFB-4A1A-A9DC-01AEB946E97C}" type="slidenum">
              <a:rPr lang="en-US" altLang="en-US" sz="1000"/>
              <a:pPr/>
              <a:t>6</a:t>
            </a:fld>
            <a:endParaRPr lang="en-US" altLang="en-US" sz="1000"/>
          </a:p>
        </p:txBody>
      </p:sp>
      <p:sp>
        <p:nvSpPr>
          <p:cNvPr id="121859" name="Rectangle 2">
            <a:extLst>
              <a:ext uri="{FF2B5EF4-FFF2-40B4-BE49-F238E27FC236}">
                <a16:creationId xmlns:a16="http://schemas.microsoft.com/office/drawing/2014/main" id="{04C4ECDB-4542-41BC-812E-8EE92DF56421}"/>
              </a:ext>
            </a:extLst>
          </p:cNvPr>
          <p:cNvSpPr>
            <a:spLocks noChangeArrowheads="1" noTextEdit="1"/>
          </p:cNvSpPr>
          <p:nvPr>
            <p:ph type="sldImg"/>
          </p:nvPr>
        </p:nvSpPr>
        <p:spPr>
          <a:xfrm>
            <a:off x="1150938" y="692150"/>
            <a:ext cx="4556125" cy="3416300"/>
          </a:xfrm>
          <a:ln cap="flat"/>
        </p:spPr>
      </p:sp>
      <p:sp>
        <p:nvSpPr>
          <p:cNvPr id="121860" name="Rectangle 3">
            <a:extLst>
              <a:ext uri="{FF2B5EF4-FFF2-40B4-BE49-F238E27FC236}">
                <a16:creationId xmlns:a16="http://schemas.microsoft.com/office/drawing/2014/main" id="{458408A8-B632-4BEA-9C7D-3F321DE20C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F4A11FF-8FEF-4955-9522-56081311B992}"/>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0125840D-E237-4C95-91A8-B42122E4813C}"/>
                </a:ext>
              </a:extLst>
            </p:cNvPr>
            <p:cNvSpPr>
              <a:spLocks noChangeArrowheads="1"/>
            </p:cNvSpPr>
            <p:nvPr/>
          </p:nvSpPr>
          <p:spPr bwMode="hidden">
            <a:xfrm>
              <a:off x="0" y="2112"/>
              <a:ext cx="5759" cy="22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6" name="Group 30">
              <a:extLst>
                <a:ext uri="{FF2B5EF4-FFF2-40B4-BE49-F238E27FC236}">
                  <a16:creationId xmlns:a16="http://schemas.microsoft.com/office/drawing/2014/main" id="{DA275F92-5136-4310-B530-074ADF433A68}"/>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47DF803F-084B-4A81-8B28-E9CD6F7556B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8" name="Group 9">
                <a:extLst>
                  <a:ext uri="{FF2B5EF4-FFF2-40B4-BE49-F238E27FC236}">
                    <a16:creationId xmlns:a16="http://schemas.microsoft.com/office/drawing/2014/main" id="{E97BCA32-E2F8-4687-8055-1DDA10D2D5D8}"/>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FDECAA5A-0FC2-4A06-A783-74369ABD251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0" name="Line 5">
                  <a:extLst>
                    <a:ext uri="{FF2B5EF4-FFF2-40B4-BE49-F238E27FC236}">
                      <a16:creationId xmlns:a16="http://schemas.microsoft.com/office/drawing/2014/main" id="{1AAA4D98-717C-46D4-91CC-532CE28E5780}"/>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
                  <a:extLst>
                    <a:ext uri="{FF2B5EF4-FFF2-40B4-BE49-F238E27FC236}">
                      <a16:creationId xmlns:a16="http://schemas.microsoft.com/office/drawing/2014/main" id="{D9C854CA-BC2A-4435-B937-BB73FD3F3117}"/>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7">
                  <a:extLst>
                    <a:ext uri="{FF2B5EF4-FFF2-40B4-BE49-F238E27FC236}">
                      <a16:creationId xmlns:a16="http://schemas.microsoft.com/office/drawing/2014/main" id="{0DB4356D-3A47-47D6-8C87-EE9C261983F2}"/>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Freeform 8">
                  <a:extLst>
                    <a:ext uri="{FF2B5EF4-FFF2-40B4-BE49-F238E27FC236}">
                      <a16:creationId xmlns:a16="http://schemas.microsoft.com/office/drawing/2014/main" id="{960C756A-516C-4140-9F8D-2C3B41CA36D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9" name="Oval 10">
                <a:extLst>
                  <a:ext uri="{FF2B5EF4-FFF2-40B4-BE49-F238E27FC236}">
                    <a16:creationId xmlns:a16="http://schemas.microsoft.com/office/drawing/2014/main" id="{D5AC1C92-A18A-4E56-818E-DED0CB43E840}"/>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 name="Group 29">
                <a:extLst>
                  <a:ext uri="{FF2B5EF4-FFF2-40B4-BE49-F238E27FC236}">
                    <a16:creationId xmlns:a16="http://schemas.microsoft.com/office/drawing/2014/main" id="{4FF4062A-F98A-4593-A8B6-4CF9DD9424E9}"/>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22550052-C7E6-49A3-9CC5-7C7A1D09706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2" name="Freeform 12">
                  <a:extLst>
                    <a:ext uri="{FF2B5EF4-FFF2-40B4-BE49-F238E27FC236}">
                      <a16:creationId xmlns:a16="http://schemas.microsoft.com/office/drawing/2014/main" id="{CFBC9B3F-9C05-4D11-AA5B-E74D4D290A31}"/>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3" name="Freeform 13">
                  <a:extLst>
                    <a:ext uri="{FF2B5EF4-FFF2-40B4-BE49-F238E27FC236}">
                      <a16:creationId xmlns:a16="http://schemas.microsoft.com/office/drawing/2014/main" id="{9AAA241A-27E7-49B2-B304-77A7D8624663}"/>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4" name="Freeform 14">
                  <a:extLst>
                    <a:ext uri="{FF2B5EF4-FFF2-40B4-BE49-F238E27FC236}">
                      <a16:creationId xmlns:a16="http://schemas.microsoft.com/office/drawing/2014/main" id="{A02D8E72-663B-470A-B91E-FD6A6C5FF45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5" name="Freeform 15">
                  <a:extLst>
                    <a:ext uri="{FF2B5EF4-FFF2-40B4-BE49-F238E27FC236}">
                      <a16:creationId xmlns:a16="http://schemas.microsoft.com/office/drawing/2014/main" id="{69BD7CB8-AF71-47F1-8100-75B4AA8A1D4B}"/>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6" name="Freeform 16">
                  <a:extLst>
                    <a:ext uri="{FF2B5EF4-FFF2-40B4-BE49-F238E27FC236}">
                      <a16:creationId xmlns:a16="http://schemas.microsoft.com/office/drawing/2014/main" id="{7F042E88-889F-459A-8BCF-A472DD790E4B}"/>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7" name="Freeform 17">
                  <a:extLst>
                    <a:ext uri="{FF2B5EF4-FFF2-40B4-BE49-F238E27FC236}">
                      <a16:creationId xmlns:a16="http://schemas.microsoft.com/office/drawing/2014/main" id="{E1C16C84-7544-445C-8381-0C5B9A7FBA3D}"/>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8" name="Freeform 18">
                  <a:extLst>
                    <a:ext uri="{FF2B5EF4-FFF2-40B4-BE49-F238E27FC236}">
                      <a16:creationId xmlns:a16="http://schemas.microsoft.com/office/drawing/2014/main" id="{942318AE-3C3A-4D6D-AA77-3742212A40C3}"/>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9" name="Freeform 19">
                  <a:extLst>
                    <a:ext uri="{FF2B5EF4-FFF2-40B4-BE49-F238E27FC236}">
                      <a16:creationId xmlns:a16="http://schemas.microsoft.com/office/drawing/2014/main" id="{F6764DBB-CD4C-4B5F-9AE5-2AF0320D6316}"/>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0" name="Freeform 20">
                  <a:extLst>
                    <a:ext uri="{FF2B5EF4-FFF2-40B4-BE49-F238E27FC236}">
                      <a16:creationId xmlns:a16="http://schemas.microsoft.com/office/drawing/2014/main" id="{B1594081-5379-4D1E-9AA3-413755B24C7D}"/>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1" name="Freeform 21">
                  <a:extLst>
                    <a:ext uri="{FF2B5EF4-FFF2-40B4-BE49-F238E27FC236}">
                      <a16:creationId xmlns:a16="http://schemas.microsoft.com/office/drawing/2014/main" id="{DC1A29B6-C175-41BE-A3B9-3DEE02F01245}"/>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2" name="Freeform 22">
                  <a:extLst>
                    <a:ext uri="{FF2B5EF4-FFF2-40B4-BE49-F238E27FC236}">
                      <a16:creationId xmlns:a16="http://schemas.microsoft.com/office/drawing/2014/main" id="{0FF590B6-820F-40FC-96D8-F2F3787805C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3" name="Freeform 23">
                  <a:extLst>
                    <a:ext uri="{FF2B5EF4-FFF2-40B4-BE49-F238E27FC236}">
                      <a16:creationId xmlns:a16="http://schemas.microsoft.com/office/drawing/2014/main" id="{08180F53-72D0-4A70-AE2C-2138AB145DB2}"/>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4" name="Freeform 24">
                  <a:extLst>
                    <a:ext uri="{FF2B5EF4-FFF2-40B4-BE49-F238E27FC236}">
                      <a16:creationId xmlns:a16="http://schemas.microsoft.com/office/drawing/2014/main" id="{149B8EF3-07E0-48FC-AA32-DD58A10D2CB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5" name="Freeform 25">
                  <a:extLst>
                    <a:ext uri="{FF2B5EF4-FFF2-40B4-BE49-F238E27FC236}">
                      <a16:creationId xmlns:a16="http://schemas.microsoft.com/office/drawing/2014/main" id="{79FE29B8-9FB0-4486-8ABE-3D0E1D4AC690}"/>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6" name="Freeform 26">
                  <a:extLst>
                    <a:ext uri="{FF2B5EF4-FFF2-40B4-BE49-F238E27FC236}">
                      <a16:creationId xmlns:a16="http://schemas.microsoft.com/office/drawing/2014/main" id="{DB960614-D94C-4995-8F69-6A0270EAAF58}"/>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7" name="Freeform 27">
                  <a:extLst>
                    <a:ext uri="{FF2B5EF4-FFF2-40B4-BE49-F238E27FC236}">
                      <a16:creationId xmlns:a16="http://schemas.microsoft.com/office/drawing/2014/main" id="{9426C13B-0247-43F7-9537-698C9F233CA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8" name="Freeform 28">
                  <a:extLst>
                    <a:ext uri="{FF2B5EF4-FFF2-40B4-BE49-F238E27FC236}">
                      <a16:creationId xmlns:a16="http://schemas.microsoft.com/office/drawing/2014/main" id="{EE2CB5C8-6612-4ACE-B948-FCB4B99C3523}"/>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34" name="Rectangle 37">
            <a:extLst>
              <a:ext uri="{FF2B5EF4-FFF2-40B4-BE49-F238E27FC236}">
                <a16:creationId xmlns:a16="http://schemas.microsoft.com/office/drawing/2014/main" id="{A1837290-04DB-4DF0-8246-947A51ED9151}"/>
              </a:ext>
            </a:extLst>
          </p:cNvPr>
          <p:cNvSpPr>
            <a:spLocks noChangeArrowheads="1"/>
          </p:cNvSpPr>
          <p:nvPr userDrawn="1"/>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latin typeface="Arial" panose="020B0604020202020204" pitchFamily="34" charset="0"/>
              </a:rPr>
              <a:t>Liang, Introduction to Java Programming, Eighth Edition, (c) 2011 Pearson Education, Inc. All rights reserved. 0132130807</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5" name="Date Placeholder 34">
            <a:extLst>
              <a:ext uri="{FF2B5EF4-FFF2-40B4-BE49-F238E27FC236}">
                <a16:creationId xmlns:a16="http://schemas.microsoft.com/office/drawing/2014/main" id="{6B03D5C7-2C1C-42FE-8CE3-A8400A84E844}"/>
              </a:ext>
            </a:extLst>
          </p:cNvPr>
          <p:cNvSpPr>
            <a:spLocks noGrp="1" noChangeArrowheads="1"/>
          </p:cNvSpPr>
          <p:nvPr>
            <p:ph type="dt" sz="quarter" idx="10"/>
          </p:nvPr>
        </p:nvSpPr>
        <p:spPr/>
        <p:txBody>
          <a:bodyPr/>
          <a:lstStyle>
            <a:lvl1pPr>
              <a:defRPr/>
            </a:lvl1pPr>
          </a:lstStyle>
          <a:p>
            <a:pPr>
              <a:defRPr/>
            </a:pPr>
            <a:endParaRPr lang="en-US"/>
          </a:p>
        </p:txBody>
      </p:sp>
      <p:sp>
        <p:nvSpPr>
          <p:cNvPr id="36" name="Rectangle 36">
            <a:extLst>
              <a:ext uri="{FF2B5EF4-FFF2-40B4-BE49-F238E27FC236}">
                <a16:creationId xmlns:a16="http://schemas.microsoft.com/office/drawing/2014/main" id="{A7EFE3E3-CB3D-4FD7-AF73-AED9AC89AAF3}"/>
              </a:ext>
            </a:extLst>
          </p:cNvPr>
          <p:cNvSpPr>
            <a:spLocks noGrp="1" noChangeArrowheads="1"/>
          </p:cNvSpPr>
          <p:nvPr>
            <p:ph type="sldNum" sz="quarter" idx="11"/>
          </p:nvPr>
        </p:nvSpPr>
        <p:spPr>
          <a:xfrm>
            <a:off x="6553200" y="6400800"/>
            <a:ext cx="1905000" cy="457200"/>
          </a:xfrm>
        </p:spPr>
        <p:txBody>
          <a:bodyPr/>
          <a:lstStyle>
            <a:lvl1pPr>
              <a:defRPr/>
            </a:lvl1pPr>
          </a:lstStyle>
          <a:p>
            <a:fld id="{8900142B-8565-43F4-B982-273EC3817310}" type="slidenum">
              <a:rPr lang="en-US" altLang="en-US"/>
              <a:pPr/>
              <a:t>‹#›</a:t>
            </a:fld>
            <a:endParaRPr lang="en-US" altLang="en-US"/>
          </a:p>
        </p:txBody>
      </p:sp>
    </p:spTree>
    <p:extLst>
      <p:ext uri="{BB962C8B-B14F-4D97-AF65-F5344CB8AC3E}">
        <p14:creationId xmlns:p14="http://schemas.microsoft.com/office/powerpoint/2010/main" val="322446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989B3E6-9810-4D55-92C3-10F3800D332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35E9D5FB-0B1D-486D-B5AD-D6590917C454}"/>
              </a:ext>
            </a:extLst>
          </p:cNvPr>
          <p:cNvSpPr>
            <a:spLocks noGrp="1" noChangeArrowheads="1"/>
          </p:cNvSpPr>
          <p:nvPr>
            <p:ph type="sldNum" sz="quarter" idx="11"/>
          </p:nvPr>
        </p:nvSpPr>
        <p:spPr>
          <a:ln/>
        </p:spPr>
        <p:txBody>
          <a:bodyPr/>
          <a:lstStyle>
            <a:lvl1pPr>
              <a:defRPr/>
            </a:lvl1pPr>
          </a:lstStyle>
          <a:p>
            <a:fld id="{79E15FB5-F2E1-4759-ABB8-4D903FBD6AE8}" type="slidenum">
              <a:rPr lang="en-US" altLang="en-US"/>
              <a:pPr/>
              <a:t>‹#›</a:t>
            </a:fld>
            <a:endParaRPr lang="en-US" altLang="en-US"/>
          </a:p>
        </p:txBody>
      </p:sp>
    </p:spTree>
    <p:extLst>
      <p:ext uri="{BB962C8B-B14F-4D97-AF65-F5344CB8AC3E}">
        <p14:creationId xmlns:p14="http://schemas.microsoft.com/office/powerpoint/2010/main" val="373786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30278598-B885-4DBD-9A26-1236C1C82F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6B4F498-07CF-4B9F-9A9B-03D2ADAAEB8A}"/>
              </a:ext>
            </a:extLst>
          </p:cNvPr>
          <p:cNvSpPr>
            <a:spLocks noGrp="1" noChangeArrowheads="1"/>
          </p:cNvSpPr>
          <p:nvPr>
            <p:ph type="sldNum" sz="quarter" idx="11"/>
          </p:nvPr>
        </p:nvSpPr>
        <p:spPr>
          <a:ln/>
        </p:spPr>
        <p:txBody>
          <a:bodyPr/>
          <a:lstStyle>
            <a:lvl1pPr>
              <a:defRPr/>
            </a:lvl1pPr>
          </a:lstStyle>
          <a:p>
            <a:fld id="{F3F41D82-BD1D-4968-966B-5E3D6CB2E316}" type="slidenum">
              <a:rPr lang="en-US" altLang="en-US"/>
              <a:pPr/>
              <a:t>‹#›</a:t>
            </a:fld>
            <a:endParaRPr lang="en-US" altLang="en-US"/>
          </a:p>
        </p:txBody>
      </p:sp>
    </p:spTree>
    <p:extLst>
      <p:ext uri="{BB962C8B-B14F-4D97-AF65-F5344CB8AC3E}">
        <p14:creationId xmlns:p14="http://schemas.microsoft.com/office/powerpoint/2010/main" val="1479235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0421FB3C-CDE7-4970-9562-8AEEA3E001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1C869CA-2465-419B-B796-2F0569CD7C06}"/>
              </a:ext>
            </a:extLst>
          </p:cNvPr>
          <p:cNvSpPr>
            <a:spLocks noGrp="1" noChangeArrowheads="1"/>
          </p:cNvSpPr>
          <p:nvPr>
            <p:ph type="sldNum" sz="quarter" idx="11"/>
          </p:nvPr>
        </p:nvSpPr>
        <p:spPr>
          <a:ln/>
        </p:spPr>
        <p:txBody>
          <a:bodyPr/>
          <a:lstStyle>
            <a:lvl1pPr>
              <a:defRPr/>
            </a:lvl1pPr>
          </a:lstStyle>
          <a:p>
            <a:fld id="{07564D06-7CD3-435D-8DFC-B3B064A953E4}" type="slidenum">
              <a:rPr lang="en-US" altLang="en-US"/>
              <a:pPr/>
              <a:t>‹#›</a:t>
            </a:fld>
            <a:endParaRPr lang="en-US" altLang="en-US"/>
          </a:p>
        </p:txBody>
      </p:sp>
    </p:spTree>
    <p:extLst>
      <p:ext uri="{BB962C8B-B14F-4D97-AF65-F5344CB8AC3E}">
        <p14:creationId xmlns:p14="http://schemas.microsoft.com/office/powerpoint/2010/main" val="29920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E4EACD28-103B-4C07-8742-E500F98A9DF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9CA57937-FF8B-4CAF-A2FD-A46A086FE1BB}"/>
              </a:ext>
            </a:extLst>
          </p:cNvPr>
          <p:cNvSpPr>
            <a:spLocks noGrp="1" noChangeArrowheads="1"/>
          </p:cNvSpPr>
          <p:nvPr>
            <p:ph type="sldNum" sz="quarter" idx="11"/>
          </p:nvPr>
        </p:nvSpPr>
        <p:spPr>
          <a:ln/>
        </p:spPr>
        <p:txBody>
          <a:bodyPr/>
          <a:lstStyle>
            <a:lvl1pPr>
              <a:defRPr/>
            </a:lvl1pPr>
          </a:lstStyle>
          <a:p>
            <a:fld id="{052DD8DC-70BA-41B2-BBF1-7516D225C800}" type="slidenum">
              <a:rPr lang="en-US" altLang="en-US"/>
              <a:pPr/>
              <a:t>‹#›</a:t>
            </a:fld>
            <a:endParaRPr lang="en-US" altLang="en-US"/>
          </a:p>
        </p:txBody>
      </p:sp>
    </p:spTree>
    <p:extLst>
      <p:ext uri="{BB962C8B-B14F-4D97-AF65-F5344CB8AC3E}">
        <p14:creationId xmlns:p14="http://schemas.microsoft.com/office/powerpoint/2010/main" val="154852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0555A99-5C43-4FC4-914C-F422307E41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6D9FDFBE-17B6-44A3-852F-35E670FB4EDB}"/>
              </a:ext>
            </a:extLst>
          </p:cNvPr>
          <p:cNvSpPr>
            <a:spLocks noGrp="1" noChangeArrowheads="1"/>
          </p:cNvSpPr>
          <p:nvPr>
            <p:ph type="sldNum" sz="quarter" idx="11"/>
          </p:nvPr>
        </p:nvSpPr>
        <p:spPr>
          <a:ln/>
        </p:spPr>
        <p:txBody>
          <a:bodyPr/>
          <a:lstStyle>
            <a:lvl1pPr>
              <a:defRPr/>
            </a:lvl1pPr>
          </a:lstStyle>
          <a:p>
            <a:fld id="{E01F4E95-2CBA-43B5-B795-268BF3D4D839}" type="slidenum">
              <a:rPr lang="en-US" altLang="en-US"/>
              <a:pPr/>
              <a:t>‹#›</a:t>
            </a:fld>
            <a:endParaRPr lang="en-US" altLang="en-US"/>
          </a:p>
        </p:txBody>
      </p:sp>
    </p:spTree>
    <p:extLst>
      <p:ext uri="{BB962C8B-B14F-4D97-AF65-F5344CB8AC3E}">
        <p14:creationId xmlns:p14="http://schemas.microsoft.com/office/powerpoint/2010/main" val="411561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a:extLst>
              <a:ext uri="{FF2B5EF4-FFF2-40B4-BE49-F238E27FC236}">
                <a16:creationId xmlns:a16="http://schemas.microsoft.com/office/drawing/2014/main" id="{90BF5626-D6CF-4C9E-B28B-2338BC8A65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B067B399-3985-4AA4-96CB-B49D68BDA03F}"/>
              </a:ext>
            </a:extLst>
          </p:cNvPr>
          <p:cNvSpPr>
            <a:spLocks noGrp="1" noChangeArrowheads="1"/>
          </p:cNvSpPr>
          <p:nvPr>
            <p:ph type="sldNum" sz="quarter" idx="11"/>
          </p:nvPr>
        </p:nvSpPr>
        <p:spPr>
          <a:ln/>
        </p:spPr>
        <p:txBody>
          <a:bodyPr/>
          <a:lstStyle>
            <a:lvl1pPr>
              <a:defRPr/>
            </a:lvl1pPr>
          </a:lstStyle>
          <a:p>
            <a:fld id="{02953006-3A3C-4DC7-9258-81275C9A2630}" type="slidenum">
              <a:rPr lang="en-US" altLang="en-US"/>
              <a:pPr/>
              <a:t>‹#›</a:t>
            </a:fld>
            <a:endParaRPr lang="en-US" altLang="en-US"/>
          </a:p>
        </p:txBody>
      </p:sp>
    </p:spTree>
    <p:extLst>
      <p:ext uri="{BB962C8B-B14F-4D97-AF65-F5344CB8AC3E}">
        <p14:creationId xmlns:p14="http://schemas.microsoft.com/office/powerpoint/2010/main" val="159943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94E8B0E-B5BB-4234-BE7E-8582F6BBDCB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DA3E8CC-413E-478A-867A-2D699A25074C}"/>
              </a:ext>
            </a:extLst>
          </p:cNvPr>
          <p:cNvSpPr>
            <a:spLocks noGrp="1" noChangeArrowheads="1"/>
          </p:cNvSpPr>
          <p:nvPr>
            <p:ph type="sldNum" sz="quarter" idx="11"/>
          </p:nvPr>
        </p:nvSpPr>
        <p:spPr>
          <a:ln/>
        </p:spPr>
        <p:txBody>
          <a:bodyPr/>
          <a:lstStyle>
            <a:lvl1pPr>
              <a:defRPr/>
            </a:lvl1pPr>
          </a:lstStyle>
          <a:p>
            <a:fld id="{13B5D544-31B7-4F4B-ADD3-2A7146A66A32}" type="slidenum">
              <a:rPr lang="en-US" altLang="en-US"/>
              <a:pPr/>
              <a:t>‹#›</a:t>
            </a:fld>
            <a:endParaRPr lang="en-US" altLang="en-US"/>
          </a:p>
        </p:txBody>
      </p:sp>
    </p:spTree>
    <p:extLst>
      <p:ext uri="{BB962C8B-B14F-4D97-AF65-F5344CB8AC3E}">
        <p14:creationId xmlns:p14="http://schemas.microsoft.com/office/powerpoint/2010/main" val="321904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1BB7BDA-01BF-4EE4-8A70-86BF71386C2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414CE480-6C7F-498A-82C2-A61330BAAE8B}"/>
              </a:ext>
            </a:extLst>
          </p:cNvPr>
          <p:cNvSpPr>
            <a:spLocks noGrp="1" noChangeArrowheads="1"/>
          </p:cNvSpPr>
          <p:nvPr>
            <p:ph type="sldNum" sz="quarter" idx="11"/>
          </p:nvPr>
        </p:nvSpPr>
        <p:spPr>
          <a:ln/>
        </p:spPr>
        <p:txBody>
          <a:bodyPr/>
          <a:lstStyle>
            <a:lvl1pPr>
              <a:defRPr/>
            </a:lvl1pPr>
          </a:lstStyle>
          <a:p>
            <a:fld id="{06D66DAC-07C4-45F3-B54A-0C5E36D369C3}" type="slidenum">
              <a:rPr lang="en-US" altLang="en-US"/>
              <a:pPr/>
              <a:t>‹#›</a:t>
            </a:fld>
            <a:endParaRPr lang="en-US" altLang="en-US"/>
          </a:p>
        </p:txBody>
      </p:sp>
    </p:spTree>
    <p:extLst>
      <p:ext uri="{BB962C8B-B14F-4D97-AF65-F5344CB8AC3E}">
        <p14:creationId xmlns:p14="http://schemas.microsoft.com/office/powerpoint/2010/main" val="203711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9695084-C763-479E-84FE-956434F0226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99334B79-2AC0-4745-B473-4EF411E909C6}"/>
              </a:ext>
            </a:extLst>
          </p:cNvPr>
          <p:cNvSpPr>
            <a:spLocks noGrp="1" noChangeArrowheads="1"/>
          </p:cNvSpPr>
          <p:nvPr>
            <p:ph type="sldNum" sz="quarter" idx="11"/>
          </p:nvPr>
        </p:nvSpPr>
        <p:spPr>
          <a:ln/>
        </p:spPr>
        <p:txBody>
          <a:bodyPr/>
          <a:lstStyle>
            <a:lvl1pPr>
              <a:defRPr/>
            </a:lvl1pPr>
          </a:lstStyle>
          <a:p>
            <a:fld id="{E2C42560-51FC-49B4-8473-045FE1BE1EE7}" type="slidenum">
              <a:rPr lang="en-US" altLang="en-US"/>
              <a:pPr/>
              <a:t>‹#›</a:t>
            </a:fld>
            <a:endParaRPr lang="en-US" altLang="en-US"/>
          </a:p>
        </p:txBody>
      </p:sp>
    </p:spTree>
    <p:extLst>
      <p:ext uri="{BB962C8B-B14F-4D97-AF65-F5344CB8AC3E}">
        <p14:creationId xmlns:p14="http://schemas.microsoft.com/office/powerpoint/2010/main" val="307451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FDD7334F-F7AF-4D7C-9931-6178936E7D4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37C62F3C-4C55-457A-89DB-8356347B3CCB}"/>
              </a:ext>
            </a:extLst>
          </p:cNvPr>
          <p:cNvSpPr>
            <a:spLocks noGrp="1" noChangeArrowheads="1"/>
          </p:cNvSpPr>
          <p:nvPr>
            <p:ph type="sldNum" sz="quarter" idx="11"/>
          </p:nvPr>
        </p:nvSpPr>
        <p:spPr>
          <a:ln/>
        </p:spPr>
        <p:txBody>
          <a:bodyPr/>
          <a:lstStyle>
            <a:lvl1pPr>
              <a:defRPr/>
            </a:lvl1pPr>
          </a:lstStyle>
          <a:p>
            <a:fld id="{F7694706-96DA-4821-B3A2-06EB9DC33962}" type="slidenum">
              <a:rPr lang="en-US" altLang="en-US"/>
              <a:pPr/>
              <a:t>‹#›</a:t>
            </a:fld>
            <a:endParaRPr lang="en-US" altLang="en-US"/>
          </a:p>
        </p:txBody>
      </p:sp>
    </p:spTree>
    <p:extLst>
      <p:ext uri="{BB962C8B-B14F-4D97-AF65-F5344CB8AC3E}">
        <p14:creationId xmlns:p14="http://schemas.microsoft.com/office/powerpoint/2010/main" val="362112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B6E3685B-35C0-4422-BBFE-EC80506378A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40080EDA-7AC4-46F3-BEE4-4FB827C53EC5}"/>
              </a:ext>
            </a:extLst>
          </p:cNvPr>
          <p:cNvSpPr>
            <a:spLocks noGrp="1" noChangeArrowheads="1"/>
          </p:cNvSpPr>
          <p:nvPr>
            <p:ph type="sldNum" sz="quarter" idx="11"/>
          </p:nvPr>
        </p:nvSpPr>
        <p:spPr>
          <a:ln/>
        </p:spPr>
        <p:txBody>
          <a:bodyPr/>
          <a:lstStyle>
            <a:lvl1pPr>
              <a:defRPr/>
            </a:lvl1pPr>
          </a:lstStyle>
          <a:p>
            <a:fld id="{AECD6B79-9489-429A-B367-2D9DE4E3C7F6}" type="slidenum">
              <a:rPr lang="en-US" altLang="en-US"/>
              <a:pPr/>
              <a:t>‹#›</a:t>
            </a:fld>
            <a:endParaRPr lang="en-US" altLang="en-US"/>
          </a:p>
        </p:txBody>
      </p:sp>
    </p:spTree>
    <p:extLst>
      <p:ext uri="{BB962C8B-B14F-4D97-AF65-F5344CB8AC3E}">
        <p14:creationId xmlns:p14="http://schemas.microsoft.com/office/powerpoint/2010/main" val="40774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a:extLst>
              <a:ext uri="{FF2B5EF4-FFF2-40B4-BE49-F238E27FC236}">
                <a16:creationId xmlns:a16="http://schemas.microsoft.com/office/drawing/2014/main" id="{003213B8-A3C8-4E4E-9D0F-8BFB53D76BD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4D717E81-4D60-489F-B4B2-F6C8947F0BE8}"/>
              </a:ext>
            </a:extLst>
          </p:cNvPr>
          <p:cNvSpPr>
            <a:spLocks noGrp="1" noChangeArrowheads="1"/>
          </p:cNvSpPr>
          <p:nvPr>
            <p:ph type="sldNum" sz="quarter" idx="11"/>
          </p:nvPr>
        </p:nvSpPr>
        <p:spPr>
          <a:ln/>
        </p:spPr>
        <p:txBody>
          <a:bodyPr/>
          <a:lstStyle>
            <a:lvl1pPr>
              <a:defRPr/>
            </a:lvl1pPr>
          </a:lstStyle>
          <a:p>
            <a:fld id="{A873655A-47A4-4B3F-B84D-BE9709717038}" type="slidenum">
              <a:rPr lang="en-US" altLang="en-US"/>
              <a:pPr/>
              <a:t>‹#›</a:t>
            </a:fld>
            <a:endParaRPr lang="en-US" altLang="en-US"/>
          </a:p>
        </p:txBody>
      </p:sp>
    </p:spTree>
    <p:extLst>
      <p:ext uri="{BB962C8B-B14F-4D97-AF65-F5344CB8AC3E}">
        <p14:creationId xmlns:p14="http://schemas.microsoft.com/office/powerpoint/2010/main" val="302217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5E5B632-25F8-4C55-9ED9-91BBF86B2DD4}"/>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6D787A31-DA77-403D-AC7D-93D5D4C7C0A1}"/>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33" name="Group 28">
              <a:extLst>
                <a:ext uri="{FF2B5EF4-FFF2-40B4-BE49-F238E27FC236}">
                  <a16:creationId xmlns:a16="http://schemas.microsoft.com/office/drawing/2014/main" id="{E3E42308-1A22-41C2-97FC-3BFC875A1E76}"/>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43793F1D-6A52-42AF-9E53-7B78A11906EB}"/>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35" name="Line 4">
                <a:extLst>
                  <a:ext uri="{FF2B5EF4-FFF2-40B4-BE49-F238E27FC236}">
                    <a16:creationId xmlns:a16="http://schemas.microsoft.com/office/drawing/2014/main" id="{51D1495F-BE4F-40D1-B2B2-C77F7E3C1231}"/>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6" name="Line 5">
                <a:extLst>
                  <a:ext uri="{FF2B5EF4-FFF2-40B4-BE49-F238E27FC236}">
                    <a16:creationId xmlns:a16="http://schemas.microsoft.com/office/drawing/2014/main" id="{DB2341C3-F069-4634-9957-2415E7FBB96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6">
                <a:extLst>
                  <a:ext uri="{FF2B5EF4-FFF2-40B4-BE49-F238E27FC236}">
                    <a16:creationId xmlns:a16="http://schemas.microsoft.com/office/drawing/2014/main" id="{8703115B-D56E-47AB-9AB5-5853BFFAB33B}"/>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38" name="Freeform 7">
                <a:extLst>
                  <a:ext uri="{FF2B5EF4-FFF2-40B4-BE49-F238E27FC236}">
                    <a16:creationId xmlns:a16="http://schemas.microsoft.com/office/drawing/2014/main" id="{47DF04F5-8C52-45E4-96F8-F3C7716CBC9A}"/>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39" name="Oval 8">
                <a:extLst>
                  <a:ext uri="{FF2B5EF4-FFF2-40B4-BE49-F238E27FC236}">
                    <a16:creationId xmlns:a16="http://schemas.microsoft.com/office/drawing/2014/main" id="{48197669-58D0-4504-9245-BFC1F39889F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040" name="Group 27">
                <a:extLst>
                  <a:ext uri="{FF2B5EF4-FFF2-40B4-BE49-F238E27FC236}">
                    <a16:creationId xmlns:a16="http://schemas.microsoft.com/office/drawing/2014/main" id="{291CFCC0-8DBA-440D-88C1-24D423137489}"/>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DC8CB36C-4F31-4C7F-837E-10333E273A39}"/>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2" name="Freeform 10">
                  <a:extLst>
                    <a:ext uri="{FF2B5EF4-FFF2-40B4-BE49-F238E27FC236}">
                      <a16:creationId xmlns:a16="http://schemas.microsoft.com/office/drawing/2014/main" id="{5D265917-9B45-477E-9325-2E4B0405B4EC}"/>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3" name="Freeform 11">
                  <a:extLst>
                    <a:ext uri="{FF2B5EF4-FFF2-40B4-BE49-F238E27FC236}">
                      <a16:creationId xmlns:a16="http://schemas.microsoft.com/office/drawing/2014/main" id="{7F78C400-BE19-45F7-9E6E-8A5F329C21CB}"/>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4" name="Freeform 12">
                  <a:extLst>
                    <a:ext uri="{FF2B5EF4-FFF2-40B4-BE49-F238E27FC236}">
                      <a16:creationId xmlns:a16="http://schemas.microsoft.com/office/drawing/2014/main" id="{EB8D3B82-A9D0-4922-B63A-85617798DAE1}"/>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5" name="Freeform 13">
                  <a:extLst>
                    <a:ext uri="{FF2B5EF4-FFF2-40B4-BE49-F238E27FC236}">
                      <a16:creationId xmlns:a16="http://schemas.microsoft.com/office/drawing/2014/main" id="{A9C0C1DA-F432-4C77-B315-37DE48C35F4E}"/>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6" name="Freeform 14">
                  <a:extLst>
                    <a:ext uri="{FF2B5EF4-FFF2-40B4-BE49-F238E27FC236}">
                      <a16:creationId xmlns:a16="http://schemas.microsoft.com/office/drawing/2014/main" id="{E4B66685-757B-4A04-B843-9290EF566256}"/>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7" name="Freeform 15">
                  <a:extLst>
                    <a:ext uri="{FF2B5EF4-FFF2-40B4-BE49-F238E27FC236}">
                      <a16:creationId xmlns:a16="http://schemas.microsoft.com/office/drawing/2014/main" id="{34BD4BA5-96E6-4BE8-B78B-7D628FBDEA41}"/>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8" name="Freeform 16">
                  <a:extLst>
                    <a:ext uri="{FF2B5EF4-FFF2-40B4-BE49-F238E27FC236}">
                      <a16:creationId xmlns:a16="http://schemas.microsoft.com/office/drawing/2014/main" id="{3E02B5FE-0C14-4FCD-8691-7A752FB202B0}"/>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9" name="Freeform 17">
                  <a:extLst>
                    <a:ext uri="{FF2B5EF4-FFF2-40B4-BE49-F238E27FC236}">
                      <a16:creationId xmlns:a16="http://schemas.microsoft.com/office/drawing/2014/main" id="{2D97498B-FEAC-4A06-B5F5-A870BF2C3216}"/>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0" name="Freeform 18">
                  <a:extLst>
                    <a:ext uri="{FF2B5EF4-FFF2-40B4-BE49-F238E27FC236}">
                      <a16:creationId xmlns:a16="http://schemas.microsoft.com/office/drawing/2014/main" id="{9325BB7D-57C0-463E-A22B-D03983B7F045}"/>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1" name="Freeform 19">
                  <a:extLst>
                    <a:ext uri="{FF2B5EF4-FFF2-40B4-BE49-F238E27FC236}">
                      <a16:creationId xmlns:a16="http://schemas.microsoft.com/office/drawing/2014/main" id="{1A2C02B6-DFC0-4BE0-95C0-1EAC86E0519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2" name="Freeform 20">
                  <a:extLst>
                    <a:ext uri="{FF2B5EF4-FFF2-40B4-BE49-F238E27FC236}">
                      <a16:creationId xmlns:a16="http://schemas.microsoft.com/office/drawing/2014/main" id="{B0A54F2D-A728-4D70-8E48-90EF8C4691B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3" name="Freeform 21">
                  <a:extLst>
                    <a:ext uri="{FF2B5EF4-FFF2-40B4-BE49-F238E27FC236}">
                      <a16:creationId xmlns:a16="http://schemas.microsoft.com/office/drawing/2014/main" id="{9F7F1C26-5C1A-4D87-91D9-0CFC05FAB50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4" name="Freeform 22">
                  <a:extLst>
                    <a:ext uri="{FF2B5EF4-FFF2-40B4-BE49-F238E27FC236}">
                      <a16:creationId xmlns:a16="http://schemas.microsoft.com/office/drawing/2014/main" id="{41FD0EEB-3F59-4037-9E13-6DB8F13D49FB}"/>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5" name="Freeform 23">
                  <a:extLst>
                    <a:ext uri="{FF2B5EF4-FFF2-40B4-BE49-F238E27FC236}">
                      <a16:creationId xmlns:a16="http://schemas.microsoft.com/office/drawing/2014/main" id="{84BD2C33-1F26-41E5-9ACD-3159CD95FD3C}"/>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2" name="Freeform 24">
                  <a:extLst>
                    <a:ext uri="{FF2B5EF4-FFF2-40B4-BE49-F238E27FC236}">
                      <a16:creationId xmlns:a16="http://schemas.microsoft.com/office/drawing/2014/main" id="{48B5C789-83F5-4024-9A35-BC4313AA7032}"/>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7" name="Freeform 25">
                  <a:extLst>
                    <a:ext uri="{FF2B5EF4-FFF2-40B4-BE49-F238E27FC236}">
                      <a16:creationId xmlns:a16="http://schemas.microsoft.com/office/drawing/2014/main" id="{157CF888-FF68-4ED2-BF0A-BFCF5CF295BC}"/>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3" name="Freeform 26">
                  <a:extLst>
                    <a:ext uri="{FF2B5EF4-FFF2-40B4-BE49-F238E27FC236}">
                      <a16:creationId xmlns:a16="http://schemas.microsoft.com/office/drawing/2014/main" id="{9AD5B024-24A7-4F9A-8BE2-2A39F1F4213D}"/>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sp>
        <p:nvSpPr>
          <p:cNvPr id="1027" name="Rectangle 30">
            <a:extLst>
              <a:ext uri="{FF2B5EF4-FFF2-40B4-BE49-F238E27FC236}">
                <a16:creationId xmlns:a16="http://schemas.microsoft.com/office/drawing/2014/main" id="{ADD232DD-2AB9-410B-9C26-F8B74BA99E81}"/>
              </a:ext>
            </a:extLst>
          </p:cNvPr>
          <p:cNvSpPr>
            <a:spLocks noGrp="1" noChangeArrowheads="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DD9C1FED-F6B5-4947-9A49-4AEE2DA0F592}"/>
              </a:ext>
            </a:extLst>
          </p:cNvPr>
          <p:cNvSpPr>
            <a:spLocks noGrp="1" noChangeArrowheads="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52EAD5DF-7196-4979-B20D-82CCE03CD1A8}"/>
              </a:ext>
            </a:extLst>
          </p:cNvPr>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Times New Roman" pitchFamily="18" charset="0"/>
              </a:defRPr>
            </a:lvl1pPr>
          </a:lstStyle>
          <a:p>
            <a:pPr>
              <a:defRPr/>
            </a:pPr>
            <a:endParaRPr lang="en-US"/>
          </a:p>
        </p:txBody>
      </p:sp>
      <p:sp>
        <p:nvSpPr>
          <p:cNvPr id="1058" name="Rectangle 34">
            <a:extLst>
              <a:ext uri="{FF2B5EF4-FFF2-40B4-BE49-F238E27FC236}">
                <a16:creationId xmlns:a16="http://schemas.microsoft.com/office/drawing/2014/main" id="{7C589150-D424-455E-BB5E-322D124BECC2}"/>
              </a:ext>
            </a:extLst>
          </p:cNvPr>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5C0BDD45-3535-463A-B881-62FE19B032A3}" type="slidenum">
              <a:rPr lang="en-US" altLang="en-US"/>
              <a:pPr/>
              <a:t>‹#›</a:t>
            </a:fld>
            <a:endParaRPr lang="en-US" altLang="en-US"/>
          </a:p>
        </p:txBody>
      </p:sp>
      <p:sp>
        <p:nvSpPr>
          <p:cNvPr id="1031" name="Rectangle 35">
            <a:extLst>
              <a:ext uri="{FF2B5EF4-FFF2-40B4-BE49-F238E27FC236}">
                <a16:creationId xmlns:a16="http://schemas.microsoft.com/office/drawing/2014/main" id="{80FC9B9C-03A0-43BF-A23A-508EF36D00B0}"/>
              </a:ext>
            </a:extLst>
          </p:cNvPr>
          <p:cNvSpPr>
            <a:spLocks noChangeArrowheads="1"/>
          </p:cNvSpPr>
          <p:nvPr userDrawn="1"/>
        </p:nvSpPr>
        <p:spPr bwMode="auto">
          <a:xfrm>
            <a:off x="1676400" y="6438900"/>
            <a:ext cx="55816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latin typeface="Arial" panose="020B0604020202020204"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857"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111.xml.rels><?xml version="1.0" encoding="UTF-8" standalone="yes"?>
<Relationships xmlns="http://schemas.openxmlformats.org/package/2006/relationships"><Relationship Id="rId3" Type="http://schemas.openxmlformats.org/officeDocument/2006/relationships/hyperlink" Target="html/InsertionSor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8" Type="http://schemas.openxmlformats.org/officeDocument/2006/relationships/hyperlink" Target="http://en.wikipedia.org/wiki/Solaris_%28operating_system%29" TargetMode="External"/><Relationship Id="rId13" Type="http://schemas.openxmlformats.org/officeDocument/2006/relationships/hyperlink" Target="http://en.wikipedia.org/wiki/Java_%28software_platform%29" TargetMode="External"/><Relationship Id="rId18" Type="http://schemas.openxmlformats.org/officeDocument/2006/relationships/hyperlink" Target="http://en.wikipedia.org/wiki/OpenJDK" TargetMode="External"/><Relationship Id="rId3" Type="http://schemas.openxmlformats.org/officeDocument/2006/relationships/hyperlink" Target="http://en.wikipedia.org/wiki/Java_EE" TargetMode="External"/><Relationship Id="rId7" Type="http://schemas.openxmlformats.org/officeDocument/2006/relationships/hyperlink" Target="http://en.wikipedia.org/wiki/Java_%28programming_language%29" TargetMode="External"/><Relationship Id="rId12" Type="http://schemas.openxmlformats.org/officeDocument/2006/relationships/hyperlink" Target="http://en.wikipedia.org/wiki/Java_Development_Kit#cite_note-2" TargetMode="External"/><Relationship Id="rId17" Type="http://schemas.openxmlformats.org/officeDocument/2006/relationships/hyperlink" Target="http://en.wikipedia.org/wiki/Free_software" TargetMode="External"/><Relationship Id="rId2" Type="http://schemas.openxmlformats.org/officeDocument/2006/relationships/hyperlink" Target="http://en.wikipedia.org/wiki/Java_SE" TargetMode="External"/><Relationship Id="rId16" Type="http://schemas.openxmlformats.org/officeDocument/2006/relationships/hyperlink" Target="http://en.wikipedia.org/wiki/GNU_General_Public_License" TargetMode="External"/><Relationship Id="rId20" Type="http://schemas.openxmlformats.org/officeDocument/2006/relationships/hyperlink" Target="http://en.wikipedia.org/wiki/AppletViewer" TargetMode="External"/><Relationship Id="rId1" Type="http://schemas.openxmlformats.org/officeDocument/2006/relationships/slideLayout" Target="../slideLayouts/slideLayout6.xml"/><Relationship Id="rId6" Type="http://schemas.openxmlformats.org/officeDocument/2006/relationships/hyperlink" Target="http://en.wikipedia.org/wiki/Oracle_Corporation" TargetMode="External"/><Relationship Id="rId11" Type="http://schemas.openxmlformats.org/officeDocument/2006/relationships/hyperlink" Target="http://en.wikipedia.org/wiki/Windows" TargetMode="External"/><Relationship Id="rId5" Type="http://schemas.openxmlformats.org/officeDocument/2006/relationships/hyperlink" Target="http://en.wikipedia.org/wiki/Java_Development_Kit#cite_note-1" TargetMode="External"/><Relationship Id="rId15" Type="http://schemas.openxmlformats.org/officeDocument/2006/relationships/hyperlink" Target="http://en.wikipedia.org/wiki/Wikipedia:Citation_needed" TargetMode="External"/><Relationship Id="rId10" Type="http://schemas.openxmlformats.org/officeDocument/2006/relationships/hyperlink" Target="http://en.wikipedia.org/wiki/Mac_OS_X" TargetMode="External"/><Relationship Id="rId19" Type="http://schemas.openxmlformats.org/officeDocument/2006/relationships/hyperlink" Target="http://en.wikipedia.org/wiki/Java_Development_Kit#cite_note-3" TargetMode="External"/><Relationship Id="rId4" Type="http://schemas.openxmlformats.org/officeDocument/2006/relationships/hyperlink" Target="http://en.wikipedia.org/wiki/Java_ME" TargetMode="External"/><Relationship Id="rId9" Type="http://schemas.openxmlformats.org/officeDocument/2006/relationships/hyperlink" Target="http://en.wikipedia.org/wiki/Linux" TargetMode="External"/><Relationship Id="rId14" Type="http://schemas.openxmlformats.org/officeDocument/2006/relationships/hyperlink" Target="http://en.wikipedia.org/wiki/Software_development_k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5.bin"/><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6.bin"/><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ml/AnalyzeNumbers1.ba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tps://www.youtube.com/watch?v=8I37elnmZ2I" TargetMode="Externa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ml/LottoNumber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book/LottoNumbers.txt" TargetMode="External"/><Relationship Id="rId4" Type="http://schemas.openxmlformats.org/officeDocument/2006/relationships/hyperlink" Target="exe/LottoNumbers.ba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DeckOfCards.ba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hyperlink" Target="html/GUIDemoPickFourCards.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ml/DeckOfCards.bat" TargetMode="External"/><Relationship Id="rId5" Type="http://schemas.openxmlformats.org/officeDocument/2006/relationships/hyperlink" Target="html/DeckOfCards.html" TargetMode="External"/><Relationship Id="rId4" Type="http://schemas.openxmlformats.org/officeDocument/2006/relationships/image" Target="../media/image1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tp://www.sap-img.com/java/difference-between-stack-and-heap.htm" TargetMode="External"/><Relationship Id="rId4" Type="http://schemas.openxmlformats.org/officeDocument/2006/relationships/image" Target="../media/image17.wmf"/></Relationships>
</file>

<file path=ppt/slides/_rels/slide63.xml.rels><?xml version="1.0" encoding="UTF-8" standalone="yes"?>
<Relationships xmlns="http://schemas.openxmlformats.org/package/2006/relationships"><Relationship Id="rId3" Type="http://schemas.openxmlformats.org/officeDocument/2006/relationships/hyperlink" Target="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PassArray.bat" TargetMode="Externa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ml/CountLettersIn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26.bin"/><Relationship Id="rId4" Type="http://schemas.openxmlformats.org/officeDocument/2006/relationships/hyperlink" Target="html/CountLettersInArray.bat" TargetMode="Externa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www.youtube.com/watch?v=wNVCJj642n4"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9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C0F5B0D5-3AA5-4CB9-8B07-E10434F537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DA2ED3-B0FB-4B69-BEB4-ECE0C20DD707}" type="slidenum">
              <a:rPr lang="en-US" altLang="en-US" sz="1400"/>
              <a:pPr>
                <a:spcBef>
                  <a:spcPct val="0"/>
                </a:spcBef>
                <a:buClrTx/>
                <a:buSzTx/>
                <a:buFontTx/>
                <a:buNone/>
              </a:pPr>
              <a:t>1</a:t>
            </a:fld>
            <a:endParaRPr lang="en-US" altLang="en-US" sz="1400"/>
          </a:p>
        </p:txBody>
      </p:sp>
      <p:sp>
        <p:nvSpPr>
          <p:cNvPr id="3075" name="Rectangle 2">
            <a:extLst>
              <a:ext uri="{FF2B5EF4-FFF2-40B4-BE49-F238E27FC236}">
                <a16:creationId xmlns:a16="http://schemas.microsoft.com/office/drawing/2014/main" id="{54ED511B-9A5C-4E4B-8BBE-194F85A7C548}"/>
              </a:ext>
            </a:extLst>
          </p:cNvPr>
          <p:cNvSpPr>
            <a:spLocks noGrp="1" noChangeArrowheads="1"/>
          </p:cNvSpPr>
          <p:nvPr>
            <p:ph type="title"/>
          </p:nvPr>
        </p:nvSpPr>
        <p:spPr>
          <a:xfrm>
            <a:off x="654050" y="587375"/>
            <a:ext cx="7772400" cy="1143000"/>
          </a:xfrm>
          <a:noFill/>
        </p:spPr>
        <p:txBody>
          <a:bodyPr/>
          <a:lstStyle/>
          <a:p>
            <a:r>
              <a:rPr lang="en-US" altLang="en-US"/>
              <a:t>Chapter 6 Arrays</a:t>
            </a:r>
          </a:p>
        </p:txBody>
      </p:sp>
      <p:sp>
        <p:nvSpPr>
          <p:cNvPr id="3076" name="Rectangle 12">
            <a:extLst>
              <a:ext uri="{FF2B5EF4-FFF2-40B4-BE49-F238E27FC236}">
                <a16:creationId xmlns:a16="http://schemas.microsoft.com/office/drawing/2014/main" id="{5590D84B-AED1-46F9-BCE6-0386AA5E3241}"/>
              </a:ext>
            </a:extLst>
          </p:cNvPr>
          <p:cNvSpPr>
            <a:spLocks noChangeArrowheads="1"/>
          </p:cNvSpPr>
          <p:nvPr/>
        </p:nvSpPr>
        <p:spPr bwMode="auto">
          <a:xfrm>
            <a:off x="2181225"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E2EE1F32-15DA-42BE-A714-3F898DB4D4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31A15D-7461-44AD-B54F-D5FB1ECE693A}" type="slidenum">
              <a:rPr lang="en-US" altLang="en-US" sz="1400"/>
              <a:pPr>
                <a:spcBef>
                  <a:spcPct val="0"/>
                </a:spcBef>
                <a:buClrTx/>
                <a:buSzTx/>
                <a:buFontTx/>
                <a:buNone/>
              </a:pPr>
              <a:t>10</a:t>
            </a:fld>
            <a:endParaRPr lang="en-US" altLang="en-US" sz="1400"/>
          </a:p>
        </p:txBody>
      </p:sp>
      <p:sp>
        <p:nvSpPr>
          <p:cNvPr id="12291" name="Rectangle 2">
            <a:extLst>
              <a:ext uri="{FF2B5EF4-FFF2-40B4-BE49-F238E27FC236}">
                <a16:creationId xmlns:a16="http://schemas.microsoft.com/office/drawing/2014/main" id="{2B8B0C4F-A726-40C8-9891-E268C89B06F0}"/>
              </a:ext>
            </a:extLst>
          </p:cNvPr>
          <p:cNvSpPr>
            <a:spLocks noGrp="1" noChangeArrowheads="1"/>
          </p:cNvSpPr>
          <p:nvPr>
            <p:ph type="title"/>
          </p:nvPr>
        </p:nvSpPr>
        <p:spPr>
          <a:xfrm>
            <a:off x="685800" y="152400"/>
            <a:ext cx="7772400" cy="590550"/>
          </a:xfrm>
          <a:noFill/>
        </p:spPr>
        <p:txBody>
          <a:bodyPr/>
          <a:lstStyle/>
          <a:p>
            <a:r>
              <a:rPr lang="en-US" altLang="en-US"/>
              <a:t>Array size &amp; Default Values</a:t>
            </a:r>
          </a:p>
        </p:txBody>
      </p:sp>
      <p:sp>
        <p:nvSpPr>
          <p:cNvPr id="12292" name="Rectangle 3">
            <a:extLst>
              <a:ext uri="{FF2B5EF4-FFF2-40B4-BE49-F238E27FC236}">
                <a16:creationId xmlns:a16="http://schemas.microsoft.com/office/drawing/2014/main" id="{4F0A00BA-420C-4204-B2F7-FF2A1CC7CB32}"/>
              </a:ext>
            </a:extLst>
          </p:cNvPr>
          <p:cNvSpPr>
            <a:spLocks noGrp="1" noChangeArrowheads="1"/>
          </p:cNvSpPr>
          <p:nvPr>
            <p:ph type="body" idx="1"/>
          </p:nvPr>
        </p:nvSpPr>
        <p:spPr>
          <a:xfrm>
            <a:off x="228600" y="990600"/>
            <a:ext cx="8610600" cy="5372100"/>
          </a:xfrm>
          <a:noFill/>
        </p:spPr>
        <p:txBody>
          <a:bodyPr/>
          <a:lstStyle/>
          <a:p>
            <a:pPr marL="0" indent="0">
              <a:buFont typeface="Monotype Sorts" pitchFamily="2" charset="2"/>
              <a:buNone/>
            </a:pPr>
            <a:r>
              <a:rPr lang="en-US" altLang="en-US"/>
              <a:t>When the </a:t>
            </a:r>
            <a:r>
              <a:rPr lang="en-US" altLang="en-US">
                <a:solidFill>
                  <a:srgbClr val="92D050"/>
                </a:solidFill>
              </a:rPr>
              <a:t>space of an </a:t>
            </a:r>
            <a:r>
              <a:rPr lang="en-US" altLang="en-US" i="1">
                <a:solidFill>
                  <a:srgbClr val="92D050"/>
                </a:solidFill>
              </a:rPr>
              <a:t>array</a:t>
            </a:r>
            <a:r>
              <a:rPr lang="en-US" altLang="en-US">
                <a:solidFill>
                  <a:srgbClr val="92D050"/>
                </a:solidFill>
              </a:rPr>
              <a:t> </a:t>
            </a:r>
            <a:r>
              <a:rPr lang="en-US" altLang="en-US"/>
              <a:t>allocated, </a:t>
            </a:r>
            <a:r>
              <a:rPr lang="en-US" altLang="en-US" b="1">
                <a:solidFill>
                  <a:srgbClr val="92D050"/>
                </a:solidFill>
              </a:rPr>
              <a:t>the array size must be defined</a:t>
            </a:r>
            <a:r>
              <a:rPr lang="en-US" altLang="en-US"/>
              <a:t> the </a:t>
            </a:r>
            <a:r>
              <a:rPr lang="en-US" altLang="en-US">
                <a:solidFill>
                  <a:srgbClr val="92D050"/>
                </a:solidFill>
              </a:rPr>
              <a:t>number of </a:t>
            </a:r>
            <a:r>
              <a:rPr lang="en-US" altLang="en-US" i="1">
                <a:solidFill>
                  <a:srgbClr val="92D050"/>
                </a:solidFill>
              </a:rPr>
              <a:t>elements</a:t>
            </a:r>
            <a:r>
              <a:rPr lang="en-US" altLang="en-US">
                <a:solidFill>
                  <a:srgbClr val="92D050"/>
                </a:solidFill>
              </a:rPr>
              <a:t> </a:t>
            </a:r>
            <a:r>
              <a:rPr lang="en-US" altLang="en-US"/>
              <a:t>that can be stored in it.</a:t>
            </a:r>
          </a:p>
          <a:p>
            <a:pPr marL="0" indent="0">
              <a:buFont typeface="Monotype Sorts" pitchFamily="2" charset="2"/>
              <a:buNone/>
            </a:pPr>
            <a:r>
              <a:rPr lang="en-US" altLang="en-US" sz="3400">
                <a:cs typeface="Courier New" panose="02070309020205020404" pitchFamily="49" charset="0"/>
              </a:rPr>
              <a:t>When an array is created, its elements are assigned the default value of </a:t>
            </a:r>
          </a:p>
          <a:p>
            <a:pPr marL="0" indent="0" algn="just">
              <a:buFont typeface="Monotype Sorts" pitchFamily="2" charset="2"/>
              <a:buNone/>
            </a:pPr>
            <a:endParaRPr lang="en-US" altLang="en-US" sz="1200">
              <a:cs typeface="Courier New" panose="02070309020205020404" pitchFamily="49" charset="0"/>
            </a:endParaRPr>
          </a:p>
          <a:p>
            <a:pPr lvl="1" algn="just">
              <a:buFontTx/>
              <a:buNone/>
            </a:pPr>
            <a:r>
              <a:rPr lang="en-US" altLang="en-US" sz="3000" u="sng">
                <a:cs typeface="Courier New" panose="02070309020205020404" pitchFamily="49" charset="0"/>
              </a:rPr>
              <a:t>0</a:t>
            </a:r>
            <a:r>
              <a:rPr lang="en-US" altLang="en-US" sz="3000">
                <a:cs typeface="Courier New" panose="02070309020205020404" pitchFamily="49" charset="0"/>
              </a:rPr>
              <a:t> for the numeric primitive data types, </a:t>
            </a:r>
          </a:p>
          <a:p>
            <a:pPr lvl="1" algn="just">
              <a:buFontTx/>
              <a:buNone/>
            </a:pPr>
            <a:r>
              <a:rPr lang="en-US" altLang="en-US" sz="3000" u="sng">
                <a:cs typeface="Courier New" panose="02070309020205020404" pitchFamily="49" charset="0"/>
              </a:rPr>
              <a:t>'\u0000'</a:t>
            </a:r>
            <a:r>
              <a:rPr lang="en-US" altLang="en-US" sz="3000">
                <a:cs typeface="Courier New" panose="02070309020205020404" pitchFamily="49" charset="0"/>
              </a:rPr>
              <a:t> for </a:t>
            </a:r>
            <a:r>
              <a:rPr lang="en-US" altLang="en-US" sz="3000" u="sng">
                <a:cs typeface="Courier New" panose="02070309020205020404" pitchFamily="49" charset="0"/>
              </a:rPr>
              <a:t>char</a:t>
            </a:r>
            <a:r>
              <a:rPr lang="en-US" altLang="en-US" sz="3000">
                <a:cs typeface="Courier New" panose="02070309020205020404" pitchFamily="49" charset="0"/>
              </a:rPr>
              <a:t> types, and </a:t>
            </a:r>
          </a:p>
          <a:p>
            <a:pPr lvl="1" algn="just">
              <a:buFontTx/>
              <a:buNone/>
            </a:pPr>
            <a:r>
              <a:rPr lang="en-US" altLang="en-US" sz="3000" u="sng">
                <a:cs typeface="Courier New" panose="02070309020205020404" pitchFamily="49" charset="0"/>
              </a:rPr>
              <a:t>false</a:t>
            </a:r>
            <a:r>
              <a:rPr lang="en-US" altLang="en-US" sz="3000">
                <a:cs typeface="Courier New" panose="02070309020205020404" pitchFamily="49" charset="0"/>
              </a:rPr>
              <a:t> for </a:t>
            </a:r>
            <a:r>
              <a:rPr lang="en-US" altLang="en-US" sz="3000" u="sng">
                <a:cs typeface="Courier New" panose="02070309020205020404" pitchFamily="49" charset="0"/>
              </a:rPr>
              <a:t>boolean</a:t>
            </a:r>
            <a:r>
              <a:rPr lang="en-US" altLang="en-US" sz="3000">
                <a:cs typeface="Courier New" panose="02070309020205020404" pitchFamily="49" charset="0"/>
              </a:rPr>
              <a:t> types. </a:t>
            </a:r>
            <a:endParaRPr lang="en-US" altLang="en-US" sz="32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a:extLst>
              <a:ext uri="{FF2B5EF4-FFF2-40B4-BE49-F238E27FC236}">
                <a16:creationId xmlns:a16="http://schemas.microsoft.com/office/drawing/2014/main" id="{B35E798C-308D-4018-8C33-3EB70F10C65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2345F8-7B43-440F-A971-4F669C9DB7AD}" type="slidenum">
              <a:rPr lang="en-US" altLang="en-US" sz="1400"/>
              <a:pPr>
                <a:spcBef>
                  <a:spcPct val="0"/>
                </a:spcBef>
                <a:buClrTx/>
                <a:buSzTx/>
                <a:buFontTx/>
                <a:buNone/>
              </a:pPr>
              <a:t>100</a:t>
            </a:fld>
            <a:endParaRPr lang="en-US" altLang="en-US" sz="1400"/>
          </a:p>
        </p:txBody>
      </p:sp>
      <p:sp>
        <p:nvSpPr>
          <p:cNvPr id="104451" name="Rectangle 2">
            <a:extLst>
              <a:ext uri="{FF2B5EF4-FFF2-40B4-BE49-F238E27FC236}">
                <a16:creationId xmlns:a16="http://schemas.microsoft.com/office/drawing/2014/main" id="{E600BFDD-B2AD-4E81-9784-ACFD5320224D}"/>
              </a:ext>
            </a:extLst>
          </p:cNvPr>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anose="02040602050305030304" pitchFamily="18" charset="0"/>
              <a:hlinkClick r:id="rId2" action="ppaction://program"/>
            </a:endParaRPr>
          </a:p>
        </p:txBody>
      </p:sp>
      <p:sp>
        <p:nvSpPr>
          <p:cNvPr id="104452" name="Rectangle 3">
            <a:extLst>
              <a:ext uri="{FF2B5EF4-FFF2-40B4-BE49-F238E27FC236}">
                <a16:creationId xmlns:a16="http://schemas.microsoft.com/office/drawing/2014/main" id="{86A3C2F2-5CCE-430C-A44C-54B82E92BF62}"/>
              </a:ext>
            </a:extLst>
          </p:cNvPr>
          <p:cNvSpPr>
            <a:spLocks noGrp="1" noChangeArrowheads="1"/>
          </p:cNvSpPr>
          <p:nvPr>
            <p:ph type="body" idx="1"/>
          </p:nvPr>
        </p:nvSpPr>
        <p:spPr>
          <a:xfrm>
            <a:off x="381000" y="990600"/>
            <a:ext cx="8534400" cy="5257800"/>
          </a:xfrm>
        </p:spPr>
        <p:txBody>
          <a:bodyPr/>
          <a:lstStyle/>
          <a:p>
            <a:pPr marL="0" indent="0">
              <a:lnSpc>
                <a:spcPct val="90000"/>
              </a:lnSpc>
              <a:buFont typeface="Monotype Sorts" pitchFamily="2" charset="2"/>
              <a:buNone/>
            </a:pPr>
            <a:r>
              <a:rPr lang="en-US" altLang="en-US" sz="2000">
                <a:cs typeface="Courier New" panose="02070309020205020404" pitchFamily="49" charset="0"/>
              </a:rPr>
              <a:t>Since binary search is frequently used in programming, Java provides several overloaded binarySearch methods for searching a key in an array of int, double, char, short, long, and float in the java.util.Arrays class. For example, the following code searches the keys in an array of numbers and an array of characters.</a:t>
            </a:r>
          </a:p>
          <a:p>
            <a:pPr marL="0" indent="0">
              <a:lnSpc>
                <a:spcPct val="90000"/>
              </a:lnSpc>
              <a:buFont typeface="Monotype Sorts" pitchFamily="2" charset="2"/>
              <a:buNone/>
            </a:pPr>
            <a:endParaRPr lang="en-US" altLang="en-US" sz="20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int[] list = {2, 4, 7, 10, 11, 45, 50, 59, 60, 66, 69, 70, 79};</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java.util.Arrays.binarySearch(list, 11));</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char[] chars = {'a', 'c', 'g', 'x', 'y', 'z'};</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java.util.Arrays.binarySearch(chars, 't'));</a:t>
            </a:r>
            <a:endParaRPr lang="en-US" altLang="en-US" sz="1800">
              <a:cs typeface="Times New Roman" panose="02020603050405020304" pitchFamily="18" charset="0"/>
            </a:endParaRPr>
          </a:p>
          <a:p>
            <a:pPr marL="0" indent="0">
              <a:lnSpc>
                <a:spcPct val="90000"/>
              </a:lnSpc>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lnSpc>
                <a:spcPct val="90000"/>
              </a:lnSpc>
              <a:buFont typeface="Monotype Sorts" pitchFamily="2" charset="2"/>
              <a:buNone/>
            </a:pPr>
            <a:r>
              <a:rPr lang="en-US" altLang="en-US" sz="2000">
                <a:cs typeface="Courier New" panose="02070309020205020404" pitchFamily="49" charset="0"/>
              </a:rPr>
              <a:t>For the binarySearch method to work, the array must be pre-sorted in increasing order. </a:t>
            </a:r>
          </a:p>
        </p:txBody>
      </p:sp>
      <p:sp>
        <p:nvSpPr>
          <p:cNvPr id="104453" name="Line 7">
            <a:extLst>
              <a:ext uri="{FF2B5EF4-FFF2-40B4-BE49-F238E27FC236}">
                <a16:creationId xmlns:a16="http://schemas.microsoft.com/office/drawing/2014/main" id="{C2CC7846-91DF-482E-80E9-08D915D6A339}"/>
              </a:ext>
            </a:extLst>
          </p:cNvPr>
          <p:cNvSpPr>
            <a:spLocks noChangeShapeType="1"/>
          </p:cNvSpPr>
          <p:nvPr/>
        </p:nvSpPr>
        <p:spPr bwMode="auto">
          <a:xfrm flipH="1" flipV="1">
            <a:off x="3124200" y="2971800"/>
            <a:ext cx="1143000" cy="3810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4454" name="Rectangle 8">
            <a:extLst>
              <a:ext uri="{FF2B5EF4-FFF2-40B4-BE49-F238E27FC236}">
                <a16:creationId xmlns:a16="http://schemas.microsoft.com/office/drawing/2014/main" id="{E1655F68-7FE8-4F75-9FEB-C68FE380EA67}"/>
              </a:ext>
            </a:extLst>
          </p:cNvPr>
          <p:cNvSpPr>
            <a:spLocks noChangeArrowheads="1"/>
          </p:cNvSpPr>
          <p:nvPr/>
        </p:nvSpPr>
        <p:spPr bwMode="auto">
          <a:xfrm>
            <a:off x="5486400" y="3352800"/>
            <a:ext cx="274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cs typeface="Courier New" panose="02070309020205020404" pitchFamily="49" charset="0"/>
              </a:rPr>
              <a:t>Return is 4</a:t>
            </a:r>
          </a:p>
        </p:txBody>
      </p:sp>
      <p:sp>
        <p:nvSpPr>
          <p:cNvPr id="104455" name="Rectangle 9">
            <a:extLst>
              <a:ext uri="{FF2B5EF4-FFF2-40B4-BE49-F238E27FC236}">
                <a16:creationId xmlns:a16="http://schemas.microsoft.com/office/drawing/2014/main" id="{2D908984-F192-461A-A106-66271E9CD42D}"/>
              </a:ext>
            </a:extLst>
          </p:cNvPr>
          <p:cNvSpPr>
            <a:spLocks noChangeArrowheads="1"/>
          </p:cNvSpPr>
          <p:nvPr/>
        </p:nvSpPr>
        <p:spPr bwMode="auto">
          <a:xfrm>
            <a:off x="5410200" y="4419600"/>
            <a:ext cx="3276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cs typeface="Courier New" panose="02070309020205020404" pitchFamily="49" charset="0"/>
              </a:rPr>
              <a:t>Return is –4 (insertion point is 3, so return is -3-1)</a:t>
            </a:r>
          </a:p>
        </p:txBody>
      </p:sp>
      <p:sp>
        <p:nvSpPr>
          <p:cNvPr id="104456" name="Line 10">
            <a:extLst>
              <a:ext uri="{FF2B5EF4-FFF2-40B4-BE49-F238E27FC236}">
                <a16:creationId xmlns:a16="http://schemas.microsoft.com/office/drawing/2014/main" id="{67FD251A-DD0B-434A-B807-41FAF1F66CD3}"/>
              </a:ext>
            </a:extLst>
          </p:cNvPr>
          <p:cNvSpPr>
            <a:spLocks noChangeShapeType="1"/>
          </p:cNvSpPr>
          <p:nvPr/>
        </p:nvSpPr>
        <p:spPr bwMode="auto">
          <a:xfrm flipH="1" flipV="1">
            <a:off x="3429000" y="4267200"/>
            <a:ext cx="914400" cy="3810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a:extLst>
              <a:ext uri="{FF2B5EF4-FFF2-40B4-BE49-F238E27FC236}">
                <a16:creationId xmlns:a16="http://schemas.microsoft.com/office/drawing/2014/main" id="{D6C8A35B-EFBB-44BE-BB74-2E008ADAA1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217B07-EA3D-4388-A38D-16EEBEF3F107}" type="slidenum">
              <a:rPr lang="en-US" altLang="en-US" sz="1400"/>
              <a:pPr>
                <a:spcBef>
                  <a:spcPct val="0"/>
                </a:spcBef>
                <a:buClrTx/>
                <a:buSzTx/>
                <a:buFontTx/>
                <a:buNone/>
              </a:pPr>
              <a:t>101</a:t>
            </a:fld>
            <a:endParaRPr lang="en-US" altLang="en-US" sz="1400"/>
          </a:p>
        </p:txBody>
      </p:sp>
      <p:sp>
        <p:nvSpPr>
          <p:cNvPr id="105475" name="Rectangle 2">
            <a:extLst>
              <a:ext uri="{FF2B5EF4-FFF2-40B4-BE49-F238E27FC236}">
                <a16:creationId xmlns:a16="http://schemas.microsoft.com/office/drawing/2014/main" id="{1EBA87CF-6CB0-4FDB-89EC-1263FC8AD1FA}"/>
              </a:ext>
            </a:extLst>
          </p:cNvPr>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anose="02040602050305030304" pitchFamily="18" charset="0"/>
              <a:hlinkClick r:id="rId2" action="ppaction://program"/>
            </a:endParaRPr>
          </a:p>
        </p:txBody>
      </p:sp>
      <p:sp>
        <p:nvSpPr>
          <p:cNvPr id="105476" name="Rectangle 3">
            <a:extLst>
              <a:ext uri="{FF2B5EF4-FFF2-40B4-BE49-F238E27FC236}">
                <a16:creationId xmlns:a16="http://schemas.microsoft.com/office/drawing/2014/main" id="{CD2427FD-C291-456B-B3D5-64CC745EDC23}"/>
              </a:ext>
            </a:extLst>
          </p:cNvPr>
          <p:cNvSpPr>
            <a:spLocks noChangeArrowheads="1"/>
          </p:cNvSpPr>
          <p:nvPr/>
        </p:nvSpPr>
        <p:spPr bwMode="auto">
          <a:xfrm>
            <a:off x="0" y="2816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5477" name="Rectangle 5">
            <a:extLst>
              <a:ext uri="{FF2B5EF4-FFF2-40B4-BE49-F238E27FC236}">
                <a16:creationId xmlns:a16="http://schemas.microsoft.com/office/drawing/2014/main" id="{9CEFBAE2-7C7A-4F81-BA02-42C39FEA1BAD}"/>
              </a:ext>
            </a:extLst>
          </p:cNvPr>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a:t>Sorting, like searching, is also a common task in computer programming. Many different algorithms have been developed for sorting. This section introduces two simple, intuitive sorting algorithms: </a:t>
            </a:r>
            <a:r>
              <a:rPr lang="en-US" altLang="en-US" i="1"/>
              <a:t>selection sort</a:t>
            </a:r>
            <a:r>
              <a:rPr lang="en-US" altLang="en-US"/>
              <a:t> and </a:t>
            </a:r>
            <a:r>
              <a:rPr lang="en-US" altLang="en-US" i="1"/>
              <a:t>insertion sort</a:t>
            </a:r>
            <a:r>
              <a:rPr lang="en-US" altLang="en-US"/>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a:extLst>
              <a:ext uri="{FF2B5EF4-FFF2-40B4-BE49-F238E27FC236}">
                <a16:creationId xmlns:a16="http://schemas.microsoft.com/office/drawing/2014/main" id="{B91E9FB8-7AE1-4B82-B114-1C5612CF96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FA9E69-F1E5-4593-BBDE-F0A4BF40FCA5}" type="slidenum">
              <a:rPr lang="en-US" altLang="en-US" sz="1400"/>
              <a:pPr>
                <a:spcBef>
                  <a:spcPct val="0"/>
                </a:spcBef>
                <a:buClrTx/>
                <a:buSzTx/>
                <a:buFontTx/>
                <a:buNone/>
              </a:pPr>
              <a:t>102</a:t>
            </a:fld>
            <a:endParaRPr lang="en-US" altLang="en-US" sz="1400"/>
          </a:p>
        </p:txBody>
      </p:sp>
      <p:sp>
        <p:nvSpPr>
          <p:cNvPr id="106499" name="Rectangle 2">
            <a:extLst>
              <a:ext uri="{FF2B5EF4-FFF2-40B4-BE49-F238E27FC236}">
                <a16:creationId xmlns:a16="http://schemas.microsoft.com/office/drawing/2014/main" id="{5E7BFC22-2585-4687-BB33-2FD9CEB029C9}"/>
              </a:ext>
            </a:extLst>
          </p:cNvPr>
          <p:cNvSpPr>
            <a:spLocks noChangeArrowheads="1"/>
          </p:cNvSpPr>
          <p:nvPr/>
        </p:nvSpPr>
        <p:spPr bwMode="auto">
          <a:xfrm>
            <a:off x="2027238" y="427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6500" name="Rectangle 3">
            <a:extLst>
              <a:ext uri="{FF2B5EF4-FFF2-40B4-BE49-F238E27FC236}">
                <a16:creationId xmlns:a16="http://schemas.microsoft.com/office/drawing/2014/main" id="{DEA0514E-F581-48F4-BDC7-45E61CBC3580}"/>
              </a:ext>
            </a:extLst>
          </p:cNvPr>
          <p:cNvSpPr>
            <a:spLocks noGrp="1" noChangeArrowheads="1"/>
          </p:cNvSpPr>
          <p:nvPr>
            <p:ph type="body" idx="1"/>
          </p:nvPr>
        </p:nvSpPr>
        <p:spPr>
          <a:xfrm>
            <a:off x="269875" y="741363"/>
            <a:ext cx="8529638" cy="863600"/>
          </a:xfrm>
          <a:noFill/>
        </p:spPr>
        <p:txBody>
          <a:bodyPr/>
          <a:lstStyle/>
          <a:p>
            <a:pPr marL="0" indent="0">
              <a:lnSpc>
                <a:spcPct val="80000"/>
              </a:lnSpc>
              <a:buFont typeface="Monotype Sorts" pitchFamily="2" charset="2"/>
              <a:buNone/>
            </a:pPr>
            <a:r>
              <a:rPr lang="en-US" altLang="en-US" sz="1800">
                <a:cs typeface="Times New Roman" panose="02020603050405020304" pitchFamily="18" charset="0"/>
              </a:rPr>
              <a:t>Selection sort finds the largest number in the list and places it last. It then finds the largest number remaining and places it next to last, and so on until the list contains only a single number. Figure 6.17 shows how to sort the list {2, 9, 5, 4, 8, 1, 6} using selection sort.</a:t>
            </a:r>
            <a:r>
              <a:rPr lang="en-US" altLang="en-US" sz="1800"/>
              <a:t> </a:t>
            </a:r>
          </a:p>
        </p:txBody>
      </p:sp>
      <p:sp>
        <p:nvSpPr>
          <p:cNvPr id="106501" name="Rectangle 4">
            <a:extLst>
              <a:ext uri="{FF2B5EF4-FFF2-40B4-BE49-F238E27FC236}">
                <a16:creationId xmlns:a16="http://schemas.microsoft.com/office/drawing/2014/main" id="{DBC7A42C-2A38-4BBC-B9F8-1E2265BB0D56}"/>
              </a:ext>
            </a:extLst>
          </p:cNvPr>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anose="02040602050305030304" pitchFamily="18" charset="0"/>
              <a:hlinkClick r:id="rId2" action="ppaction://program"/>
            </a:endParaRPr>
          </a:p>
        </p:txBody>
      </p:sp>
      <p:sp>
        <p:nvSpPr>
          <p:cNvPr id="106502" name="Rectangle 5">
            <a:extLst>
              <a:ext uri="{FF2B5EF4-FFF2-40B4-BE49-F238E27FC236}">
                <a16:creationId xmlns:a16="http://schemas.microsoft.com/office/drawing/2014/main" id="{FDE8662B-10E1-4DE9-8151-55993E2A36E9}"/>
              </a:ext>
            </a:extLst>
          </p:cNvPr>
          <p:cNvSpPr>
            <a:spLocks noChangeArrowheads="1"/>
          </p:cNvSpPr>
          <p:nvPr/>
        </p:nvSpPr>
        <p:spPr bwMode="auto">
          <a:xfrm>
            <a:off x="0" y="1501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6503" name="Rectangle 6">
            <a:extLst>
              <a:ext uri="{FF2B5EF4-FFF2-40B4-BE49-F238E27FC236}">
                <a16:creationId xmlns:a16="http://schemas.microsoft.com/office/drawing/2014/main" id="{24E777EE-670D-4FDB-8B41-59FCD55A5DFC}"/>
              </a:ext>
            </a:extLst>
          </p:cNvPr>
          <p:cNvSpPr>
            <a:spLocks noChangeArrowheads="1"/>
          </p:cNvSpPr>
          <p:nvPr/>
        </p:nvSpPr>
        <p:spPr bwMode="auto">
          <a:xfrm>
            <a:off x="0" y="149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6504" name="Object 7">
            <a:extLst>
              <a:ext uri="{FF2B5EF4-FFF2-40B4-BE49-F238E27FC236}">
                <a16:creationId xmlns:a16="http://schemas.microsoft.com/office/drawing/2014/main" id="{882A9021-EE87-4433-B20C-4264C6136D5E}"/>
              </a:ext>
            </a:extLst>
          </p:cNvPr>
          <p:cNvGraphicFramePr>
            <a:graphicFrameLocks noChangeAspect="1"/>
          </p:cNvGraphicFramePr>
          <p:nvPr/>
        </p:nvGraphicFramePr>
        <p:xfrm>
          <a:off x="1346200" y="1585913"/>
          <a:ext cx="6567488" cy="4854575"/>
        </p:xfrm>
        <a:graphic>
          <a:graphicData uri="http://schemas.openxmlformats.org/presentationml/2006/ole">
            <mc:AlternateContent xmlns:mc="http://schemas.openxmlformats.org/markup-compatibility/2006">
              <mc:Choice xmlns:v="urn:schemas-microsoft-com:vml" Requires="v">
                <p:oleObj name="Picture" r:id="rId3" imgW="5237988" imgH="3861816" progId="Word.Picture.8">
                  <p:embed/>
                </p:oleObj>
              </mc:Choice>
              <mc:Fallback>
                <p:oleObj name="Picture" r:id="rId3" imgW="5237988" imgH="386181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1585913"/>
                        <a:ext cx="6567488" cy="48545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a:extLst>
              <a:ext uri="{FF2B5EF4-FFF2-40B4-BE49-F238E27FC236}">
                <a16:creationId xmlns:a16="http://schemas.microsoft.com/office/drawing/2014/main" id="{691BBCB3-5C4B-42F0-AC5F-C1FEE102612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99CBAD-5794-4BCC-B9F9-EAFE60BF5E6C}" type="slidenum">
              <a:rPr lang="en-US" altLang="en-US" sz="1400"/>
              <a:pPr>
                <a:spcBef>
                  <a:spcPct val="0"/>
                </a:spcBef>
                <a:buClrTx/>
                <a:buSzTx/>
                <a:buFontTx/>
                <a:buNone/>
              </a:pPr>
              <a:t>103</a:t>
            </a:fld>
            <a:endParaRPr lang="en-US" altLang="en-US" sz="1400"/>
          </a:p>
        </p:txBody>
      </p:sp>
      <p:sp>
        <p:nvSpPr>
          <p:cNvPr id="107523" name="Rectangle 2">
            <a:extLst>
              <a:ext uri="{FF2B5EF4-FFF2-40B4-BE49-F238E27FC236}">
                <a16:creationId xmlns:a16="http://schemas.microsoft.com/office/drawing/2014/main" id="{8A999EA6-4DC1-4458-9B68-4EA71902C783}"/>
              </a:ext>
            </a:extLst>
          </p:cNvPr>
          <p:cNvSpPr>
            <a:spLocks noGrp="1" noChangeArrowheads="1"/>
          </p:cNvSpPr>
          <p:nvPr>
            <p:ph type="title"/>
          </p:nvPr>
        </p:nvSpPr>
        <p:spPr>
          <a:xfrm>
            <a:off x="615950" y="125413"/>
            <a:ext cx="7726363" cy="474662"/>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107524" name="Rectangle 3">
            <a:extLst>
              <a:ext uri="{FF2B5EF4-FFF2-40B4-BE49-F238E27FC236}">
                <a16:creationId xmlns:a16="http://schemas.microsoft.com/office/drawing/2014/main" id="{D476182E-18D9-4221-B68A-6EC087640DC5}"/>
              </a:ext>
            </a:extLst>
          </p:cNvPr>
          <p:cNvSpPr>
            <a:spLocks noChangeArrowheads="1"/>
          </p:cNvSpPr>
          <p:nvPr/>
        </p:nvSpPr>
        <p:spPr bwMode="auto">
          <a:xfrm>
            <a:off x="0" y="701675"/>
            <a:ext cx="9144000" cy="1736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chemeClr val="bg2"/>
                </a:solidFill>
              </a:rPr>
              <a:t>for</a:t>
            </a:r>
            <a:r>
              <a:rPr lang="en-US" altLang="en-US" sz="1600">
                <a:solidFill>
                  <a:schemeClr val="bg2"/>
                </a:solidFill>
              </a:rPr>
              <a:t> (</a:t>
            </a:r>
            <a:r>
              <a:rPr lang="en-US" altLang="en-US" sz="1600" b="1">
                <a:solidFill>
                  <a:schemeClr val="bg2"/>
                </a:solidFill>
              </a:rPr>
              <a:t>int</a:t>
            </a:r>
            <a:r>
              <a:rPr lang="en-US" altLang="en-US" sz="1600">
                <a:solidFill>
                  <a:schemeClr val="bg2"/>
                </a:solidFill>
              </a:rPr>
              <a:t> i = 0; i &lt; list.length; i++) </a:t>
            </a:r>
          </a:p>
          <a:p>
            <a:pPr>
              <a:spcBef>
                <a:spcPct val="0"/>
              </a:spcBef>
              <a:buClrTx/>
              <a:buSzTx/>
              <a:buFontTx/>
              <a:buNone/>
            </a:pPr>
            <a:r>
              <a:rPr lang="en-US" altLang="en-US" sz="1600">
                <a:solidFill>
                  <a:schemeClr val="bg2"/>
                </a:solidFill>
              </a:rPr>
              <a:t>{</a:t>
            </a:r>
          </a:p>
          <a:p>
            <a:pPr>
              <a:spcBef>
                <a:spcPct val="0"/>
              </a:spcBef>
              <a:buClrTx/>
              <a:buSzTx/>
              <a:buFontTx/>
              <a:buNone/>
            </a:pPr>
            <a:r>
              <a:rPr lang="en-US" altLang="en-US" sz="1600">
                <a:solidFill>
                  <a:schemeClr val="bg2"/>
                </a:solidFill>
              </a:rPr>
              <a:t>  select the smallest element in list[i..listSize-1];</a:t>
            </a:r>
          </a:p>
          <a:p>
            <a:pPr>
              <a:spcBef>
                <a:spcPct val="0"/>
              </a:spcBef>
              <a:buClrTx/>
              <a:buSzTx/>
              <a:buFontTx/>
              <a:buNone/>
            </a:pPr>
            <a:r>
              <a:rPr lang="en-US" altLang="en-US" sz="1600">
                <a:solidFill>
                  <a:schemeClr val="bg2"/>
                </a:solidFill>
              </a:rPr>
              <a:t>  swap the smallest with list[i], if necessary;</a:t>
            </a:r>
          </a:p>
          <a:p>
            <a:pPr>
              <a:spcBef>
                <a:spcPct val="0"/>
              </a:spcBef>
              <a:buClrTx/>
              <a:buSzTx/>
              <a:buFontTx/>
              <a:buNone/>
            </a:pPr>
            <a:r>
              <a:rPr lang="en-US" altLang="en-US" sz="1600">
                <a:solidFill>
                  <a:schemeClr val="bg2"/>
                </a:solidFill>
              </a:rPr>
              <a:t>  // list[i] is in its correct position. </a:t>
            </a:r>
          </a:p>
          <a:p>
            <a:pPr>
              <a:spcBef>
                <a:spcPct val="0"/>
              </a:spcBef>
              <a:buClrTx/>
              <a:buSzTx/>
              <a:buFontTx/>
              <a:buNone/>
            </a:pPr>
            <a:r>
              <a:rPr lang="en-US" altLang="en-US" sz="1600">
                <a:solidFill>
                  <a:schemeClr val="bg2"/>
                </a:solidFill>
              </a:rPr>
              <a:t>  // The next iteration apply on list[i..listSize-1]</a:t>
            </a:r>
          </a:p>
          <a:p>
            <a:pPr>
              <a:spcBef>
                <a:spcPct val="0"/>
              </a:spcBef>
              <a:buClrTx/>
              <a:buSzTx/>
              <a:buFontTx/>
              <a:buNone/>
            </a:pPr>
            <a:r>
              <a:rPr lang="en-US" altLang="en-US" sz="1600">
                <a:solidFill>
                  <a:schemeClr val="bg2"/>
                </a:solidFill>
              </a:rPr>
              <a:t>}</a:t>
            </a:r>
          </a:p>
        </p:txBody>
      </p:sp>
      <p:sp>
        <p:nvSpPr>
          <p:cNvPr id="107525" name="Rectangle 4">
            <a:extLst>
              <a:ext uri="{FF2B5EF4-FFF2-40B4-BE49-F238E27FC236}">
                <a16:creationId xmlns:a16="http://schemas.microsoft.com/office/drawing/2014/main" id="{2276E594-FBFF-4F4F-AAE7-7441D5EDDACA}"/>
              </a:ext>
            </a:extLst>
          </p:cNvPr>
          <p:cNvSpPr>
            <a:spLocks noChangeArrowheads="1"/>
          </p:cNvSpPr>
          <p:nvPr/>
        </p:nvSpPr>
        <p:spPr bwMode="auto">
          <a:xfrm>
            <a:off x="654050" y="2738438"/>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list[0] list[1] list[2]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6" name="Rectangle 5">
            <a:extLst>
              <a:ext uri="{FF2B5EF4-FFF2-40B4-BE49-F238E27FC236}">
                <a16:creationId xmlns:a16="http://schemas.microsoft.com/office/drawing/2014/main" id="{F167762E-1A81-44A3-945D-FF47925510F1}"/>
              </a:ext>
            </a:extLst>
          </p:cNvPr>
          <p:cNvSpPr>
            <a:spLocks noChangeArrowheads="1"/>
          </p:cNvSpPr>
          <p:nvPr/>
        </p:nvSpPr>
        <p:spPr bwMode="auto">
          <a:xfrm>
            <a:off x="654050" y="3236913"/>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a:t>
            </a:r>
            <a:r>
              <a:rPr lang="en-US" altLang="en-US" sz="1700">
                <a:solidFill>
                  <a:schemeClr val="bg2"/>
                </a:solidFill>
                <a:latin typeface="Courier New" panose="02070309020205020404" pitchFamily="49" charset="0"/>
                <a:cs typeface="Courier New" panose="02070309020205020404" pitchFamily="49" charset="0"/>
              </a:rPr>
              <a:t> list[1] list[2]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7" name="Rectangle 6">
            <a:extLst>
              <a:ext uri="{FF2B5EF4-FFF2-40B4-BE49-F238E27FC236}">
                <a16:creationId xmlns:a16="http://schemas.microsoft.com/office/drawing/2014/main" id="{DE33076C-DC2B-40B2-9716-0DF5738E01DD}"/>
              </a:ext>
            </a:extLst>
          </p:cNvPr>
          <p:cNvSpPr>
            <a:spLocks noChangeArrowheads="1"/>
          </p:cNvSpPr>
          <p:nvPr/>
        </p:nvSpPr>
        <p:spPr bwMode="auto">
          <a:xfrm>
            <a:off x="654050" y="3736975"/>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a:t>
            </a:r>
            <a:r>
              <a:rPr lang="en-US" altLang="en-US" sz="1700">
                <a:solidFill>
                  <a:schemeClr val="bg2"/>
                </a:solidFill>
                <a:latin typeface="Courier New" panose="02070309020205020404" pitchFamily="49" charset="0"/>
                <a:cs typeface="Courier New" panose="02070309020205020404" pitchFamily="49" charset="0"/>
              </a:rPr>
              <a:t> list[2]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8" name="Rectangle 7">
            <a:extLst>
              <a:ext uri="{FF2B5EF4-FFF2-40B4-BE49-F238E27FC236}">
                <a16:creationId xmlns:a16="http://schemas.microsoft.com/office/drawing/2014/main" id="{0A8D9008-C0F0-4C6B-8A1E-C19229654419}"/>
              </a:ext>
            </a:extLst>
          </p:cNvPr>
          <p:cNvSpPr>
            <a:spLocks noChangeArrowheads="1"/>
          </p:cNvSpPr>
          <p:nvPr/>
        </p:nvSpPr>
        <p:spPr bwMode="auto">
          <a:xfrm>
            <a:off x="654050" y="4235450"/>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 list[2]</a:t>
            </a:r>
            <a:r>
              <a:rPr lang="en-US" altLang="en-US" sz="1700">
                <a:solidFill>
                  <a:schemeClr val="bg2"/>
                </a:solidFill>
                <a:latin typeface="Courier New" panose="02070309020205020404" pitchFamily="49" charset="0"/>
                <a:cs typeface="Courier New" panose="02070309020205020404" pitchFamily="49" charset="0"/>
              </a:rPr>
              <a:t> list[3]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29" name="Rectangle 8">
            <a:extLst>
              <a:ext uri="{FF2B5EF4-FFF2-40B4-BE49-F238E27FC236}">
                <a16:creationId xmlns:a16="http://schemas.microsoft.com/office/drawing/2014/main" id="{2987D108-F9C0-421C-A2DE-189F5D84ADB1}"/>
              </a:ext>
            </a:extLst>
          </p:cNvPr>
          <p:cNvSpPr>
            <a:spLocks noChangeArrowheads="1"/>
          </p:cNvSpPr>
          <p:nvPr/>
        </p:nvSpPr>
        <p:spPr bwMode="auto">
          <a:xfrm>
            <a:off x="654050" y="4773613"/>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 list[2] list[3]</a:t>
            </a:r>
            <a:r>
              <a:rPr lang="en-US" altLang="en-US" sz="1700">
                <a:solidFill>
                  <a:schemeClr val="bg2"/>
                </a:solidFill>
                <a:latin typeface="Courier New" panose="02070309020205020404" pitchFamily="49" charset="0"/>
                <a:cs typeface="Courier New" panose="02070309020205020404" pitchFamily="49" charset="0"/>
              </a:rPr>
              <a:t> ...               list[10]</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07530" name="Rectangle 9">
            <a:extLst>
              <a:ext uri="{FF2B5EF4-FFF2-40B4-BE49-F238E27FC236}">
                <a16:creationId xmlns:a16="http://schemas.microsoft.com/office/drawing/2014/main" id="{CFD69C2F-2871-401B-A45E-F19D668B131F}"/>
              </a:ext>
            </a:extLst>
          </p:cNvPr>
          <p:cNvSpPr>
            <a:spLocks noChangeArrowheads="1"/>
          </p:cNvSpPr>
          <p:nvPr/>
        </p:nvSpPr>
        <p:spPr bwMode="auto">
          <a:xfrm>
            <a:off x="654050" y="5272088"/>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               </a:t>
            </a:r>
          </a:p>
        </p:txBody>
      </p:sp>
      <p:sp>
        <p:nvSpPr>
          <p:cNvPr id="107531" name="Rectangle 10">
            <a:extLst>
              <a:ext uri="{FF2B5EF4-FFF2-40B4-BE49-F238E27FC236}">
                <a16:creationId xmlns:a16="http://schemas.microsoft.com/office/drawing/2014/main" id="{FA4FAD4A-C406-4E04-96AC-645C342E70C9}"/>
              </a:ext>
            </a:extLst>
          </p:cNvPr>
          <p:cNvSpPr>
            <a:spLocks noChangeArrowheads="1"/>
          </p:cNvSpPr>
          <p:nvPr/>
        </p:nvSpPr>
        <p:spPr bwMode="auto">
          <a:xfrm>
            <a:off x="654050" y="5886450"/>
            <a:ext cx="8220075" cy="34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rgbClr val="FF6600"/>
                </a:solidFill>
                <a:latin typeface="Courier New" panose="02070309020205020404" pitchFamily="49" charset="0"/>
                <a:cs typeface="Courier New" panose="02070309020205020404" pitchFamily="49" charset="0"/>
              </a:rPr>
              <a:t>list[0] list[1] list[2] list[3] ...               list[10]</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a:extLst>
              <a:ext uri="{FF2B5EF4-FFF2-40B4-BE49-F238E27FC236}">
                <a16:creationId xmlns:a16="http://schemas.microsoft.com/office/drawing/2014/main" id="{3684AA4D-6FA9-4D1B-BA56-FE02ECB214D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E9479B-A1DE-4DBD-8B61-12EA10152B57}" type="slidenum">
              <a:rPr lang="en-US" altLang="en-US" sz="1400"/>
              <a:pPr>
                <a:spcBef>
                  <a:spcPct val="0"/>
                </a:spcBef>
                <a:buClrTx/>
                <a:buSzTx/>
                <a:buFontTx/>
                <a:buNone/>
              </a:pPr>
              <a:t>104</a:t>
            </a:fld>
            <a:endParaRPr lang="en-US" altLang="en-US" sz="1400"/>
          </a:p>
        </p:txBody>
      </p:sp>
      <p:sp>
        <p:nvSpPr>
          <p:cNvPr id="445442" name="Rectangle 2">
            <a:extLst>
              <a:ext uri="{FF2B5EF4-FFF2-40B4-BE49-F238E27FC236}">
                <a16:creationId xmlns:a16="http://schemas.microsoft.com/office/drawing/2014/main" id="{D230C845-B6EC-46ED-94E9-FFE67A2A8581}"/>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108548" name="Rectangle 3">
            <a:extLst>
              <a:ext uri="{FF2B5EF4-FFF2-40B4-BE49-F238E27FC236}">
                <a16:creationId xmlns:a16="http://schemas.microsoft.com/office/drawing/2014/main" id="{FDB5CD8D-05BF-4381-927A-153C16943D1F}"/>
              </a:ext>
            </a:extLst>
          </p:cNvPr>
          <p:cNvSpPr>
            <a:spLocks noChangeArrowheads="1"/>
          </p:cNvSpPr>
          <p:nvPr/>
        </p:nvSpPr>
        <p:spPr bwMode="auto">
          <a:xfrm>
            <a:off x="155575" y="0"/>
            <a:ext cx="9144000" cy="257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for</a:t>
            </a:r>
            <a:r>
              <a:rPr lang="en-US" altLang="en-US" sz="2400">
                <a:solidFill>
                  <a:schemeClr val="bg2"/>
                </a:solidFill>
              </a:rPr>
              <a:t> (</a:t>
            </a:r>
            <a:r>
              <a:rPr lang="en-US" altLang="en-US" sz="2400" b="1">
                <a:solidFill>
                  <a:schemeClr val="bg2"/>
                </a:solidFill>
              </a:rPr>
              <a:t>int</a:t>
            </a:r>
            <a:r>
              <a:rPr lang="en-US" altLang="en-US" sz="2400">
                <a:solidFill>
                  <a:schemeClr val="bg2"/>
                </a:solidFill>
              </a:rPr>
              <a:t> i = 0; i &lt; listSize; i++) </a:t>
            </a:r>
          </a:p>
          <a:p>
            <a:pPr>
              <a:spcBef>
                <a:spcPct val="0"/>
              </a:spcBef>
              <a:buClrTx/>
              <a:buSzTx/>
              <a:buFontTx/>
              <a:buNone/>
            </a:pPr>
            <a:r>
              <a:rPr lang="en-US" altLang="en-US" sz="2400">
                <a:solidFill>
                  <a:schemeClr val="bg2"/>
                </a:solidFill>
              </a:rPr>
              <a:t>{</a:t>
            </a:r>
          </a:p>
          <a:p>
            <a:pPr>
              <a:spcBef>
                <a:spcPct val="0"/>
              </a:spcBef>
              <a:buClrTx/>
              <a:buSzTx/>
              <a:buFontTx/>
              <a:buNone/>
            </a:pPr>
            <a:r>
              <a:rPr lang="en-US" altLang="en-US" sz="2400">
                <a:solidFill>
                  <a:schemeClr val="bg2"/>
                </a:solidFill>
              </a:rPr>
              <a:t>  select the smallest element in list[i..listSize-1];</a:t>
            </a:r>
          </a:p>
          <a:p>
            <a:pPr>
              <a:spcBef>
                <a:spcPct val="0"/>
              </a:spcBef>
              <a:buClrTx/>
              <a:buSzTx/>
              <a:buFontTx/>
              <a:buNone/>
            </a:pPr>
            <a:r>
              <a:rPr lang="en-US" altLang="en-US" sz="2400">
                <a:solidFill>
                  <a:schemeClr val="bg2"/>
                </a:solidFill>
              </a:rPr>
              <a:t>  swap the smallest with list[i], if necessary;</a:t>
            </a:r>
          </a:p>
          <a:p>
            <a:pPr>
              <a:spcBef>
                <a:spcPct val="0"/>
              </a:spcBef>
              <a:buClrTx/>
              <a:buSzTx/>
              <a:buFontTx/>
              <a:buNone/>
            </a:pPr>
            <a:r>
              <a:rPr lang="en-US" altLang="en-US" sz="2400">
                <a:solidFill>
                  <a:schemeClr val="bg2"/>
                </a:solidFill>
              </a:rPr>
              <a:t>  // list[i] is in its correct position. </a:t>
            </a:r>
          </a:p>
          <a:p>
            <a:pPr>
              <a:spcBef>
                <a:spcPct val="0"/>
              </a:spcBef>
              <a:buClrTx/>
              <a:buSzTx/>
              <a:buFontTx/>
              <a:buNone/>
            </a:pPr>
            <a:r>
              <a:rPr lang="en-US" altLang="en-US" sz="2400">
                <a:solidFill>
                  <a:schemeClr val="bg2"/>
                </a:solidFill>
              </a:rPr>
              <a:t>  // The next iteration apply on list[i..listSize-1]</a:t>
            </a:r>
          </a:p>
          <a:p>
            <a:pPr>
              <a:spcBef>
                <a:spcPct val="0"/>
              </a:spcBef>
              <a:buClrTx/>
              <a:buSzTx/>
              <a:buFontTx/>
              <a:buNone/>
            </a:pPr>
            <a:r>
              <a:rPr lang="en-US" altLang="en-US" sz="2400">
                <a:solidFill>
                  <a:schemeClr val="bg2"/>
                </a:solidFill>
              </a:rPr>
              <a:t>}</a:t>
            </a:r>
          </a:p>
        </p:txBody>
      </p:sp>
      <p:sp>
        <p:nvSpPr>
          <p:cNvPr id="445444" name="Rectangle 4">
            <a:extLst>
              <a:ext uri="{FF2B5EF4-FFF2-40B4-BE49-F238E27FC236}">
                <a16:creationId xmlns:a16="http://schemas.microsoft.com/office/drawing/2014/main" id="{A7D73FEE-7BD7-4391-A1F4-583FDAC553A2}"/>
              </a:ext>
            </a:extLst>
          </p:cNvPr>
          <p:cNvSpPr>
            <a:spLocks noChangeArrowheads="1"/>
          </p:cNvSpPr>
          <p:nvPr/>
        </p:nvSpPr>
        <p:spPr bwMode="auto">
          <a:xfrm>
            <a:off x="347663" y="855663"/>
            <a:ext cx="5529262" cy="230187"/>
          </a:xfrm>
          <a:prstGeom prst="rect">
            <a:avLst/>
          </a:prstGeom>
          <a:solidFill>
            <a:schemeClr val="accent1">
              <a:alpha val="27058"/>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5445" name="Rectangle 5">
            <a:extLst>
              <a:ext uri="{FF2B5EF4-FFF2-40B4-BE49-F238E27FC236}">
                <a16:creationId xmlns:a16="http://schemas.microsoft.com/office/drawing/2014/main" id="{E129D2F3-6FA0-4A10-978B-D5BDDCA12ED8}"/>
              </a:ext>
            </a:extLst>
          </p:cNvPr>
          <p:cNvSpPr>
            <a:spLocks noChangeArrowheads="1"/>
          </p:cNvSpPr>
          <p:nvPr/>
        </p:nvSpPr>
        <p:spPr bwMode="auto">
          <a:xfrm>
            <a:off x="193675" y="3160713"/>
            <a:ext cx="5260975" cy="3225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    </a:t>
            </a:r>
            <a:r>
              <a:rPr lang="en-US" altLang="en-US" sz="2000">
                <a:solidFill>
                  <a:schemeClr val="bg2"/>
                </a:solidFill>
              </a:rPr>
              <a:t>double currentMin = list[i];</a:t>
            </a:r>
          </a:p>
          <a:p>
            <a:pPr>
              <a:spcBef>
                <a:spcPct val="0"/>
              </a:spcBef>
              <a:buClrTx/>
              <a:buSzTx/>
              <a:buFontTx/>
              <a:buNone/>
            </a:pPr>
            <a:r>
              <a:rPr lang="en-US" altLang="en-US" sz="2000">
                <a:solidFill>
                  <a:schemeClr val="bg2"/>
                </a:solidFill>
              </a:rPr>
              <a:t>    int currentMinIndex = i;</a:t>
            </a:r>
          </a:p>
          <a:p>
            <a:pPr>
              <a:spcBef>
                <a:spcPct val="0"/>
              </a:spcBef>
              <a:buClrTx/>
              <a:buSzTx/>
              <a:buFontTx/>
              <a:buNone/>
            </a:pPr>
            <a:r>
              <a:rPr lang="en-US" altLang="en-US" sz="2000">
                <a:solidFill>
                  <a:schemeClr val="bg2"/>
                </a:solidFill>
              </a:rPr>
              <a:t>    for (int j = i; j &lt; list.length; j++) {</a:t>
            </a:r>
          </a:p>
          <a:p>
            <a:pPr>
              <a:spcBef>
                <a:spcPct val="0"/>
              </a:spcBef>
              <a:buClrTx/>
              <a:buSzTx/>
              <a:buFontTx/>
              <a:buNone/>
            </a:pPr>
            <a:r>
              <a:rPr lang="en-US" altLang="en-US" sz="2000">
                <a:solidFill>
                  <a:schemeClr val="bg2"/>
                </a:solidFill>
              </a:rPr>
              <a:t>      if (currentMin &gt; list[j]) {</a:t>
            </a:r>
          </a:p>
          <a:p>
            <a:pPr>
              <a:spcBef>
                <a:spcPct val="0"/>
              </a:spcBef>
              <a:buClrTx/>
              <a:buSzTx/>
              <a:buFontTx/>
              <a:buNone/>
            </a:pPr>
            <a:r>
              <a:rPr lang="en-US" altLang="en-US" sz="2000">
                <a:solidFill>
                  <a:schemeClr val="bg2"/>
                </a:solidFill>
              </a:rPr>
              <a:t>        currentMin = list[j];</a:t>
            </a:r>
          </a:p>
          <a:p>
            <a:pPr>
              <a:spcBef>
                <a:spcPct val="0"/>
              </a:spcBef>
              <a:buClrTx/>
              <a:buSzTx/>
              <a:buFontTx/>
              <a:buNone/>
            </a:pPr>
            <a:r>
              <a:rPr lang="en-US" altLang="en-US" sz="2000">
                <a:solidFill>
                  <a:schemeClr val="bg2"/>
                </a:solidFill>
              </a:rPr>
              <a:t>        currentMinIndex = j;</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p:txBody>
      </p:sp>
      <p:sp>
        <p:nvSpPr>
          <p:cNvPr id="108551" name="Rectangle 6">
            <a:extLst>
              <a:ext uri="{FF2B5EF4-FFF2-40B4-BE49-F238E27FC236}">
                <a16:creationId xmlns:a16="http://schemas.microsoft.com/office/drawing/2014/main" id="{157A7AC6-C366-4E47-AC54-39CEB0CA5E97}"/>
              </a:ext>
            </a:extLst>
          </p:cNvPr>
          <p:cNvSpPr>
            <a:spLocks noChangeArrowheads="1"/>
          </p:cNvSpPr>
          <p:nvPr/>
        </p:nvSpPr>
        <p:spPr bwMode="auto">
          <a:xfrm>
            <a:off x="501650" y="3582988"/>
            <a:ext cx="3297238" cy="230187"/>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8552" name="Rectangle 7">
            <a:extLst>
              <a:ext uri="{FF2B5EF4-FFF2-40B4-BE49-F238E27FC236}">
                <a16:creationId xmlns:a16="http://schemas.microsoft.com/office/drawing/2014/main" id="{6ABDA3EC-C8B7-4310-BEEF-BDBB51B278F0}"/>
              </a:ext>
            </a:extLst>
          </p:cNvPr>
          <p:cNvSpPr>
            <a:spLocks noChangeArrowheads="1"/>
          </p:cNvSpPr>
          <p:nvPr/>
        </p:nvSpPr>
        <p:spPr bwMode="auto">
          <a:xfrm>
            <a:off x="693738" y="4773613"/>
            <a:ext cx="3297237" cy="230187"/>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5448" name="Line 8">
            <a:extLst>
              <a:ext uri="{FF2B5EF4-FFF2-40B4-BE49-F238E27FC236}">
                <a16:creationId xmlns:a16="http://schemas.microsoft.com/office/drawing/2014/main" id="{73DE18AA-5FE3-456C-A10C-27EAD82A5709}"/>
              </a:ext>
            </a:extLst>
          </p:cNvPr>
          <p:cNvSpPr>
            <a:spLocks noChangeShapeType="1"/>
          </p:cNvSpPr>
          <p:nvPr/>
        </p:nvSpPr>
        <p:spPr bwMode="auto">
          <a:xfrm>
            <a:off x="769938" y="1123950"/>
            <a:ext cx="0" cy="2420938"/>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a:extLst>
              <a:ext uri="{FF2B5EF4-FFF2-40B4-BE49-F238E27FC236}">
                <a16:creationId xmlns:a16="http://schemas.microsoft.com/office/drawing/2014/main" id="{BA9EA630-8CA0-434D-9A56-FE5E879F0E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B04FF0-85C8-45B4-859F-FFA6671C6DB9}" type="slidenum">
              <a:rPr lang="en-US" altLang="en-US" sz="1400"/>
              <a:pPr>
                <a:spcBef>
                  <a:spcPct val="0"/>
                </a:spcBef>
                <a:buClrTx/>
                <a:buSzTx/>
                <a:buFontTx/>
                <a:buNone/>
              </a:pPr>
              <a:t>105</a:t>
            </a:fld>
            <a:endParaRPr lang="en-US" altLang="en-US" sz="1400"/>
          </a:p>
        </p:txBody>
      </p:sp>
      <p:sp>
        <p:nvSpPr>
          <p:cNvPr id="446466" name="Rectangle 2">
            <a:extLst>
              <a:ext uri="{FF2B5EF4-FFF2-40B4-BE49-F238E27FC236}">
                <a16:creationId xmlns:a16="http://schemas.microsoft.com/office/drawing/2014/main" id="{06731D8A-2801-41BD-BF35-8F460FBE54B3}"/>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109572" name="Rectangle 3">
            <a:extLst>
              <a:ext uri="{FF2B5EF4-FFF2-40B4-BE49-F238E27FC236}">
                <a16:creationId xmlns:a16="http://schemas.microsoft.com/office/drawing/2014/main" id="{03E84647-1F26-4F91-AC64-A414A1BC73AD}"/>
              </a:ext>
            </a:extLst>
          </p:cNvPr>
          <p:cNvSpPr>
            <a:spLocks noChangeArrowheads="1"/>
          </p:cNvSpPr>
          <p:nvPr/>
        </p:nvSpPr>
        <p:spPr bwMode="auto">
          <a:xfrm>
            <a:off x="155575" y="0"/>
            <a:ext cx="9144000" cy="257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for</a:t>
            </a:r>
            <a:r>
              <a:rPr lang="en-US" altLang="en-US" sz="2400">
                <a:solidFill>
                  <a:schemeClr val="bg2"/>
                </a:solidFill>
              </a:rPr>
              <a:t> (</a:t>
            </a:r>
            <a:r>
              <a:rPr lang="en-US" altLang="en-US" sz="2400" b="1">
                <a:solidFill>
                  <a:schemeClr val="bg2"/>
                </a:solidFill>
              </a:rPr>
              <a:t>int</a:t>
            </a:r>
            <a:r>
              <a:rPr lang="en-US" altLang="en-US" sz="2400">
                <a:solidFill>
                  <a:schemeClr val="bg2"/>
                </a:solidFill>
              </a:rPr>
              <a:t> i = 0; i &lt; listSize; i++) </a:t>
            </a:r>
          </a:p>
          <a:p>
            <a:pPr>
              <a:spcBef>
                <a:spcPct val="0"/>
              </a:spcBef>
              <a:buClrTx/>
              <a:buSzTx/>
              <a:buFontTx/>
              <a:buNone/>
            </a:pPr>
            <a:r>
              <a:rPr lang="en-US" altLang="en-US" sz="2400">
                <a:solidFill>
                  <a:schemeClr val="bg2"/>
                </a:solidFill>
              </a:rPr>
              <a:t>{</a:t>
            </a:r>
          </a:p>
          <a:p>
            <a:pPr>
              <a:spcBef>
                <a:spcPct val="0"/>
              </a:spcBef>
              <a:buClrTx/>
              <a:buSzTx/>
              <a:buFontTx/>
              <a:buNone/>
            </a:pPr>
            <a:r>
              <a:rPr lang="en-US" altLang="en-US" sz="2400">
                <a:solidFill>
                  <a:schemeClr val="bg2"/>
                </a:solidFill>
              </a:rPr>
              <a:t>  select the smallest element in list[i..listSize-1];</a:t>
            </a:r>
          </a:p>
          <a:p>
            <a:pPr>
              <a:spcBef>
                <a:spcPct val="0"/>
              </a:spcBef>
              <a:buClrTx/>
              <a:buSzTx/>
              <a:buFontTx/>
              <a:buNone/>
            </a:pPr>
            <a:r>
              <a:rPr lang="en-US" altLang="en-US" sz="2400">
                <a:solidFill>
                  <a:schemeClr val="bg2"/>
                </a:solidFill>
              </a:rPr>
              <a:t>  swap the smallest with list[i], if necessary;</a:t>
            </a:r>
          </a:p>
          <a:p>
            <a:pPr>
              <a:spcBef>
                <a:spcPct val="0"/>
              </a:spcBef>
              <a:buClrTx/>
              <a:buSzTx/>
              <a:buFontTx/>
              <a:buNone/>
            </a:pPr>
            <a:r>
              <a:rPr lang="en-US" altLang="en-US" sz="2400">
                <a:solidFill>
                  <a:schemeClr val="bg2"/>
                </a:solidFill>
              </a:rPr>
              <a:t>  // list[i] is in its correct position. </a:t>
            </a:r>
          </a:p>
          <a:p>
            <a:pPr>
              <a:spcBef>
                <a:spcPct val="0"/>
              </a:spcBef>
              <a:buClrTx/>
              <a:buSzTx/>
              <a:buFontTx/>
              <a:buNone/>
            </a:pPr>
            <a:r>
              <a:rPr lang="en-US" altLang="en-US" sz="2400">
                <a:solidFill>
                  <a:schemeClr val="bg2"/>
                </a:solidFill>
              </a:rPr>
              <a:t>  // The next iteration apply on list[i..listSize-1]</a:t>
            </a:r>
          </a:p>
          <a:p>
            <a:pPr>
              <a:spcBef>
                <a:spcPct val="0"/>
              </a:spcBef>
              <a:buClrTx/>
              <a:buSzTx/>
              <a:buFontTx/>
              <a:buNone/>
            </a:pPr>
            <a:r>
              <a:rPr lang="en-US" altLang="en-US" sz="2400">
                <a:solidFill>
                  <a:schemeClr val="bg2"/>
                </a:solidFill>
              </a:rPr>
              <a:t>}</a:t>
            </a:r>
          </a:p>
        </p:txBody>
      </p:sp>
      <p:sp>
        <p:nvSpPr>
          <p:cNvPr id="446468" name="Rectangle 4">
            <a:extLst>
              <a:ext uri="{FF2B5EF4-FFF2-40B4-BE49-F238E27FC236}">
                <a16:creationId xmlns:a16="http://schemas.microsoft.com/office/drawing/2014/main" id="{FBA83C7E-0F76-43D5-B304-EF6C67D406AF}"/>
              </a:ext>
            </a:extLst>
          </p:cNvPr>
          <p:cNvSpPr>
            <a:spLocks noChangeArrowheads="1"/>
          </p:cNvSpPr>
          <p:nvPr/>
        </p:nvSpPr>
        <p:spPr bwMode="auto">
          <a:xfrm>
            <a:off x="347663" y="855663"/>
            <a:ext cx="5529262" cy="230187"/>
          </a:xfrm>
          <a:prstGeom prst="rect">
            <a:avLst/>
          </a:prstGeom>
          <a:solidFill>
            <a:schemeClr val="accent1">
              <a:alpha val="27058"/>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6469" name="Rectangle 5">
            <a:extLst>
              <a:ext uri="{FF2B5EF4-FFF2-40B4-BE49-F238E27FC236}">
                <a16:creationId xmlns:a16="http://schemas.microsoft.com/office/drawing/2014/main" id="{14310EA5-8342-481B-A1C8-E8A6B84D40D9}"/>
              </a:ext>
            </a:extLst>
          </p:cNvPr>
          <p:cNvSpPr>
            <a:spLocks noChangeArrowheads="1"/>
          </p:cNvSpPr>
          <p:nvPr/>
        </p:nvSpPr>
        <p:spPr bwMode="auto">
          <a:xfrm>
            <a:off x="193675" y="3160713"/>
            <a:ext cx="5260975" cy="3225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    </a:t>
            </a:r>
            <a:r>
              <a:rPr lang="en-US" altLang="en-US" sz="2000">
                <a:solidFill>
                  <a:schemeClr val="bg2"/>
                </a:solidFill>
              </a:rPr>
              <a:t>double currentMin = list[i];</a:t>
            </a:r>
          </a:p>
          <a:p>
            <a:pPr>
              <a:spcBef>
                <a:spcPct val="0"/>
              </a:spcBef>
              <a:buClrTx/>
              <a:buSzTx/>
              <a:buFontTx/>
              <a:buNone/>
            </a:pPr>
            <a:r>
              <a:rPr lang="en-US" altLang="en-US" sz="2000">
                <a:solidFill>
                  <a:schemeClr val="bg2"/>
                </a:solidFill>
              </a:rPr>
              <a:t>    int currentMinIndex = i;</a:t>
            </a:r>
          </a:p>
          <a:p>
            <a:pPr>
              <a:spcBef>
                <a:spcPct val="0"/>
              </a:spcBef>
              <a:buClrTx/>
              <a:buSzTx/>
              <a:buFontTx/>
              <a:buNone/>
            </a:pPr>
            <a:r>
              <a:rPr lang="en-US" altLang="en-US" sz="2000">
                <a:solidFill>
                  <a:schemeClr val="bg2"/>
                </a:solidFill>
              </a:rPr>
              <a:t>    for (int j = i; j &lt; list.length; j++) {</a:t>
            </a:r>
          </a:p>
          <a:p>
            <a:pPr>
              <a:spcBef>
                <a:spcPct val="0"/>
              </a:spcBef>
              <a:buClrTx/>
              <a:buSzTx/>
              <a:buFontTx/>
              <a:buNone/>
            </a:pPr>
            <a:r>
              <a:rPr lang="en-US" altLang="en-US" sz="2000">
                <a:solidFill>
                  <a:schemeClr val="bg2"/>
                </a:solidFill>
              </a:rPr>
              <a:t>      if (currentMin &gt; list[j]) {</a:t>
            </a:r>
          </a:p>
          <a:p>
            <a:pPr>
              <a:spcBef>
                <a:spcPct val="0"/>
              </a:spcBef>
              <a:buClrTx/>
              <a:buSzTx/>
              <a:buFontTx/>
              <a:buNone/>
            </a:pPr>
            <a:r>
              <a:rPr lang="en-US" altLang="en-US" sz="2000">
                <a:solidFill>
                  <a:schemeClr val="bg2"/>
                </a:solidFill>
              </a:rPr>
              <a:t>        currentMin = list[j];</a:t>
            </a:r>
          </a:p>
          <a:p>
            <a:pPr>
              <a:spcBef>
                <a:spcPct val="0"/>
              </a:spcBef>
              <a:buClrTx/>
              <a:buSzTx/>
              <a:buFontTx/>
              <a:buNone/>
            </a:pPr>
            <a:r>
              <a:rPr lang="en-US" altLang="en-US" sz="2000">
                <a:solidFill>
                  <a:schemeClr val="bg2"/>
                </a:solidFill>
              </a:rPr>
              <a:t>        currentMinIndex = j;</a:t>
            </a:r>
          </a:p>
          <a:p>
            <a:pPr>
              <a:spcBef>
                <a:spcPct val="0"/>
              </a:spcBef>
              <a:buClrTx/>
              <a:buSzTx/>
              <a:buFontTx/>
              <a:buNone/>
            </a:pPr>
            <a:r>
              <a:rPr lang="en-US" altLang="en-US" sz="2000">
                <a:solidFill>
                  <a:schemeClr val="bg2"/>
                </a:solidFill>
              </a:rPr>
              <a:t>      }</a:t>
            </a:r>
          </a:p>
          <a:p>
            <a:pPr>
              <a:spcBef>
                <a:spcPct val="0"/>
              </a:spcBef>
              <a:buClrTx/>
              <a:buSzTx/>
              <a:buFontTx/>
              <a:buNone/>
            </a:pPr>
            <a:r>
              <a:rPr lang="en-US" altLang="en-US" sz="2000">
                <a:solidFill>
                  <a:schemeClr val="bg2"/>
                </a:solidFill>
              </a:rPr>
              <a:t>    }</a:t>
            </a:r>
          </a:p>
        </p:txBody>
      </p:sp>
      <p:sp>
        <p:nvSpPr>
          <p:cNvPr id="446470" name="Line 6">
            <a:extLst>
              <a:ext uri="{FF2B5EF4-FFF2-40B4-BE49-F238E27FC236}">
                <a16:creationId xmlns:a16="http://schemas.microsoft.com/office/drawing/2014/main" id="{DD272E2E-B4D0-4EAF-B3CA-38DEFE626C6E}"/>
              </a:ext>
            </a:extLst>
          </p:cNvPr>
          <p:cNvSpPr>
            <a:spLocks noChangeShapeType="1"/>
          </p:cNvSpPr>
          <p:nvPr/>
        </p:nvSpPr>
        <p:spPr bwMode="auto">
          <a:xfrm>
            <a:off x="615950" y="1123950"/>
            <a:ext cx="0" cy="2151063"/>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a:extLst>
              <a:ext uri="{FF2B5EF4-FFF2-40B4-BE49-F238E27FC236}">
                <a16:creationId xmlns:a16="http://schemas.microsoft.com/office/drawing/2014/main" id="{E8511947-4B5B-41B8-917E-F49EC6D48FB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458AFB-120B-40A6-9117-46C0F9DFFE18}" type="slidenum">
              <a:rPr lang="en-US" altLang="en-US" sz="1400"/>
              <a:pPr>
                <a:spcBef>
                  <a:spcPct val="0"/>
                </a:spcBef>
                <a:buClrTx/>
                <a:buSzTx/>
                <a:buFontTx/>
                <a:buNone/>
              </a:pPr>
              <a:t>106</a:t>
            </a:fld>
            <a:endParaRPr lang="en-US" altLang="en-US" sz="1400"/>
          </a:p>
        </p:txBody>
      </p:sp>
      <p:sp>
        <p:nvSpPr>
          <p:cNvPr id="447490" name="Rectangle 2">
            <a:extLst>
              <a:ext uri="{FF2B5EF4-FFF2-40B4-BE49-F238E27FC236}">
                <a16:creationId xmlns:a16="http://schemas.microsoft.com/office/drawing/2014/main" id="{288CB46C-B65A-4C75-8EF3-697773AD4016}"/>
              </a:ext>
            </a:extLst>
          </p:cNvPr>
          <p:cNvSpPr>
            <a:spLocks noGrp="1" noChangeArrowheads="1"/>
          </p:cNvSpPr>
          <p:nvPr>
            <p:ph type="title"/>
          </p:nvPr>
        </p:nvSpPr>
        <p:spPr>
          <a:xfrm>
            <a:off x="962025" y="2622550"/>
            <a:ext cx="2111375" cy="417513"/>
          </a:xfrm>
        </p:spPr>
        <p:txBody>
          <a:bodyPr/>
          <a:lstStyle/>
          <a:p>
            <a:r>
              <a:rPr lang="en-US" altLang="en-US"/>
              <a:t>Expand</a:t>
            </a:r>
            <a:endParaRPr lang="en-US" altLang="en-US">
              <a:solidFill>
                <a:schemeClr val="tx1"/>
              </a:solidFill>
              <a:latin typeface="Book Antiqua" panose="02040602050305030304" pitchFamily="18" charset="0"/>
              <a:hlinkClick r:id="rId2" action="ppaction://program"/>
            </a:endParaRPr>
          </a:p>
        </p:txBody>
      </p:sp>
      <p:sp>
        <p:nvSpPr>
          <p:cNvPr id="110596" name="Rectangle 3">
            <a:extLst>
              <a:ext uri="{FF2B5EF4-FFF2-40B4-BE49-F238E27FC236}">
                <a16:creationId xmlns:a16="http://schemas.microsoft.com/office/drawing/2014/main" id="{C1BF24AF-79A6-4F15-925B-6E012F875FA2}"/>
              </a:ext>
            </a:extLst>
          </p:cNvPr>
          <p:cNvSpPr>
            <a:spLocks noChangeArrowheads="1"/>
          </p:cNvSpPr>
          <p:nvPr/>
        </p:nvSpPr>
        <p:spPr bwMode="auto">
          <a:xfrm>
            <a:off x="155575" y="0"/>
            <a:ext cx="9144000" cy="2573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solidFill>
                  <a:schemeClr val="bg2"/>
                </a:solidFill>
              </a:rPr>
              <a:t>for</a:t>
            </a:r>
            <a:r>
              <a:rPr lang="en-US" altLang="en-US" sz="2400">
                <a:solidFill>
                  <a:schemeClr val="bg2"/>
                </a:solidFill>
              </a:rPr>
              <a:t> (</a:t>
            </a:r>
            <a:r>
              <a:rPr lang="en-US" altLang="en-US" sz="2400" b="1">
                <a:solidFill>
                  <a:schemeClr val="bg2"/>
                </a:solidFill>
              </a:rPr>
              <a:t>int</a:t>
            </a:r>
            <a:r>
              <a:rPr lang="en-US" altLang="en-US" sz="2400">
                <a:solidFill>
                  <a:schemeClr val="bg2"/>
                </a:solidFill>
              </a:rPr>
              <a:t> i = 0; i &lt; listSize; i++) </a:t>
            </a:r>
          </a:p>
          <a:p>
            <a:pPr>
              <a:spcBef>
                <a:spcPct val="0"/>
              </a:spcBef>
              <a:buClrTx/>
              <a:buSzTx/>
              <a:buFontTx/>
              <a:buNone/>
            </a:pPr>
            <a:r>
              <a:rPr lang="en-US" altLang="en-US" sz="2400">
                <a:solidFill>
                  <a:schemeClr val="bg2"/>
                </a:solidFill>
              </a:rPr>
              <a:t>{</a:t>
            </a:r>
          </a:p>
          <a:p>
            <a:pPr>
              <a:spcBef>
                <a:spcPct val="0"/>
              </a:spcBef>
              <a:buClrTx/>
              <a:buSzTx/>
              <a:buFontTx/>
              <a:buNone/>
            </a:pPr>
            <a:r>
              <a:rPr lang="en-US" altLang="en-US" sz="2400">
                <a:solidFill>
                  <a:schemeClr val="bg2"/>
                </a:solidFill>
              </a:rPr>
              <a:t>  select the smallest element in list[i..listSize-1];</a:t>
            </a:r>
          </a:p>
          <a:p>
            <a:pPr>
              <a:spcBef>
                <a:spcPct val="0"/>
              </a:spcBef>
              <a:buClrTx/>
              <a:buSzTx/>
              <a:buFontTx/>
              <a:buNone/>
            </a:pPr>
            <a:r>
              <a:rPr lang="en-US" altLang="en-US" sz="2400">
                <a:solidFill>
                  <a:schemeClr val="bg2"/>
                </a:solidFill>
              </a:rPr>
              <a:t>  swap the smallest with list[i], if necessary;</a:t>
            </a:r>
          </a:p>
          <a:p>
            <a:pPr>
              <a:spcBef>
                <a:spcPct val="0"/>
              </a:spcBef>
              <a:buClrTx/>
              <a:buSzTx/>
              <a:buFontTx/>
              <a:buNone/>
            </a:pPr>
            <a:r>
              <a:rPr lang="en-US" altLang="en-US" sz="2400">
                <a:solidFill>
                  <a:schemeClr val="bg2"/>
                </a:solidFill>
              </a:rPr>
              <a:t>  // list[i] is in its correct position. </a:t>
            </a:r>
          </a:p>
          <a:p>
            <a:pPr>
              <a:spcBef>
                <a:spcPct val="0"/>
              </a:spcBef>
              <a:buClrTx/>
              <a:buSzTx/>
              <a:buFontTx/>
              <a:buNone/>
            </a:pPr>
            <a:r>
              <a:rPr lang="en-US" altLang="en-US" sz="2400">
                <a:solidFill>
                  <a:schemeClr val="bg2"/>
                </a:solidFill>
              </a:rPr>
              <a:t>  // The next iteration apply on list[i..listSize-1]</a:t>
            </a:r>
          </a:p>
          <a:p>
            <a:pPr>
              <a:spcBef>
                <a:spcPct val="0"/>
              </a:spcBef>
              <a:buClrTx/>
              <a:buSzTx/>
              <a:buFontTx/>
              <a:buNone/>
            </a:pPr>
            <a:r>
              <a:rPr lang="en-US" altLang="en-US" sz="2400">
                <a:solidFill>
                  <a:schemeClr val="bg2"/>
                </a:solidFill>
              </a:rPr>
              <a:t>}</a:t>
            </a:r>
          </a:p>
        </p:txBody>
      </p:sp>
      <p:sp>
        <p:nvSpPr>
          <p:cNvPr id="447492" name="Rectangle 4">
            <a:extLst>
              <a:ext uri="{FF2B5EF4-FFF2-40B4-BE49-F238E27FC236}">
                <a16:creationId xmlns:a16="http://schemas.microsoft.com/office/drawing/2014/main" id="{339261E1-17A1-4426-9266-45AD0EBCFC80}"/>
              </a:ext>
            </a:extLst>
          </p:cNvPr>
          <p:cNvSpPr>
            <a:spLocks noChangeArrowheads="1"/>
          </p:cNvSpPr>
          <p:nvPr/>
        </p:nvSpPr>
        <p:spPr bwMode="auto">
          <a:xfrm>
            <a:off x="347663" y="1239838"/>
            <a:ext cx="5529262" cy="230187"/>
          </a:xfrm>
          <a:prstGeom prst="rect">
            <a:avLst/>
          </a:prstGeom>
          <a:solidFill>
            <a:schemeClr val="accent1">
              <a:alpha val="27058"/>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7493" name="Rectangle 5">
            <a:extLst>
              <a:ext uri="{FF2B5EF4-FFF2-40B4-BE49-F238E27FC236}">
                <a16:creationId xmlns:a16="http://schemas.microsoft.com/office/drawing/2014/main" id="{40826AD1-CA04-453D-9323-0885E6B12316}"/>
              </a:ext>
            </a:extLst>
          </p:cNvPr>
          <p:cNvSpPr>
            <a:spLocks noChangeArrowheads="1"/>
          </p:cNvSpPr>
          <p:nvPr/>
        </p:nvSpPr>
        <p:spPr bwMode="auto">
          <a:xfrm>
            <a:off x="193675" y="3160713"/>
            <a:ext cx="5260975" cy="3225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    </a:t>
            </a:r>
          </a:p>
          <a:p>
            <a:pPr>
              <a:spcBef>
                <a:spcPct val="0"/>
              </a:spcBef>
              <a:buClrTx/>
              <a:buSzTx/>
              <a:buFontTx/>
              <a:buNone/>
            </a:pPr>
            <a:r>
              <a:rPr lang="en-US" altLang="en-US" sz="2400">
                <a:solidFill>
                  <a:schemeClr val="bg2"/>
                </a:solidFill>
              </a:rPr>
              <a:t>    if (currentMinIndex != i) {</a:t>
            </a:r>
          </a:p>
          <a:p>
            <a:pPr>
              <a:spcBef>
                <a:spcPct val="0"/>
              </a:spcBef>
              <a:buClrTx/>
              <a:buSzTx/>
              <a:buFontTx/>
              <a:buNone/>
            </a:pPr>
            <a:r>
              <a:rPr lang="en-US" altLang="en-US" sz="2400">
                <a:solidFill>
                  <a:schemeClr val="bg2"/>
                </a:solidFill>
              </a:rPr>
              <a:t>       list[currentMinIndex] = list[i];</a:t>
            </a:r>
          </a:p>
          <a:p>
            <a:pPr>
              <a:spcBef>
                <a:spcPct val="0"/>
              </a:spcBef>
              <a:buClrTx/>
              <a:buSzTx/>
              <a:buFontTx/>
              <a:buNone/>
            </a:pPr>
            <a:r>
              <a:rPr lang="en-US" altLang="en-US" sz="2400">
                <a:solidFill>
                  <a:schemeClr val="bg2"/>
                </a:solidFill>
              </a:rPr>
              <a:t>       list[i] = currentMin;</a:t>
            </a:r>
          </a:p>
          <a:p>
            <a:pPr>
              <a:spcBef>
                <a:spcPct val="0"/>
              </a:spcBef>
              <a:buClrTx/>
              <a:buSzTx/>
              <a:buFontTx/>
              <a:buNone/>
            </a:pPr>
            <a:r>
              <a:rPr lang="en-US" altLang="en-US" sz="2400">
                <a:solidFill>
                  <a:schemeClr val="bg2"/>
                </a:solidFill>
              </a:rPr>
              <a:t>    }</a:t>
            </a:r>
          </a:p>
        </p:txBody>
      </p:sp>
      <p:sp>
        <p:nvSpPr>
          <p:cNvPr id="447494" name="Line 6">
            <a:extLst>
              <a:ext uri="{FF2B5EF4-FFF2-40B4-BE49-F238E27FC236}">
                <a16:creationId xmlns:a16="http://schemas.microsoft.com/office/drawing/2014/main" id="{16A98148-32E3-4E49-A31C-AC9367E4450C}"/>
              </a:ext>
            </a:extLst>
          </p:cNvPr>
          <p:cNvSpPr>
            <a:spLocks noChangeShapeType="1"/>
          </p:cNvSpPr>
          <p:nvPr/>
        </p:nvSpPr>
        <p:spPr bwMode="auto">
          <a:xfrm>
            <a:off x="615950" y="1431925"/>
            <a:ext cx="0" cy="2035175"/>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a:extLst>
              <a:ext uri="{FF2B5EF4-FFF2-40B4-BE49-F238E27FC236}">
                <a16:creationId xmlns:a16="http://schemas.microsoft.com/office/drawing/2014/main" id="{0A6F31AB-F2D1-453F-8A25-1D45804429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53FE59-31E2-42F7-895A-E68F488459E7}" type="slidenum">
              <a:rPr lang="en-US" altLang="en-US" sz="1400"/>
              <a:pPr>
                <a:spcBef>
                  <a:spcPct val="0"/>
                </a:spcBef>
                <a:buClrTx/>
                <a:buSzTx/>
                <a:buFontTx/>
                <a:buNone/>
              </a:pPr>
              <a:t>107</a:t>
            </a:fld>
            <a:endParaRPr lang="en-US" altLang="en-US" sz="1400"/>
          </a:p>
        </p:txBody>
      </p:sp>
      <p:sp>
        <p:nvSpPr>
          <p:cNvPr id="111619" name="Rectangle 2">
            <a:extLst>
              <a:ext uri="{FF2B5EF4-FFF2-40B4-BE49-F238E27FC236}">
                <a16:creationId xmlns:a16="http://schemas.microsoft.com/office/drawing/2014/main" id="{F02CFD3C-FEBE-4AA0-BE7D-593744D6D35B}"/>
              </a:ext>
            </a:extLst>
          </p:cNvPr>
          <p:cNvSpPr>
            <a:spLocks noGrp="1" noChangeArrowheads="1"/>
          </p:cNvSpPr>
          <p:nvPr>
            <p:ph type="title"/>
          </p:nvPr>
        </p:nvSpPr>
        <p:spPr>
          <a:xfrm>
            <a:off x="609600" y="304800"/>
            <a:ext cx="7772400" cy="457200"/>
          </a:xfrm>
        </p:spPr>
        <p:txBody>
          <a:bodyPr/>
          <a:lstStyle/>
          <a:p>
            <a:r>
              <a:rPr lang="en-US" altLang="en-US"/>
              <a:t>Wrap it in a Method</a:t>
            </a:r>
            <a:endParaRPr lang="en-US" altLang="en-US">
              <a:solidFill>
                <a:schemeClr val="tx1"/>
              </a:solidFill>
              <a:latin typeface="Book Antiqua" panose="02040602050305030304" pitchFamily="18" charset="0"/>
              <a:hlinkClick r:id="rId2" action="ppaction://program"/>
            </a:endParaRPr>
          </a:p>
        </p:txBody>
      </p:sp>
      <p:sp>
        <p:nvSpPr>
          <p:cNvPr id="111620" name="Rectangle 3">
            <a:extLst>
              <a:ext uri="{FF2B5EF4-FFF2-40B4-BE49-F238E27FC236}">
                <a16:creationId xmlns:a16="http://schemas.microsoft.com/office/drawing/2014/main" id="{5BB108F5-020E-4902-8D94-C955F603F7FE}"/>
              </a:ext>
            </a:extLst>
          </p:cNvPr>
          <p:cNvSpPr>
            <a:spLocks noChangeArrowheads="1"/>
          </p:cNvSpPr>
          <p:nvPr/>
        </p:nvSpPr>
        <p:spPr bwMode="auto">
          <a:xfrm>
            <a:off x="304800" y="914400"/>
            <a:ext cx="8610600" cy="5715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The method for sorting the numbers */</a:t>
            </a:r>
            <a:endParaRPr lang="en-US" altLang="en-US" sz="1600">
              <a:solidFill>
                <a:schemeClr val="bg2"/>
              </a:solidFill>
              <a:latin typeface="Courier" charset="0"/>
              <a:cs typeface="Times New Roman" panose="02020603050405020304" pitchFamily="18" charset="0"/>
            </a:endParaRPr>
          </a:p>
          <a:p>
            <a:pPr>
              <a:spcBef>
                <a:spcPct val="0"/>
              </a:spcBef>
              <a:buClrTx/>
              <a:buSzTx/>
              <a:buFontTx/>
              <a:buNone/>
            </a:pPr>
            <a:r>
              <a:rPr lang="en-US" altLang="en-US" sz="2400"/>
              <a:t> </a:t>
            </a:r>
            <a:r>
              <a:rPr lang="en-US" altLang="en-US" sz="1600">
                <a:solidFill>
                  <a:schemeClr val="bg2"/>
                </a:solidFill>
                <a:latin typeface="Courier New" panose="02070309020205020404" pitchFamily="49" charset="0"/>
                <a:cs typeface="Courier New" panose="02070309020205020404" pitchFamily="49" charset="0"/>
              </a:rPr>
              <a:t>public static void selectionSort(double[] list)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for (int i = 0; i &lt; list.length; i++)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 Find the minimum in the list[i..list.length-1]</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double currentMin = list[i];</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int currentMinIndex = i;</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for (int j = i + 1; j &lt; list.length; j++)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if (currentMin &gt; list[j])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currentMin = list[j];</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currentMinIndex = j;</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 Swap list[i] with list[currentMinIndex] if necessary;</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if (currentMinIndex != i)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list[currentMinIndex] = list[i];</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list[i] = currentMin;</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a:t>
            </a:r>
          </a:p>
          <a:p>
            <a:pPr>
              <a:spcBef>
                <a:spcPct val="0"/>
              </a:spcBef>
              <a:buClrTx/>
              <a:buSzTx/>
              <a:buFontTx/>
              <a:buNone/>
            </a:pPr>
            <a:r>
              <a:rPr lang="en-US" altLang="en-US" sz="1600">
                <a:solidFill>
                  <a:schemeClr val="bg2"/>
                </a:solidFill>
                <a:latin typeface="Courier New" panose="02070309020205020404" pitchFamily="49" charset="0"/>
                <a:cs typeface="Courier New" panose="02070309020205020404" pitchFamily="49" charset="0"/>
              </a:rPr>
              <a:t>  }</a:t>
            </a:r>
          </a:p>
        </p:txBody>
      </p:sp>
      <p:sp>
        <p:nvSpPr>
          <p:cNvPr id="111621" name="Rectangle 5">
            <a:extLst>
              <a:ext uri="{FF2B5EF4-FFF2-40B4-BE49-F238E27FC236}">
                <a16:creationId xmlns:a16="http://schemas.microsoft.com/office/drawing/2014/main" id="{17DF5FF8-783F-462C-86C5-EFEACF4C31B1}"/>
              </a:ext>
            </a:extLst>
          </p:cNvPr>
          <p:cNvSpPr>
            <a:spLocks noChangeArrowheads="1"/>
          </p:cNvSpPr>
          <p:nvPr/>
        </p:nvSpPr>
        <p:spPr bwMode="auto">
          <a:xfrm>
            <a:off x="385763" y="1239838"/>
            <a:ext cx="7772400" cy="48768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1622" name="Text Box 7">
            <a:extLst>
              <a:ext uri="{FF2B5EF4-FFF2-40B4-BE49-F238E27FC236}">
                <a16:creationId xmlns:a16="http://schemas.microsoft.com/office/drawing/2014/main" id="{6BC7DA5C-E8BE-4B1A-8BBE-89653B33B2C3}"/>
              </a:ext>
            </a:extLst>
          </p:cNvPr>
          <p:cNvSpPr txBox="1">
            <a:spLocks noChangeArrowheads="1"/>
          </p:cNvSpPr>
          <p:nvPr/>
        </p:nvSpPr>
        <p:spPr bwMode="auto">
          <a:xfrm>
            <a:off x="5867400" y="2209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11623" name="Text Box 8">
            <a:extLst>
              <a:ext uri="{FF2B5EF4-FFF2-40B4-BE49-F238E27FC236}">
                <a16:creationId xmlns:a16="http://schemas.microsoft.com/office/drawing/2014/main" id="{515A496E-2C31-4894-A4D8-C7801B7A7098}"/>
              </a:ext>
            </a:extLst>
          </p:cNvPr>
          <p:cNvSpPr txBox="1">
            <a:spLocks noChangeArrowheads="1"/>
          </p:cNvSpPr>
          <p:nvPr/>
        </p:nvSpPr>
        <p:spPr bwMode="auto">
          <a:xfrm>
            <a:off x="5867400" y="4657725"/>
            <a:ext cx="3276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bg2"/>
                </a:solidFill>
              </a:rPr>
              <a:t>Invoke it</a:t>
            </a:r>
          </a:p>
          <a:p>
            <a:pPr>
              <a:spcBef>
                <a:spcPct val="50000"/>
              </a:spcBef>
              <a:buClrTx/>
              <a:buSzTx/>
              <a:buFontTx/>
              <a:buNone/>
            </a:pPr>
            <a:r>
              <a:rPr lang="en-US" altLang="en-US" sz="2400">
                <a:solidFill>
                  <a:schemeClr val="bg2"/>
                </a:solidFill>
              </a:rPr>
              <a:t>selectionSort(yourList)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a:extLst>
              <a:ext uri="{FF2B5EF4-FFF2-40B4-BE49-F238E27FC236}">
                <a16:creationId xmlns:a16="http://schemas.microsoft.com/office/drawing/2014/main" id="{8215C1C8-637A-45AF-95F3-01A0218615F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287125-9BDA-481B-8026-120A97C86C83}" type="slidenum">
              <a:rPr lang="en-US" altLang="en-US" sz="1400"/>
              <a:pPr>
                <a:spcBef>
                  <a:spcPct val="0"/>
                </a:spcBef>
                <a:buClrTx/>
                <a:buSzTx/>
                <a:buFontTx/>
                <a:buNone/>
              </a:pPr>
              <a:t>108</a:t>
            </a:fld>
            <a:endParaRPr lang="en-US" altLang="en-US" sz="1400"/>
          </a:p>
        </p:txBody>
      </p:sp>
      <p:sp>
        <p:nvSpPr>
          <p:cNvPr id="112643" name="Rectangle 2">
            <a:extLst>
              <a:ext uri="{FF2B5EF4-FFF2-40B4-BE49-F238E27FC236}">
                <a16:creationId xmlns:a16="http://schemas.microsoft.com/office/drawing/2014/main" id="{5BE0230D-28D1-46CE-BFFF-D5861AB2F1EB}"/>
              </a:ext>
            </a:extLst>
          </p:cNvPr>
          <p:cNvSpPr>
            <a:spLocks noGrp="1" noChangeArrowheads="1"/>
          </p:cNvSpPr>
          <p:nvPr>
            <p:ph type="title"/>
          </p:nvPr>
        </p:nvSpPr>
        <p:spPr>
          <a:xfrm>
            <a:off x="615950" y="203200"/>
            <a:ext cx="7772400" cy="609600"/>
          </a:xfrm>
        </p:spPr>
        <p:txBody>
          <a:bodyPr/>
          <a:lstStyle/>
          <a:p>
            <a:r>
              <a:rPr lang="en-US" altLang="en-US"/>
              <a:t>Insertion Sort</a:t>
            </a:r>
            <a:endParaRPr lang="en-US" altLang="en-US">
              <a:solidFill>
                <a:schemeClr val="tx1"/>
              </a:solidFill>
              <a:latin typeface="Book Antiqua" panose="02040602050305030304" pitchFamily="18" charset="0"/>
              <a:hlinkClick r:id="rId2" action="ppaction://program"/>
            </a:endParaRPr>
          </a:p>
        </p:txBody>
      </p:sp>
      <p:sp>
        <p:nvSpPr>
          <p:cNvPr id="112644" name="Rectangle 3">
            <a:extLst>
              <a:ext uri="{FF2B5EF4-FFF2-40B4-BE49-F238E27FC236}">
                <a16:creationId xmlns:a16="http://schemas.microsoft.com/office/drawing/2014/main" id="{4F8D7945-E571-45D3-B70D-FEF30E92B1E9}"/>
              </a:ext>
            </a:extLst>
          </p:cNvPr>
          <p:cNvSpPr>
            <a:spLocks noGrp="1" noChangeArrowheads="1"/>
          </p:cNvSpPr>
          <p:nvPr>
            <p:ph type="body" idx="1"/>
          </p:nvPr>
        </p:nvSpPr>
        <p:spPr>
          <a:xfrm>
            <a:off x="3305175" y="893763"/>
            <a:ext cx="5410200" cy="457200"/>
          </a:xfrm>
        </p:spPr>
        <p:txBody>
          <a:bodyPr/>
          <a:lstStyle/>
          <a:p>
            <a:pPr marL="0" indent="0">
              <a:buFont typeface="Monotype Sorts" pitchFamily="2" charset="2"/>
              <a:buNone/>
            </a:pPr>
            <a:r>
              <a:rPr lang="en-US" altLang="en-US" sz="2200"/>
              <a:t>int[] myList = {2, 9, 5, 4, 8, 1, 6}; // Unsorted</a:t>
            </a:r>
          </a:p>
        </p:txBody>
      </p:sp>
      <p:sp>
        <p:nvSpPr>
          <p:cNvPr id="112645" name="Rectangle 4">
            <a:extLst>
              <a:ext uri="{FF2B5EF4-FFF2-40B4-BE49-F238E27FC236}">
                <a16:creationId xmlns:a16="http://schemas.microsoft.com/office/drawing/2014/main" id="{1429B6C3-DE28-47AF-BFC0-AC673E4CF9EB}"/>
              </a:ext>
            </a:extLst>
          </p:cNvPr>
          <p:cNvSpPr>
            <a:spLocks noChangeArrowheads="1"/>
          </p:cNvSpPr>
          <p:nvPr/>
        </p:nvSpPr>
        <p:spPr bwMode="auto">
          <a:xfrm>
            <a:off x="117475" y="1393825"/>
            <a:ext cx="24955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Times New Roman" panose="02020603050405020304" pitchFamily="18" charset="0"/>
              </a:rPr>
              <a:t>The insertion sort algorithm sorts a list of values by repeatedly inserting an unsorted element into a sorted sublist until the whole list is sorted. </a:t>
            </a:r>
          </a:p>
        </p:txBody>
      </p:sp>
      <p:graphicFrame>
        <p:nvGraphicFramePr>
          <p:cNvPr id="112646" name="Object 7">
            <a:extLst>
              <a:ext uri="{FF2B5EF4-FFF2-40B4-BE49-F238E27FC236}">
                <a16:creationId xmlns:a16="http://schemas.microsoft.com/office/drawing/2014/main" id="{BAF9F901-97FF-40A7-B7E9-38C341FC7E92}"/>
              </a:ext>
            </a:extLst>
          </p:cNvPr>
          <p:cNvGraphicFramePr>
            <a:graphicFrameLocks noChangeAspect="1"/>
          </p:cNvGraphicFramePr>
          <p:nvPr/>
        </p:nvGraphicFramePr>
        <p:xfrm>
          <a:off x="2536825" y="1355725"/>
          <a:ext cx="6451600" cy="5013325"/>
        </p:xfrm>
        <a:graphic>
          <a:graphicData uri="http://schemas.openxmlformats.org/presentationml/2006/ole">
            <mc:AlternateContent xmlns:mc="http://schemas.openxmlformats.org/markup-compatibility/2006">
              <mc:Choice xmlns:v="urn:schemas-microsoft-com:vml" Requires="v">
                <p:oleObj name="Picture" r:id="rId3" imgW="4032504" imgH="3124200" progId="Word.Picture.8">
                  <p:embed/>
                </p:oleObj>
              </mc:Choice>
              <mc:Fallback>
                <p:oleObj name="Picture" r:id="rId3" imgW="4032504" imgH="3124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6825" y="1355725"/>
                        <a:ext cx="6451600" cy="50133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a:extLst>
              <a:ext uri="{FF2B5EF4-FFF2-40B4-BE49-F238E27FC236}">
                <a16:creationId xmlns:a16="http://schemas.microsoft.com/office/drawing/2014/main" id="{779ED1E9-5E09-4D42-92EA-44C31B1199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535E40-644F-4499-AB87-14936D187B2F}" type="slidenum">
              <a:rPr lang="en-US" altLang="en-US" sz="1400"/>
              <a:pPr>
                <a:spcBef>
                  <a:spcPct val="0"/>
                </a:spcBef>
                <a:buClrTx/>
                <a:buSzTx/>
                <a:buFontTx/>
                <a:buNone/>
              </a:pPr>
              <a:t>109</a:t>
            </a:fld>
            <a:endParaRPr lang="en-US" altLang="en-US" sz="1400"/>
          </a:p>
        </p:txBody>
      </p:sp>
      <p:sp>
        <p:nvSpPr>
          <p:cNvPr id="113667" name="Rectangle 2">
            <a:extLst>
              <a:ext uri="{FF2B5EF4-FFF2-40B4-BE49-F238E27FC236}">
                <a16:creationId xmlns:a16="http://schemas.microsoft.com/office/drawing/2014/main" id="{A2ED3AAC-83E8-4BB2-8D39-0AD315569EDD}"/>
              </a:ext>
            </a:extLst>
          </p:cNvPr>
          <p:cNvSpPr>
            <a:spLocks noGrp="1" noChangeArrowheads="1"/>
          </p:cNvSpPr>
          <p:nvPr>
            <p:ph type="title"/>
          </p:nvPr>
        </p:nvSpPr>
        <p:spPr/>
        <p:txBody>
          <a:bodyPr/>
          <a:lstStyle/>
          <a:p>
            <a:r>
              <a:rPr lang="en-US" altLang="en-US"/>
              <a:t>Insertion Sort</a:t>
            </a:r>
          </a:p>
        </p:txBody>
      </p:sp>
      <p:graphicFrame>
        <p:nvGraphicFramePr>
          <p:cNvPr id="390323" name="Group 179">
            <a:extLst>
              <a:ext uri="{FF2B5EF4-FFF2-40B4-BE49-F238E27FC236}">
                <a16:creationId xmlns:a16="http://schemas.microsoft.com/office/drawing/2014/main" id="{80CBBCCE-7443-492D-88AD-4627668B26F7}"/>
              </a:ext>
            </a:extLst>
          </p:cNvPr>
          <p:cNvGraphicFramePr>
            <a:graphicFrameLocks noGrp="1"/>
          </p:cNvGraphicFramePr>
          <p:nvPr/>
        </p:nvGraphicFramePr>
        <p:xfrm>
          <a:off x="539750" y="2354263"/>
          <a:ext cx="37338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24" name="Group 180">
            <a:extLst>
              <a:ext uri="{FF2B5EF4-FFF2-40B4-BE49-F238E27FC236}">
                <a16:creationId xmlns:a16="http://schemas.microsoft.com/office/drawing/2014/main" id="{16D55EF7-6D65-437A-A6E0-23E6DF6131F9}"/>
              </a:ext>
            </a:extLst>
          </p:cNvPr>
          <p:cNvGraphicFramePr>
            <a:graphicFrameLocks noGrp="1"/>
          </p:cNvGraphicFramePr>
          <p:nvPr/>
        </p:nvGraphicFramePr>
        <p:xfrm>
          <a:off x="4724400" y="2743200"/>
          <a:ext cx="37338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25" name="Group 181">
            <a:extLst>
              <a:ext uri="{FF2B5EF4-FFF2-40B4-BE49-F238E27FC236}">
                <a16:creationId xmlns:a16="http://schemas.microsoft.com/office/drawing/2014/main" id="{5471ACC7-50F7-4F10-8CFB-423B3F17C89C}"/>
              </a:ext>
            </a:extLst>
          </p:cNvPr>
          <p:cNvGraphicFramePr>
            <a:graphicFrameLocks noGrp="1"/>
          </p:cNvGraphicFramePr>
          <p:nvPr/>
        </p:nvGraphicFramePr>
        <p:xfrm>
          <a:off x="501650" y="3352800"/>
          <a:ext cx="3733800" cy="6524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6524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2" name="Group 188">
            <a:extLst>
              <a:ext uri="{FF2B5EF4-FFF2-40B4-BE49-F238E27FC236}">
                <a16:creationId xmlns:a16="http://schemas.microsoft.com/office/drawing/2014/main" id="{476BCB66-98A2-4EA4-B43B-3F97B9A1C333}"/>
              </a:ext>
            </a:extLst>
          </p:cNvPr>
          <p:cNvGraphicFramePr>
            <a:graphicFrameLocks noGrp="1"/>
          </p:cNvGraphicFramePr>
          <p:nvPr/>
        </p:nvGraphicFramePr>
        <p:xfrm>
          <a:off x="539750" y="4351338"/>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1" name="Group 187">
            <a:extLst>
              <a:ext uri="{FF2B5EF4-FFF2-40B4-BE49-F238E27FC236}">
                <a16:creationId xmlns:a16="http://schemas.microsoft.com/office/drawing/2014/main" id="{C787CEAB-13D5-47B8-B2A1-5F53716CA66B}"/>
              </a:ext>
            </a:extLst>
          </p:cNvPr>
          <p:cNvGraphicFramePr>
            <a:graphicFrameLocks noGrp="1"/>
          </p:cNvGraphicFramePr>
          <p:nvPr/>
        </p:nvGraphicFramePr>
        <p:xfrm>
          <a:off x="4724400" y="4800600"/>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bl>
          </a:graphicData>
        </a:graphic>
      </p:graphicFrame>
      <p:graphicFrame>
        <p:nvGraphicFramePr>
          <p:cNvPr id="390327" name="Group 183">
            <a:extLst>
              <a:ext uri="{FF2B5EF4-FFF2-40B4-BE49-F238E27FC236}">
                <a16:creationId xmlns:a16="http://schemas.microsoft.com/office/drawing/2014/main" id="{D5C2AFDA-C3DB-4A5A-93C0-697F86E59894}"/>
              </a:ext>
            </a:extLst>
          </p:cNvPr>
          <p:cNvGraphicFramePr>
            <a:graphicFrameLocks noGrp="1"/>
          </p:cNvGraphicFramePr>
          <p:nvPr/>
        </p:nvGraphicFramePr>
        <p:xfrm>
          <a:off x="4724400" y="3810000"/>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0" name="Group 186">
            <a:extLst>
              <a:ext uri="{FF2B5EF4-FFF2-40B4-BE49-F238E27FC236}">
                <a16:creationId xmlns:a16="http://schemas.microsoft.com/office/drawing/2014/main" id="{BFE91EEB-866D-4E33-B7DA-9F84ECEF1407}"/>
              </a:ext>
            </a:extLst>
          </p:cNvPr>
          <p:cNvGraphicFramePr>
            <a:graphicFrameLocks noGrp="1"/>
          </p:cNvGraphicFramePr>
          <p:nvPr/>
        </p:nvGraphicFramePr>
        <p:xfrm>
          <a:off x="539750" y="5349875"/>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113794" name="Rectangle 164">
            <a:extLst>
              <a:ext uri="{FF2B5EF4-FFF2-40B4-BE49-F238E27FC236}">
                <a16:creationId xmlns:a16="http://schemas.microsoft.com/office/drawing/2014/main" id="{7D7E4FFC-674C-4CF1-9A4C-01CC77E1E53F}"/>
              </a:ext>
            </a:extLst>
          </p:cNvPr>
          <p:cNvSpPr>
            <a:spLocks noGrp="1" noChangeArrowheads="1"/>
          </p:cNvSpPr>
          <p:nvPr>
            <p:ph type="body" idx="1"/>
          </p:nvPr>
        </p:nvSpPr>
        <p:spPr>
          <a:xfrm>
            <a:off x="1230313" y="1470025"/>
            <a:ext cx="5410200" cy="457200"/>
          </a:xfrm>
          <a:noFill/>
        </p:spPr>
        <p:txBody>
          <a:bodyPr/>
          <a:lstStyle/>
          <a:p>
            <a:pPr marL="0" indent="0">
              <a:lnSpc>
                <a:spcPct val="80000"/>
              </a:lnSpc>
              <a:buFont typeface="Monotype Sorts" pitchFamily="2" charset="2"/>
              <a:buNone/>
            </a:pPr>
            <a:r>
              <a:rPr lang="en-US" altLang="en-US" sz="2000"/>
              <a:t>int[] myList = {2, 9, 5, 4, 8, 1, 6}; // Unsorted</a:t>
            </a:r>
          </a:p>
        </p:txBody>
      </p:sp>
      <p:sp>
        <p:nvSpPr>
          <p:cNvPr id="113795" name="Rectangle 189">
            <a:extLst>
              <a:ext uri="{FF2B5EF4-FFF2-40B4-BE49-F238E27FC236}">
                <a16:creationId xmlns:a16="http://schemas.microsoft.com/office/drawing/2014/main" id="{3FF5CD6C-5FA9-4B00-B04C-3A275A5C3D5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0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03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03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03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03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0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C0947D7-BC60-4034-BAA1-38A0C11C76A2}"/>
              </a:ext>
            </a:extLst>
          </p:cNvPr>
          <p:cNvSpPr>
            <a:spLocks noGrp="1" noChangeArrowheads="1"/>
          </p:cNvSpPr>
          <p:nvPr>
            <p:ph type="title"/>
          </p:nvPr>
        </p:nvSpPr>
        <p:spPr>
          <a:noFill/>
        </p:spPr>
        <p:txBody>
          <a:bodyPr/>
          <a:lstStyle/>
          <a:p>
            <a:r>
              <a:rPr lang="en-US" altLang="en-US"/>
              <a:t>Arrays</a:t>
            </a:r>
          </a:p>
        </p:txBody>
      </p:sp>
      <p:sp>
        <p:nvSpPr>
          <p:cNvPr id="13315" name="Rectangle 3">
            <a:extLst>
              <a:ext uri="{FF2B5EF4-FFF2-40B4-BE49-F238E27FC236}">
                <a16:creationId xmlns:a16="http://schemas.microsoft.com/office/drawing/2014/main" id="{A85224E8-8DF3-45A3-9FF7-77F9D17273B1}"/>
              </a:ext>
            </a:extLst>
          </p:cNvPr>
          <p:cNvSpPr>
            <a:spLocks noGrp="1" noChangeArrowheads="1"/>
          </p:cNvSpPr>
          <p:nvPr>
            <p:ph type="body" idx="1"/>
          </p:nvPr>
        </p:nvSpPr>
        <p:spPr>
          <a:xfrm>
            <a:off x="228600" y="1143000"/>
            <a:ext cx="8763000" cy="762000"/>
          </a:xfrm>
          <a:noFill/>
        </p:spPr>
        <p:txBody>
          <a:bodyPr/>
          <a:lstStyle/>
          <a:p>
            <a:r>
              <a:rPr lang="en-US" altLang="en-US"/>
              <a:t>An array is an ordered list of values:</a:t>
            </a:r>
          </a:p>
        </p:txBody>
      </p:sp>
      <p:sp>
        <p:nvSpPr>
          <p:cNvPr id="12292" name="Rectangle 4">
            <a:extLst>
              <a:ext uri="{FF2B5EF4-FFF2-40B4-BE49-F238E27FC236}">
                <a16:creationId xmlns:a16="http://schemas.microsoft.com/office/drawing/2014/main" id="{9A0F4D1D-8751-49B4-9F6B-BD4D7344267F}"/>
              </a:ext>
            </a:extLst>
          </p:cNvPr>
          <p:cNvSpPr>
            <a:spLocks noChangeArrowheads="1"/>
          </p:cNvSpPr>
          <p:nvPr/>
        </p:nvSpPr>
        <p:spPr bwMode="auto">
          <a:xfrm>
            <a:off x="2759075" y="2951163"/>
            <a:ext cx="5187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0     1     2     3     4     5     6     7     8     9</a:t>
            </a:r>
          </a:p>
        </p:txBody>
      </p:sp>
      <p:grpSp>
        <p:nvGrpSpPr>
          <p:cNvPr id="2" name="Group 23">
            <a:extLst>
              <a:ext uri="{FF2B5EF4-FFF2-40B4-BE49-F238E27FC236}">
                <a16:creationId xmlns:a16="http://schemas.microsoft.com/office/drawing/2014/main" id="{DBA65AA9-4A75-44E3-83A6-7E0F2B5BEF56}"/>
              </a:ext>
            </a:extLst>
          </p:cNvPr>
          <p:cNvGrpSpPr>
            <a:grpSpLocks/>
          </p:cNvGrpSpPr>
          <p:nvPr/>
        </p:nvGrpSpPr>
        <p:grpSpPr bwMode="auto">
          <a:xfrm>
            <a:off x="2638425" y="3408363"/>
            <a:ext cx="5391150" cy="714375"/>
            <a:chOff x="1829" y="2112"/>
            <a:chExt cx="3396" cy="450"/>
          </a:xfrm>
        </p:grpSpPr>
        <p:grpSp>
          <p:nvGrpSpPr>
            <p:cNvPr id="13328" name="Group 6">
              <a:extLst>
                <a:ext uri="{FF2B5EF4-FFF2-40B4-BE49-F238E27FC236}">
                  <a16:creationId xmlns:a16="http://schemas.microsoft.com/office/drawing/2014/main" id="{535CC261-CE71-4329-A140-F6A5B7A207CE}"/>
                </a:ext>
              </a:extLst>
            </p:cNvPr>
            <p:cNvGrpSpPr>
              <a:grpSpLocks/>
            </p:cNvGrpSpPr>
            <p:nvPr/>
          </p:nvGrpSpPr>
          <p:grpSpPr bwMode="auto">
            <a:xfrm>
              <a:off x="1829" y="2112"/>
              <a:ext cx="3389" cy="450"/>
              <a:chOff x="1533" y="3128"/>
              <a:chExt cx="3389" cy="450"/>
            </a:xfrm>
          </p:grpSpPr>
          <p:sp>
            <p:nvSpPr>
              <p:cNvPr id="13330" name="Rectangle 7">
                <a:extLst>
                  <a:ext uri="{FF2B5EF4-FFF2-40B4-BE49-F238E27FC236}">
                    <a16:creationId xmlns:a16="http://schemas.microsoft.com/office/drawing/2014/main" id="{4EB93776-4062-440F-8BE4-1D9F654897FB}"/>
                  </a:ext>
                </a:extLst>
              </p:cNvPr>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31" name="Rectangle 8">
                <a:extLst>
                  <a:ext uri="{FF2B5EF4-FFF2-40B4-BE49-F238E27FC236}">
                    <a16:creationId xmlns:a16="http://schemas.microsoft.com/office/drawing/2014/main" id="{459C4E32-51A6-4FAC-AE3F-D843D10B03AE}"/>
                  </a:ext>
                </a:extLst>
              </p:cNvPr>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32" name="Rectangle 9">
                <a:extLst>
                  <a:ext uri="{FF2B5EF4-FFF2-40B4-BE49-F238E27FC236}">
                    <a16:creationId xmlns:a16="http://schemas.microsoft.com/office/drawing/2014/main" id="{B0A8A308-91E2-4BEA-B92B-E89B3DE2C98F}"/>
                  </a:ext>
                </a:extLst>
              </p:cNvPr>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33" name="Rectangle 10">
                <a:extLst>
                  <a:ext uri="{FF2B5EF4-FFF2-40B4-BE49-F238E27FC236}">
                    <a16:creationId xmlns:a16="http://schemas.microsoft.com/office/drawing/2014/main" id="{7CBC32CB-89E2-4D6D-87E7-6B6AB2609B80}"/>
                  </a:ext>
                </a:extLst>
              </p:cNvPr>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34" name="Rectangle 11">
                <a:extLst>
                  <a:ext uri="{FF2B5EF4-FFF2-40B4-BE49-F238E27FC236}">
                    <a16:creationId xmlns:a16="http://schemas.microsoft.com/office/drawing/2014/main" id="{54CCC44B-F8BA-4CD5-9C0E-E8EEA2212DCE}"/>
                  </a:ext>
                </a:extLst>
              </p:cNvPr>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35" name="Line 12">
                <a:extLst>
                  <a:ext uri="{FF2B5EF4-FFF2-40B4-BE49-F238E27FC236}">
                    <a16:creationId xmlns:a16="http://schemas.microsoft.com/office/drawing/2014/main" id="{237B10A5-3E97-41E8-8536-FF793A52135C}"/>
                  </a:ext>
                </a:extLst>
              </p:cNvPr>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3329" name="Rectangle 13">
              <a:extLst>
                <a:ext uri="{FF2B5EF4-FFF2-40B4-BE49-F238E27FC236}">
                  <a16:creationId xmlns:a16="http://schemas.microsoft.com/office/drawing/2014/main" id="{817DCFA8-F4F8-4E58-8035-E96A555B810E}"/>
                </a:ext>
              </a:extLst>
            </p:cNvPr>
            <p:cNvSpPr>
              <a:spLocks noChangeArrowheads="1"/>
            </p:cNvSpPr>
            <p:nvPr/>
          </p:nvSpPr>
          <p:spPr bwMode="auto">
            <a:xfrm>
              <a:off x="1860" y="2200"/>
              <a:ext cx="33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79</a:t>
              </a:r>
              <a:r>
                <a:rPr lang="en-US" altLang="en-US" sz="2400"/>
                <a:t>   </a:t>
              </a:r>
              <a:r>
                <a:rPr lang="en-US" altLang="en-US" sz="2400">
                  <a:solidFill>
                    <a:schemeClr val="bg2"/>
                  </a:solidFill>
                </a:rPr>
                <a:t>87   94   82   67   98   87   81   74   91</a:t>
              </a:r>
            </a:p>
          </p:txBody>
        </p:sp>
      </p:grpSp>
      <p:sp>
        <p:nvSpPr>
          <p:cNvPr id="12302" name="Text Box 14">
            <a:extLst>
              <a:ext uri="{FF2B5EF4-FFF2-40B4-BE49-F238E27FC236}">
                <a16:creationId xmlns:a16="http://schemas.microsoft.com/office/drawing/2014/main" id="{9E9B0714-C724-4913-BE7D-D9AD2E6E3F7B}"/>
              </a:ext>
            </a:extLst>
          </p:cNvPr>
          <p:cNvSpPr txBox="1">
            <a:spLocks noChangeArrowheads="1"/>
          </p:cNvSpPr>
          <p:nvPr/>
        </p:nvSpPr>
        <p:spPr bwMode="auto">
          <a:xfrm>
            <a:off x="1809750" y="4629150"/>
            <a:ext cx="538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latin typeface="Arial Unicode MS" pitchFamily="34" charset="-128"/>
              </a:rPr>
              <a:t>An array of size N is indexed from zero to N-1</a:t>
            </a:r>
          </a:p>
        </p:txBody>
      </p:sp>
      <p:grpSp>
        <p:nvGrpSpPr>
          <p:cNvPr id="4" name="Group 15">
            <a:extLst>
              <a:ext uri="{FF2B5EF4-FFF2-40B4-BE49-F238E27FC236}">
                <a16:creationId xmlns:a16="http://schemas.microsoft.com/office/drawing/2014/main" id="{D935472F-734F-4F31-AE1D-FB935965C37C}"/>
              </a:ext>
            </a:extLst>
          </p:cNvPr>
          <p:cNvGrpSpPr>
            <a:grpSpLocks/>
          </p:cNvGrpSpPr>
          <p:nvPr/>
        </p:nvGrpSpPr>
        <p:grpSpPr bwMode="auto">
          <a:xfrm>
            <a:off x="914400" y="2114550"/>
            <a:ext cx="2266950" cy="1922463"/>
            <a:chOff x="518" y="1345"/>
            <a:chExt cx="1428" cy="1211"/>
          </a:xfrm>
        </p:grpSpPr>
        <p:sp>
          <p:nvSpPr>
            <p:cNvPr id="13325" name="Rectangle 16">
              <a:extLst>
                <a:ext uri="{FF2B5EF4-FFF2-40B4-BE49-F238E27FC236}">
                  <a16:creationId xmlns:a16="http://schemas.microsoft.com/office/drawing/2014/main" id="{189063CD-CBE2-4873-8DCA-70E847AD34D9}"/>
                </a:ext>
              </a:extLst>
            </p:cNvPr>
            <p:cNvSpPr>
              <a:spLocks noChangeArrowheads="1"/>
            </p:cNvSpPr>
            <p:nvPr/>
          </p:nvSpPr>
          <p:spPr bwMode="auto">
            <a:xfrm>
              <a:off x="864" y="2304"/>
              <a:ext cx="6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latin typeface="Courier New" panose="02070309020205020404" pitchFamily="49" charset="0"/>
                </a:rPr>
                <a:t>scores</a:t>
              </a:r>
            </a:p>
          </p:txBody>
        </p:sp>
        <p:sp>
          <p:nvSpPr>
            <p:cNvPr id="13326" name="Text Box 17">
              <a:extLst>
                <a:ext uri="{FF2B5EF4-FFF2-40B4-BE49-F238E27FC236}">
                  <a16:creationId xmlns:a16="http://schemas.microsoft.com/office/drawing/2014/main" id="{A5F29343-1784-4B50-B1EF-D073EDB67551}"/>
                </a:ext>
              </a:extLst>
            </p:cNvPr>
            <p:cNvSpPr txBox="1">
              <a:spLocks noChangeArrowheads="1"/>
            </p:cNvSpPr>
            <p:nvPr/>
          </p:nvSpPr>
          <p:spPr bwMode="auto">
            <a:xfrm>
              <a:off x="518" y="1345"/>
              <a:ext cx="142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latin typeface="Arial Unicode MS" pitchFamily="34" charset="-128"/>
                </a:rPr>
                <a:t>The entire array</a:t>
              </a:r>
            </a:p>
            <a:p>
              <a:pPr algn="ctr">
                <a:spcBef>
                  <a:spcPct val="0"/>
                </a:spcBef>
                <a:buClrTx/>
                <a:buSzTx/>
                <a:buFontTx/>
                <a:buNone/>
              </a:pPr>
              <a:r>
                <a:rPr lang="en-US" altLang="en-US" sz="2000" b="1">
                  <a:latin typeface="Arial Unicode MS" pitchFamily="34" charset="-128"/>
                </a:rPr>
                <a:t>has a single name</a:t>
              </a:r>
            </a:p>
          </p:txBody>
        </p:sp>
        <p:sp>
          <p:nvSpPr>
            <p:cNvPr id="13327" name="Line 18">
              <a:extLst>
                <a:ext uri="{FF2B5EF4-FFF2-40B4-BE49-F238E27FC236}">
                  <a16:creationId xmlns:a16="http://schemas.microsoft.com/office/drawing/2014/main" id="{8B980E8F-D551-400C-810C-0C8BC47AB1BF}"/>
                </a:ext>
              </a:extLst>
            </p:cNvPr>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19">
            <a:extLst>
              <a:ext uri="{FF2B5EF4-FFF2-40B4-BE49-F238E27FC236}">
                <a16:creationId xmlns:a16="http://schemas.microsoft.com/office/drawing/2014/main" id="{0CD8BB69-46FB-4359-AA95-53A7763A455E}"/>
              </a:ext>
            </a:extLst>
          </p:cNvPr>
          <p:cNvGrpSpPr>
            <a:grpSpLocks/>
          </p:cNvGrpSpPr>
          <p:nvPr/>
        </p:nvGrpSpPr>
        <p:grpSpPr bwMode="auto">
          <a:xfrm>
            <a:off x="3805238" y="2112963"/>
            <a:ext cx="3986212" cy="836612"/>
            <a:chOff x="2044" y="1393"/>
            <a:chExt cx="2511" cy="527"/>
          </a:xfrm>
        </p:grpSpPr>
        <p:sp>
          <p:nvSpPr>
            <p:cNvPr id="13323" name="Text Box 20">
              <a:extLst>
                <a:ext uri="{FF2B5EF4-FFF2-40B4-BE49-F238E27FC236}">
                  <a16:creationId xmlns:a16="http://schemas.microsoft.com/office/drawing/2014/main" id="{733208DE-93A8-441D-B4CE-6807E49C4CDF}"/>
                </a:ext>
              </a:extLst>
            </p:cNvPr>
            <p:cNvSpPr txBox="1">
              <a:spLocks noChangeArrowheads="1"/>
            </p:cNvSpPr>
            <p:nvPr/>
          </p:nvSpPr>
          <p:spPr bwMode="auto">
            <a:xfrm>
              <a:off x="2044" y="1393"/>
              <a:ext cx="25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latin typeface="Arial Unicode MS" pitchFamily="34" charset="-128"/>
                </a:rPr>
                <a:t>Each value has a numeric </a:t>
              </a:r>
              <a:r>
                <a:rPr lang="en-US" altLang="en-US" sz="2000" b="1" i="1">
                  <a:latin typeface="Arial Unicode MS" pitchFamily="34" charset="-128"/>
                </a:rPr>
                <a:t>index</a:t>
              </a:r>
            </a:p>
          </p:txBody>
        </p:sp>
        <p:sp>
          <p:nvSpPr>
            <p:cNvPr id="13324" name="Line 21">
              <a:extLst>
                <a:ext uri="{FF2B5EF4-FFF2-40B4-BE49-F238E27FC236}">
                  <a16:creationId xmlns:a16="http://schemas.microsoft.com/office/drawing/2014/main" id="{9DFA85F0-F019-4B2A-8DFD-25E34CE93C40}"/>
                </a:ext>
              </a:extLst>
            </p:cNvPr>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2310" name="Text Box 22">
            <a:extLst>
              <a:ext uri="{FF2B5EF4-FFF2-40B4-BE49-F238E27FC236}">
                <a16:creationId xmlns:a16="http://schemas.microsoft.com/office/drawing/2014/main" id="{7592E64B-4D39-4694-A739-17DB64A32AD1}"/>
              </a:ext>
            </a:extLst>
          </p:cNvPr>
          <p:cNvSpPr txBox="1">
            <a:spLocks noChangeArrowheads="1"/>
          </p:cNvSpPr>
          <p:nvPr/>
        </p:nvSpPr>
        <p:spPr bwMode="auto">
          <a:xfrm>
            <a:off x="1439863" y="5238750"/>
            <a:ext cx="6384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latin typeface="Arial Unicode MS" pitchFamily="34" charset="-128"/>
              </a:rPr>
              <a:t>This array holds 10 values that are indexed from 0 to 9</a:t>
            </a:r>
          </a:p>
        </p:txBody>
      </p:sp>
      <p:sp>
        <p:nvSpPr>
          <p:cNvPr id="13322" name="Footer Placeholder 23">
            <a:extLst>
              <a:ext uri="{FF2B5EF4-FFF2-40B4-BE49-F238E27FC236}">
                <a16:creationId xmlns:a16="http://schemas.microsoft.com/office/drawing/2014/main" id="{56D481FE-D253-4216-9F5F-269D7F47C3B4}"/>
              </a:ext>
            </a:extLst>
          </p:cNvPr>
          <p:cNvSpPr>
            <a:spLocks noGrp="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Copyright © 2012 Pearson Education, Inc.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dissolve">
                                      <p:cBhvr>
                                        <p:cTn id="16" dur="500"/>
                                        <p:tgtEl>
                                          <p:spTgt spid="12292"/>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2302"/>
                                        </p:tgtEl>
                                        <p:attrNameLst>
                                          <p:attrName>style.visibility</p:attrName>
                                        </p:attrNameLst>
                                      </p:cBhvr>
                                      <p:to>
                                        <p:strVal val="visible"/>
                                      </p:to>
                                    </p:set>
                                    <p:animEffect transition="in" filter="wipe(up)">
                                      <p:cBhvr>
                                        <p:cTn id="24" dur="500"/>
                                        <p:tgtEl>
                                          <p:spTgt spid="12302"/>
                                        </p:tgtEl>
                                      </p:cBhvr>
                                    </p:animEffect>
                                  </p:childTnLst>
                                </p:cTn>
                              </p:par>
                            </p:childTnLst>
                          </p:cTn>
                        </p:par>
                        <p:par>
                          <p:cTn id="25" fill="hold" nodeType="afterGroup">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12310"/>
                                        </p:tgtEl>
                                        <p:attrNameLst>
                                          <p:attrName>style.visibility</p:attrName>
                                        </p:attrNameLst>
                                      </p:cBhvr>
                                      <p:to>
                                        <p:strVal val="visible"/>
                                      </p:to>
                                    </p:set>
                                    <p:animEffect transition="in" filter="wipe(up)">
                                      <p:cBhvr>
                                        <p:cTn id="28" dur="500"/>
                                        <p:tgtEl>
                                          <p:spTgt spid="1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2" grpId="0" autoUpdateAnimBg="0"/>
      <p:bldP spid="12310"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4">
            <a:extLst>
              <a:ext uri="{FF2B5EF4-FFF2-40B4-BE49-F238E27FC236}">
                <a16:creationId xmlns:a16="http://schemas.microsoft.com/office/drawing/2014/main" id="{53DF964F-285B-4BBB-8C4A-9FA1DBA42D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1DE5FD-0B9C-41B9-99E2-AE5AC839F9DC}" type="slidenum">
              <a:rPr lang="en-US" altLang="en-US" sz="1400"/>
              <a:pPr>
                <a:spcBef>
                  <a:spcPct val="0"/>
                </a:spcBef>
                <a:buClrTx/>
                <a:buSzTx/>
                <a:buFontTx/>
                <a:buNone/>
              </a:pPr>
              <a:t>110</a:t>
            </a:fld>
            <a:endParaRPr lang="en-US" altLang="en-US" sz="1400"/>
          </a:p>
        </p:txBody>
      </p:sp>
      <p:sp>
        <p:nvSpPr>
          <p:cNvPr id="114691" name="Rectangle 2">
            <a:extLst>
              <a:ext uri="{FF2B5EF4-FFF2-40B4-BE49-F238E27FC236}">
                <a16:creationId xmlns:a16="http://schemas.microsoft.com/office/drawing/2014/main" id="{1362473B-5A70-4816-988D-A8E18C50490F}"/>
              </a:ext>
            </a:extLst>
          </p:cNvPr>
          <p:cNvSpPr>
            <a:spLocks noGrp="1" noChangeArrowheads="1"/>
          </p:cNvSpPr>
          <p:nvPr>
            <p:ph type="title"/>
          </p:nvPr>
        </p:nvSpPr>
        <p:spPr>
          <a:xfrm>
            <a:off x="609600" y="304800"/>
            <a:ext cx="7772400" cy="609600"/>
          </a:xfrm>
        </p:spPr>
        <p:txBody>
          <a:bodyPr/>
          <a:lstStyle/>
          <a:p>
            <a:r>
              <a:rPr lang="en-US" altLang="en-US"/>
              <a:t>How to Insert?</a:t>
            </a:r>
            <a:endParaRPr lang="en-US" altLang="en-US">
              <a:solidFill>
                <a:schemeClr val="tx1"/>
              </a:solidFill>
              <a:latin typeface="Book Antiqua" panose="02040602050305030304" pitchFamily="18" charset="0"/>
              <a:hlinkClick r:id="rId2" action="ppaction://program"/>
            </a:endParaRPr>
          </a:p>
        </p:txBody>
      </p:sp>
      <p:sp>
        <p:nvSpPr>
          <p:cNvPr id="114692" name="Rectangle 4">
            <a:extLst>
              <a:ext uri="{FF2B5EF4-FFF2-40B4-BE49-F238E27FC236}">
                <a16:creationId xmlns:a16="http://schemas.microsoft.com/office/drawing/2014/main" id="{1F2EAC6E-B217-43EB-94CA-1BBF756BEE41}"/>
              </a:ext>
            </a:extLst>
          </p:cNvPr>
          <p:cNvSpPr>
            <a:spLocks noChangeArrowheads="1"/>
          </p:cNvSpPr>
          <p:nvPr/>
        </p:nvSpPr>
        <p:spPr bwMode="auto">
          <a:xfrm>
            <a:off x="117475" y="1739900"/>
            <a:ext cx="24955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Times New Roman" panose="02020603050405020304" pitchFamily="18" charset="0"/>
              </a:rPr>
              <a:t>The insertion sort algorithm sorts a list of values by repeatedly inserting an unsorted element into a sorted sublist until the whole list is sorted. </a:t>
            </a:r>
          </a:p>
        </p:txBody>
      </p:sp>
      <p:sp>
        <p:nvSpPr>
          <p:cNvPr id="114693" name="Rectangle 8">
            <a:extLst>
              <a:ext uri="{FF2B5EF4-FFF2-40B4-BE49-F238E27FC236}">
                <a16:creationId xmlns:a16="http://schemas.microsoft.com/office/drawing/2014/main" id="{A2BBC832-0321-4E0F-A7C9-5BE936C44F4A}"/>
              </a:ext>
            </a:extLst>
          </p:cNvPr>
          <p:cNvSpPr>
            <a:spLocks noChangeArrowheads="1"/>
          </p:cNvSpPr>
          <p:nvPr/>
        </p:nvSpPr>
        <p:spPr bwMode="auto">
          <a:xfrm>
            <a:off x="0" y="2449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4694" name="Object 7">
            <a:extLst>
              <a:ext uri="{FF2B5EF4-FFF2-40B4-BE49-F238E27FC236}">
                <a16:creationId xmlns:a16="http://schemas.microsoft.com/office/drawing/2014/main" id="{E2146CC8-D774-400E-89DD-15DD56FB0B9C}"/>
              </a:ext>
            </a:extLst>
          </p:cNvPr>
          <p:cNvGraphicFramePr>
            <a:graphicFrameLocks noChangeAspect="1"/>
          </p:cNvGraphicFramePr>
          <p:nvPr/>
        </p:nvGraphicFramePr>
        <p:xfrm>
          <a:off x="2767013" y="1816100"/>
          <a:ext cx="6221412" cy="2595563"/>
        </p:xfrm>
        <a:graphic>
          <a:graphicData uri="http://schemas.openxmlformats.org/presentationml/2006/ole">
            <mc:AlternateContent xmlns:mc="http://schemas.openxmlformats.org/markup-compatibility/2006">
              <mc:Choice xmlns:v="urn:schemas-microsoft-com:vml" Requires="v">
                <p:oleObj name="Picture" r:id="rId3" imgW="4700016" imgH="1952244" progId="Word.Picture.8">
                  <p:embed/>
                </p:oleObj>
              </mc:Choice>
              <mc:Fallback>
                <p:oleObj name="Picture" r:id="rId3" imgW="4700016" imgH="1952244"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13" y="1816100"/>
                        <a:ext cx="6221412" cy="25955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4">
            <a:extLst>
              <a:ext uri="{FF2B5EF4-FFF2-40B4-BE49-F238E27FC236}">
                <a16:creationId xmlns:a16="http://schemas.microsoft.com/office/drawing/2014/main" id="{8199547A-FE5C-4EC2-9B71-9EE3BA512F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9CBC6C-00A1-41D8-A7CD-18AE4DABA582}" type="slidenum">
              <a:rPr lang="en-US" altLang="en-US" sz="1400"/>
              <a:pPr>
                <a:spcBef>
                  <a:spcPct val="0"/>
                </a:spcBef>
                <a:buClrTx/>
                <a:buSzTx/>
                <a:buFontTx/>
                <a:buNone/>
              </a:pPr>
              <a:t>111</a:t>
            </a:fld>
            <a:endParaRPr lang="en-US" altLang="en-US" sz="1400"/>
          </a:p>
        </p:txBody>
      </p:sp>
      <p:sp>
        <p:nvSpPr>
          <p:cNvPr id="115715" name="Rectangle 2">
            <a:extLst>
              <a:ext uri="{FF2B5EF4-FFF2-40B4-BE49-F238E27FC236}">
                <a16:creationId xmlns:a16="http://schemas.microsoft.com/office/drawing/2014/main" id="{126A99B8-BE26-4935-AC3A-854354DD1C40}"/>
              </a:ext>
            </a:extLst>
          </p:cNvPr>
          <p:cNvSpPr>
            <a:spLocks noGrp="1" noChangeArrowheads="1"/>
          </p:cNvSpPr>
          <p:nvPr>
            <p:ph type="title"/>
          </p:nvPr>
        </p:nvSpPr>
        <p:spPr>
          <a:xfrm>
            <a:off x="609600" y="304800"/>
            <a:ext cx="7772400" cy="609600"/>
          </a:xfrm>
        </p:spPr>
        <p:txBody>
          <a:bodyPr/>
          <a:lstStyle/>
          <a:p>
            <a:r>
              <a:rPr lang="en-US" altLang="en-US"/>
              <a:t>From Idea to Solution</a:t>
            </a:r>
            <a:endParaRPr lang="en-US" altLang="en-US">
              <a:solidFill>
                <a:schemeClr val="tx1"/>
              </a:solidFill>
              <a:latin typeface="Book Antiqua" panose="02040602050305030304" pitchFamily="18" charset="0"/>
              <a:hlinkClick r:id="rId2" action="ppaction://program"/>
            </a:endParaRPr>
          </a:p>
        </p:txBody>
      </p:sp>
      <p:sp>
        <p:nvSpPr>
          <p:cNvPr id="115716" name="Rectangle 3">
            <a:extLst>
              <a:ext uri="{FF2B5EF4-FFF2-40B4-BE49-F238E27FC236}">
                <a16:creationId xmlns:a16="http://schemas.microsoft.com/office/drawing/2014/main" id="{35421798-5969-4448-9759-5AC05F7A0DCF}"/>
              </a:ext>
            </a:extLst>
          </p:cNvPr>
          <p:cNvSpPr>
            <a:spLocks noChangeArrowheads="1"/>
          </p:cNvSpPr>
          <p:nvPr/>
        </p:nvSpPr>
        <p:spPr bwMode="auto">
          <a:xfrm>
            <a:off x="0" y="1047750"/>
            <a:ext cx="9144000" cy="1466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for (int i = 1; 1; i &lt; list,length; i++) {</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insert list[i] into a sorted sublist list[0..i-1] so that   </a:t>
            </a:r>
          </a:p>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  list[0..i] is sorted</a:t>
            </a:r>
          </a:p>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a:t>
            </a:r>
          </a:p>
        </p:txBody>
      </p:sp>
      <p:sp>
        <p:nvSpPr>
          <p:cNvPr id="115717" name="Rectangle 4">
            <a:extLst>
              <a:ext uri="{FF2B5EF4-FFF2-40B4-BE49-F238E27FC236}">
                <a16:creationId xmlns:a16="http://schemas.microsoft.com/office/drawing/2014/main" id="{CED62450-FCDB-4756-824D-54BCB716AC53}"/>
              </a:ext>
            </a:extLst>
          </p:cNvPr>
          <p:cNvSpPr>
            <a:spLocks noChangeArrowheads="1"/>
          </p:cNvSpPr>
          <p:nvPr/>
        </p:nvSpPr>
        <p:spPr bwMode="auto">
          <a:xfrm>
            <a:off x="1076325" y="2584450"/>
            <a:ext cx="7797800" cy="5000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list[0]</a:t>
            </a:r>
          </a:p>
        </p:txBody>
      </p:sp>
      <p:sp>
        <p:nvSpPr>
          <p:cNvPr id="115718" name="Rectangle 5">
            <a:extLst>
              <a:ext uri="{FF2B5EF4-FFF2-40B4-BE49-F238E27FC236}">
                <a16:creationId xmlns:a16="http://schemas.microsoft.com/office/drawing/2014/main" id="{34B66C4F-B639-45CE-8C79-3A70217E0401}"/>
              </a:ext>
            </a:extLst>
          </p:cNvPr>
          <p:cNvSpPr>
            <a:spLocks noChangeArrowheads="1"/>
          </p:cNvSpPr>
          <p:nvPr/>
        </p:nvSpPr>
        <p:spPr bwMode="auto">
          <a:xfrm>
            <a:off x="1076325" y="3276600"/>
            <a:ext cx="7758113" cy="5000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list[0] list[1]</a:t>
            </a:r>
          </a:p>
        </p:txBody>
      </p:sp>
      <p:sp>
        <p:nvSpPr>
          <p:cNvPr id="115719" name="Rectangle 6">
            <a:extLst>
              <a:ext uri="{FF2B5EF4-FFF2-40B4-BE49-F238E27FC236}">
                <a16:creationId xmlns:a16="http://schemas.microsoft.com/office/drawing/2014/main" id="{5B9F4CBE-2511-4556-ACDF-5616A2FEF4ED}"/>
              </a:ext>
            </a:extLst>
          </p:cNvPr>
          <p:cNvSpPr>
            <a:spLocks noChangeArrowheads="1"/>
          </p:cNvSpPr>
          <p:nvPr/>
        </p:nvSpPr>
        <p:spPr bwMode="auto">
          <a:xfrm>
            <a:off x="1076325" y="3967163"/>
            <a:ext cx="7335838" cy="5000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list[0] list[1] list[2]</a:t>
            </a:r>
          </a:p>
        </p:txBody>
      </p:sp>
      <p:sp>
        <p:nvSpPr>
          <p:cNvPr id="115720" name="Rectangle 7">
            <a:extLst>
              <a:ext uri="{FF2B5EF4-FFF2-40B4-BE49-F238E27FC236}">
                <a16:creationId xmlns:a16="http://schemas.microsoft.com/office/drawing/2014/main" id="{91FF5E72-E93F-4487-BE68-DD857E4E92EA}"/>
              </a:ext>
            </a:extLst>
          </p:cNvPr>
          <p:cNvSpPr>
            <a:spLocks noChangeArrowheads="1"/>
          </p:cNvSpPr>
          <p:nvPr/>
        </p:nvSpPr>
        <p:spPr bwMode="auto">
          <a:xfrm>
            <a:off x="1076325" y="4657725"/>
            <a:ext cx="6799263" cy="5000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list[0] list[1] list[2] list[3]</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115721" name="Rectangle 10">
            <a:extLst>
              <a:ext uri="{FF2B5EF4-FFF2-40B4-BE49-F238E27FC236}">
                <a16:creationId xmlns:a16="http://schemas.microsoft.com/office/drawing/2014/main" id="{B644EEE1-347D-4098-8D60-5D2E91736C81}"/>
              </a:ext>
            </a:extLst>
          </p:cNvPr>
          <p:cNvSpPr>
            <a:spLocks noChangeArrowheads="1"/>
          </p:cNvSpPr>
          <p:nvPr/>
        </p:nvSpPr>
        <p:spPr bwMode="auto">
          <a:xfrm>
            <a:off x="1116013" y="5272088"/>
            <a:ext cx="6799262" cy="5000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700">
                <a:solidFill>
                  <a:schemeClr val="bg2"/>
                </a:solidFill>
                <a:latin typeface="Courier New" panose="02070309020205020404" pitchFamily="49" charset="0"/>
                <a:cs typeface="Courier New" panose="02070309020205020404" pitchFamily="49" charset="0"/>
              </a:rPr>
              <a:t>list[0] list[1] list[2] list[3] ...</a:t>
            </a:r>
            <a:endParaRPr lang="en-US" altLang="en-US" sz="1700">
              <a:solidFill>
                <a:schemeClr val="bg2"/>
              </a:solidFill>
              <a:latin typeface="Courier New" panose="02070309020205020404" pitchFamily="49" charset="0"/>
              <a:cs typeface="Times New Roman" panose="02020603050405020304" pitchFamily="18" charset="0"/>
            </a:endParaRPr>
          </a:p>
          <a:p>
            <a:pPr>
              <a:lnSpc>
                <a:spcPct val="90000"/>
              </a:lnSpc>
              <a:buFont typeface="Monotype Sorts" pitchFamily="2" charset="2"/>
              <a:buNone/>
            </a:pPr>
            <a:endParaRPr lang="en-US" altLang="en-US" sz="1700">
              <a:solidFill>
                <a:schemeClr val="bg2"/>
              </a:solidFill>
              <a:latin typeface="Courier New" panose="02070309020205020404" pitchFamily="49" charset="0"/>
              <a:cs typeface="Courier New" panose="02070309020205020404" pitchFamily="49" charset="0"/>
            </a:endParaRPr>
          </a:p>
        </p:txBody>
      </p:sp>
      <p:sp>
        <p:nvSpPr>
          <p:cNvPr id="402443" name="AutoShape 11">
            <a:hlinkClick r:id="" action="ppaction://noaction" highlightClick="1"/>
            <a:extLst>
              <a:ext uri="{FF2B5EF4-FFF2-40B4-BE49-F238E27FC236}">
                <a16:creationId xmlns:a16="http://schemas.microsoft.com/office/drawing/2014/main" id="{B5643543-9044-4F3B-8449-05E7CEEC6A00}"/>
              </a:ext>
            </a:extLst>
          </p:cNvPr>
          <p:cNvSpPr>
            <a:spLocks noChangeArrowheads="1"/>
          </p:cNvSpPr>
          <p:nvPr/>
        </p:nvSpPr>
        <p:spPr bwMode="auto">
          <a:xfrm>
            <a:off x="1154113" y="588645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hlinkfile"/>
              </a:rPr>
              <a:t>InsertSort</a:t>
            </a:r>
            <a:endParaRPr lang="en-US">
              <a:solidFill>
                <a:schemeClr val="accent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4">
            <a:extLst>
              <a:ext uri="{FF2B5EF4-FFF2-40B4-BE49-F238E27FC236}">
                <a16:creationId xmlns:a16="http://schemas.microsoft.com/office/drawing/2014/main" id="{3A171F6C-A35D-45E8-97D9-0554FCF7AA6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3B202A-6B83-485B-84CD-1382CB6A2850}" type="slidenum">
              <a:rPr lang="en-US" altLang="en-US" sz="1400"/>
              <a:pPr>
                <a:spcBef>
                  <a:spcPct val="0"/>
                </a:spcBef>
                <a:buClrTx/>
                <a:buSzTx/>
                <a:buFontTx/>
                <a:buNone/>
              </a:pPr>
              <a:t>112</a:t>
            </a:fld>
            <a:endParaRPr lang="en-US" altLang="en-US" sz="1400"/>
          </a:p>
        </p:txBody>
      </p:sp>
      <p:sp>
        <p:nvSpPr>
          <p:cNvPr id="116739" name="Rectangle 2">
            <a:extLst>
              <a:ext uri="{FF2B5EF4-FFF2-40B4-BE49-F238E27FC236}">
                <a16:creationId xmlns:a16="http://schemas.microsoft.com/office/drawing/2014/main" id="{27E700BE-CA68-4BB6-A6B2-BDFA21250921}"/>
              </a:ext>
            </a:extLst>
          </p:cNvPr>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anose="02040602050305030304" pitchFamily="18" charset="0"/>
              <a:hlinkClick r:id="rId2" action="ppaction://program"/>
            </a:endParaRPr>
          </a:p>
        </p:txBody>
      </p:sp>
      <p:sp>
        <p:nvSpPr>
          <p:cNvPr id="116740" name="Rectangle 4">
            <a:extLst>
              <a:ext uri="{FF2B5EF4-FFF2-40B4-BE49-F238E27FC236}">
                <a16:creationId xmlns:a16="http://schemas.microsoft.com/office/drawing/2014/main" id="{DD51C02B-ED1C-437A-9A48-D1BCEB2B7DF4}"/>
              </a:ext>
            </a:extLst>
          </p:cNvPr>
          <p:cNvSpPr>
            <a:spLocks noChangeArrowheads="1"/>
          </p:cNvSpPr>
          <p:nvPr/>
        </p:nvSpPr>
        <p:spPr bwMode="auto">
          <a:xfrm>
            <a:off x="381000" y="1066800"/>
            <a:ext cx="8534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a:cs typeface="Courier New" panose="02070309020205020404" pitchFamily="49" charset="0"/>
              </a:rPr>
              <a:t>Since sorting is frequently used in programming, Java provides several overloaded sort methods for sorting an array of int, double, char, short, long, and float in the java.util.Arrays class. For example, the following code sorts an array of numbers and an array of characters.</a:t>
            </a:r>
          </a:p>
          <a:p>
            <a:pPr>
              <a:lnSpc>
                <a:spcPct val="90000"/>
              </a:lnSpc>
              <a:buFont typeface="Monotype Sorts" pitchFamily="2" charset="2"/>
              <a:buNone/>
            </a:pP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double[] numbers = {6.0, 4.4, 1.9, 2.9, 3.4, 3.5};</a:t>
            </a: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java.util.Arrays.sort(numbers);</a:t>
            </a:r>
            <a:endParaRPr lang="en-US" altLang="en-US" sz="2200">
              <a:cs typeface="Times New Roman" panose="02020603050405020304" pitchFamily="18" charset="0"/>
            </a:endParaRPr>
          </a:p>
          <a:p>
            <a:pPr>
              <a:lnSpc>
                <a:spcPct val="90000"/>
              </a:lnSpc>
              <a:buFont typeface="Monotype Sorts" pitchFamily="2" charset="2"/>
              <a:buNone/>
            </a:pPr>
            <a:r>
              <a:rPr lang="en-US" altLang="en-US" sz="2200">
                <a:cs typeface="Courier New" panose="02070309020205020404" pitchFamily="49" charset="0"/>
              </a:rPr>
              <a:t> </a:t>
            </a: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char[] chars = {'a', 'A', '4', 'F', 'D', 'P'};</a:t>
            </a:r>
            <a:endParaRPr lang="en-US" altLang="en-US" sz="220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a:cs typeface="Courier New" panose="02070309020205020404" pitchFamily="49" charset="0"/>
              </a:rPr>
              <a:t>java.util.Arrays.sort(chars);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3FB5E2A6-970B-49AA-9D16-A67C7699CCEA}"/>
              </a:ext>
            </a:extLst>
          </p:cNvPr>
          <p:cNvSpPr>
            <a:spLocks noGrp="1"/>
          </p:cNvSpPr>
          <p:nvPr>
            <p:ph type="title"/>
          </p:nvPr>
        </p:nvSpPr>
        <p:spPr>
          <a:xfrm>
            <a:off x="685800" y="285750"/>
            <a:ext cx="7772400" cy="608013"/>
          </a:xfrm>
        </p:spPr>
        <p:txBody>
          <a:bodyPr/>
          <a:lstStyle/>
          <a:p>
            <a:r>
              <a:rPr lang="en-US" altLang="en-US"/>
              <a:t>JVA JDK</a:t>
            </a:r>
          </a:p>
        </p:txBody>
      </p:sp>
      <p:sp>
        <p:nvSpPr>
          <p:cNvPr id="117763" name="Slide Number Placeholder 2">
            <a:extLst>
              <a:ext uri="{FF2B5EF4-FFF2-40B4-BE49-F238E27FC236}">
                <a16:creationId xmlns:a16="http://schemas.microsoft.com/office/drawing/2014/main" id="{11452DDF-4611-4CF0-A22A-65101F3428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DB1D02-A821-42B2-A33E-5B39AF2319E0}" type="slidenum">
              <a:rPr lang="en-US" altLang="en-US" sz="1400"/>
              <a:pPr>
                <a:spcBef>
                  <a:spcPct val="0"/>
                </a:spcBef>
                <a:buClrTx/>
                <a:buSzTx/>
                <a:buFontTx/>
                <a:buNone/>
              </a:pPr>
              <a:t>113</a:t>
            </a:fld>
            <a:endParaRPr lang="en-US" altLang="en-US" sz="1400"/>
          </a:p>
        </p:txBody>
      </p:sp>
      <p:sp>
        <p:nvSpPr>
          <p:cNvPr id="4" name="Rectangle 3">
            <a:extLst>
              <a:ext uri="{FF2B5EF4-FFF2-40B4-BE49-F238E27FC236}">
                <a16:creationId xmlns:a16="http://schemas.microsoft.com/office/drawing/2014/main" id="{A06E0ABC-C4B4-4090-AE44-DEBF2B0514FA}"/>
              </a:ext>
            </a:extLst>
          </p:cNvPr>
          <p:cNvSpPr/>
          <p:nvPr/>
        </p:nvSpPr>
        <p:spPr>
          <a:xfrm>
            <a:off x="309563" y="893763"/>
            <a:ext cx="8524875" cy="563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t>The </a:t>
            </a:r>
            <a:r>
              <a:rPr lang="en-US" b="1" dirty="0"/>
              <a:t>Java Development Kit</a:t>
            </a:r>
            <a:r>
              <a:rPr lang="en-US" dirty="0"/>
              <a:t> (</a:t>
            </a:r>
            <a:r>
              <a:rPr lang="en-US" b="1" dirty="0"/>
              <a:t>JDK</a:t>
            </a:r>
            <a:r>
              <a:rPr lang="en-US" dirty="0"/>
              <a:t>) is an implementation of either one of the </a:t>
            </a:r>
            <a:r>
              <a:rPr lang="en-US" dirty="0">
                <a:hlinkClick r:id="rId2" tooltip="Java SE"/>
              </a:rPr>
              <a:t>Java SE</a:t>
            </a:r>
            <a:r>
              <a:rPr lang="en-US" dirty="0"/>
              <a:t>, </a:t>
            </a:r>
            <a:r>
              <a:rPr lang="en-US" dirty="0">
                <a:hlinkClick r:id="rId3" tooltip="Java EE"/>
              </a:rPr>
              <a:t>Java EE</a:t>
            </a:r>
            <a:r>
              <a:rPr lang="en-US" dirty="0"/>
              <a:t> or </a:t>
            </a:r>
            <a:r>
              <a:rPr lang="en-US" dirty="0">
                <a:hlinkClick r:id="rId4" tooltip="Java ME"/>
              </a:rPr>
              <a:t>Java ME</a:t>
            </a:r>
            <a:r>
              <a:rPr lang="en-US" dirty="0"/>
              <a:t> platforms</a:t>
            </a:r>
            <a:r>
              <a:rPr lang="en-US" baseline="30000" dirty="0">
                <a:hlinkClick r:id="rId5"/>
              </a:rPr>
              <a:t>[1]</a:t>
            </a:r>
            <a:r>
              <a:rPr lang="en-US" dirty="0"/>
              <a:t> released by </a:t>
            </a:r>
            <a:r>
              <a:rPr lang="en-US" dirty="0">
                <a:hlinkClick r:id="rId6" tooltip="Oracle Corporation"/>
              </a:rPr>
              <a:t>Oracle Corporation</a:t>
            </a:r>
            <a:r>
              <a:rPr lang="en-US" dirty="0"/>
              <a:t> in the form of a binary product aimed at </a:t>
            </a:r>
            <a:r>
              <a:rPr lang="en-US" dirty="0">
                <a:hlinkClick r:id="rId7" tooltip="Java (programming language)"/>
              </a:rPr>
              <a:t>Java</a:t>
            </a:r>
            <a:r>
              <a:rPr lang="en-US" dirty="0"/>
              <a:t> developers on </a:t>
            </a:r>
            <a:r>
              <a:rPr lang="en-US" dirty="0">
                <a:hlinkClick r:id="rId8" tooltip="Solaris (operating system)"/>
              </a:rPr>
              <a:t>Solaris</a:t>
            </a:r>
            <a:r>
              <a:rPr lang="en-US" dirty="0"/>
              <a:t>, </a:t>
            </a:r>
            <a:r>
              <a:rPr lang="en-US" dirty="0">
                <a:hlinkClick r:id="rId9" tooltip="Linux"/>
              </a:rPr>
              <a:t>Linux</a:t>
            </a:r>
            <a:r>
              <a:rPr lang="en-US" dirty="0"/>
              <a:t>, </a:t>
            </a:r>
            <a:r>
              <a:rPr lang="en-US" dirty="0">
                <a:hlinkClick r:id="rId10" tooltip="Mac OS X"/>
              </a:rPr>
              <a:t>Mac OS X</a:t>
            </a:r>
            <a:r>
              <a:rPr lang="en-US" dirty="0"/>
              <a:t> or </a:t>
            </a:r>
            <a:r>
              <a:rPr lang="en-US" dirty="0">
                <a:hlinkClick r:id="rId11" tooltip="Windows"/>
              </a:rPr>
              <a:t>Windows</a:t>
            </a:r>
            <a:r>
              <a:rPr lang="en-US" dirty="0"/>
              <a:t>.</a:t>
            </a:r>
            <a:r>
              <a:rPr lang="en-US" baseline="30000" dirty="0">
                <a:hlinkClick r:id="rId12"/>
              </a:rPr>
              <a:t>[2]</a:t>
            </a:r>
            <a:r>
              <a:rPr lang="en-US" dirty="0"/>
              <a:t> Since the introduction of </a:t>
            </a:r>
            <a:r>
              <a:rPr lang="en-US" dirty="0">
                <a:hlinkClick r:id="rId13" tooltip="Java (software platform)"/>
              </a:rPr>
              <a:t>Java</a:t>
            </a:r>
            <a:r>
              <a:rPr lang="en-US" dirty="0"/>
              <a:t> platform, it has been by far the most widely used Software Development Kit (</a:t>
            </a:r>
            <a:r>
              <a:rPr lang="en-US" dirty="0">
                <a:hlinkClick r:id="rId14" tooltip="Software development kit"/>
              </a:rPr>
              <a:t>SDK</a:t>
            </a:r>
            <a:r>
              <a:rPr lang="en-US" dirty="0"/>
              <a:t>).</a:t>
            </a:r>
            <a:r>
              <a:rPr lang="en-US" baseline="30000" dirty="0"/>
              <a:t>[</a:t>
            </a:r>
            <a:r>
              <a:rPr lang="en-US" i="1" baseline="30000" dirty="0">
                <a:hlinkClick r:id="rId15" tooltip="Wikipedia:Citation needed"/>
              </a:rPr>
              <a:t>citation needed</a:t>
            </a:r>
            <a:r>
              <a:rPr lang="en-US" baseline="30000" dirty="0"/>
              <a:t>]</a:t>
            </a:r>
            <a:r>
              <a:rPr lang="en-US" dirty="0"/>
              <a:t> On 17 November 2006, Sun announced that it would be released under the </a:t>
            </a:r>
            <a:r>
              <a:rPr lang="en-US" dirty="0">
                <a:hlinkClick r:id="rId16" tooltip="GNU General Public License"/>
              </a:rPr>
              <a:t>GNU General Public License</a:t>
            </a:r>
            <a:r>
              <a:rPr lang="en-US" dirty="0"/>
              <a:t> (GPL), thus making it </a:t>
            </a:r>
            <a:r>
              <a:rPr lang="en-US" dirty="0">
                <a:hlinkClick r:id="rId17" tooltip="Free software"/>
              </a:rPr>
              <a:t>free software</a:t>
            </a:r>
            <a:r>
              <a:rPr lang="en-US" dirty="0"/>
              <a:t>. This happened in large part on 8 May 2007, when Sun contributed the source code to the </a:t>
            </a:r>
            <a:r>
              <a:rPr lang="en-US" dirty="0" err="1">
                <a:hlinkClick r:id="rId18" tooltip="OpenJDK"/>
              </a:rPr>
              <a:t>OpenJDK</a:t>
            </a:r>
            <a:r>
              <a:rPr lang="en-US" dirty="0"/>
              <a:t>.</a:t>
            </a:r>
            <a:r>
              <a:rPr lang="en-US" baseline="30000" dirty="0">
                <a:hlinkClick r:id="rId19"/>
              </a:rPr>
              <a:t>[3]</a:t>
            </a:r>
            <a:endParaRPr lang="en-US" dirty="0"/>
          </a:p>
          <a:p>
            <a:pPr>
              <a:defRPr/>
            </a:pPr>
            <a:r>
              <a:rPr lang="en-US" dirty="0"/>
              <a:t>JDK contents</a:t>
            </a:r>
          </a:p>
          <a:p>
            <a:pPr>
              <a:defRPr/>
            </a:pPr>
            <a:r>
              <a:rPr lang="en-US" dirty="0"/>
              <a:t>The JDK has as its primary components a collection of programming tools, including:</a:t>
            </a:r>
          </a:p>
          <a:p>
            <a:pPr>
              <a:defRPr/>
            </a:pPr>
            <a:r>
              <a:rPr lang="en-US" dirty="0" err="1">
                <a:hlinkClick r:id="rId20" tooltip="AppletViewer"/>
              </a:rPr>
              <a:t>appletviewer</a:t>
            </a:r>
            <a:r>
              <a:rPr lang="en-US" dirty="0"/>
              <a:t> – this tool can be used to run and debug Java applets without a web browser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9087AAA-E291-407C-A9B6-7C3311E4AF26}"/>
              </a:ext>
            </a:extLst>
          </p:cNvPr>
          <p:cNvSpPr>
            <a:spLocks noGrp="1" noChangeArrowheads="1"/>
          </p:cNvSpPr>
          <p:nvPr>
            <p:ph type="title"/>
          </p:nvPr>
        </p:nvSpPr>
        <p:spPr>
          <a:xfrm>
            <a:off x="647700" y="0"/>
            <a:ext cx="7772400" cy="1143000"/>
          </a:xfrm>
          <a:noFill/>
        </p:spPr>
        <p:txBody>
          <a:bodyPr/>
          <a:lstStyle/>
          <a:p>
            <a:r>
              <a:rPr lang="en-US" altLang="en-US"/>
              <a:t>Arrays</a:t>
            </a:r>
          </a:p>
        </p:txBody>
      </p:sp>
      <p:sp>
        <p:nvSpPr>
          <p:cNvPr id="14339" name="Rectangle 3">
            <a:extLst>
              <a:ext uri="{FF2B5EF4-FFF2-40B4-BE49-F238E27FC236}">
                <a16:creationId xmlns:a16="http://schemas.microsoft.com/office/drawing/2014/main" id="{25920702-3F4C-43BD-B32B-E7F73152EF96}"/>
              </a:ext>
            </a:extLst>
          </p:cNvPr>
          <p:cNvSpPr>
            <a:spLocks noGrp="1" noChangeArrowheads="1"/>
          </p:cNvSpPr>
          <p:nvPr>
            <p:ph type="body" idx="1"/>
          </p:nvPr>
        </p:nvSpPr>
        <p:spPr>
          <a:xfrm>
            <a:off x="381000" y="990600"/>
            <a:ext cx="8763000" cy="4876800"/>
          </a:xfrm>
          <a:noFill/>
        </p:spPr>
        <p:txBody>
          <a:bodyPr/>
          <a:lstStyle/>
          <a:p>
            <a:pPr>
              <a:lnSpc>
                <a:spcPct val="90000"/>
              </a:lnSpc>
              <a:spcBef>
                <a:spcPct val="80000"/>
              </a:spcBef>
            </a:pPr>
            <a:r>
              <a:rPr lang="en-US" altLang="en-US"/>
              <a:t>A particular value in an array is referenced using the array name followed by the index in brackets</a:t>
            </a:r>
          </a:p>
          <a:p>
            <a:pPr>
              <a:lnSpc>
                <a:spcPct val="90000"/>
              </a:lnSpc>
              <a:spcBef>
                <a:spcPct val="80000"/>
              </a:spcBef>
            </a:pPr>
            <a:r>
              <a:rPr lang="en-US" altLang="en-US"/>
              <a:t>For example, the expression</a:t>
            </a:r>
          </a:p>
          <a:p>
            <a:pPr algn="ctr">
              <a:lnSpc>
                <a:spcPct val="90000"/>
              </a:lnSpc>
              <a:spcBef>
                <a:spcPct val="80000"/>
              </a:spcBef>
              <a:buFont typeface="Times" panose="02020603050405020304" pitchFamily="18" charset="0"/>
              <a:buNone/>
            </a:pPr>
            <a:r>
              <a:rPr lang="en-US" altLang="en-US" sz="4000" b="1">
                <a:solidFill>
                  <a:srgbClr val="92D050"/>
                </a:solidFill>
                <a:latin typeface="Courier New" panose="02070309020205020404" pitchFamily="49" charset="0"/>
              </a:rPr>
              <a:t>scores[2]</a:t>
            </a:r>
          </a:p>
          <a:p>
            <a:pPr>
              <a:lnSpc>
                <a:spcPct val="90000"/>
              </a:lnSpc>
              <a:spcBef>
                <a:spcPct val="80000"/>
              </a:spcBef>
              <a:buFont typeface="Times" panose="02020603050405020304" pitchFamily="18" charset="0"/>
              <a:buNone/>
            </a:pPr>
            <a:r>
              <a:rPr lang="en-US" altLang="en-US"/>
              <a:t>	refers to the value </a:t>
            </a:r>
            <a:r>
              <a:rPr lang="en-US" altLang="en-US">
                <a:latin typeface="Courier New" panose="02070309020205020404" pitchFamily="49" charset="0"/>
              </a:rPr>
              <a:t>94</a:t>
            </a:r>
            <a:r>
              <a:rPr lang="en-US" altLang="en-US"/>
              <a:t> (the 3rd value in the array)</a:t>
            </a:r>
          </a:p>
          <a:p>
            <a:pPr>
              <a:lnSpc>
                <a:spcPct val="90000"/>
              </a:lnSpc>
              <a:spcBef>
                <a:spcPct val="80000"/>
              </a:spcBef>
            </a:pPr>
            <a:r>
              <a:rPr lang="en-US" altLang="en-US"/>
              <a:t>That expression represents a place to store a single integer and can be used wherever an integer variable can be used</a:t>
            </a:r>
          </a:p>
        </p:txBody>
      </p:sp>
      <p:sp>
        <p:nvSpPr>
          <p:cNvPr id="14340" name="Footer Placeholder 4">
            <a:extLst>
              <a:ext uri="{FF2B5EF4-FFF2-40B4-BE49-F238E27FC236}">
                <a16:creationId xmlns:a16="http://schemas.microsoft.com/office/drawing/2014/main" id="{799A7DCD-706B-4C66-B611-73DDB4D7E99C}"/>
              </a:ext>
            </a:extLst>
          </p:cNvPr>
          <p:cNvSpPr>
            <a:spLocks noGrp="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Copyright © 2012 Pearson Education, Inc.</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3361CA4-BD6C-4167-B5F7-8C8B701E161F}"/>
              </a:ext>
            </a:extLst>
          </p:cNvPr>
          <p:cNvSpPr>
            <a:spLocks noGrp="1" noChangeArrowheads="1"/>
          </p:cNvSpPr>
          <p:nvPr>
            <p:ph type="title"/>
          </p:nvPr>
        </p:nvSpPr>
        <p:spPr>
          <a:xfrm>
            <a:off x="647700" y="0"/>
            <a:ext cx="7772400" cy="1143000"/>
          </a:xfrm>
        </p:spPr>
        <p:txBody>
          <a:bodyPr/>
          <a:lstStyle/>
          <a:p>
            <a:r>
              <a:rPr lang="en-US" altLang="en-US"/>
              <a:t>Arrays</a:t>
            </a:r>
          </a:p>
        </p:txBody>
      </p:sp>
      <p:sp>
        <p:nvSpPr>
          <p:cNvPr id="15363" name="Rectangle 3">
            <a:extLst>
              <a:ext uri="{FF2B5EF4-FFF2-40B4-BE49-F238E27FC236}">
                <a16:creationId xmlns:a16="http://schemas.microsoft.com/office/drawing/2014/main" id="{52284382-2DBD-4691-91C9-0E91D745C799}"/>
              </a:ext>
            </a:extLst>
          </p:cNvPr>
          <p:cNvSpPr>
            <a:spLocks noGrp="1" noChangeArrowheads="1"/>
          </p:cNvSpPr>
          <p:nvPr>
            <p:ph type="body" idx="1"/>
          </p:nvPr>
        </p:nvSpPr>
        <p:spPr>
          <a:xfrm>
            <a:off x="190500" y="1219200"/>
            <a:ext cx="8763000" cy="5334000"/>
          </a:xfrm>
        </p:spPr>
        <p:txBody>
          <a:bodyPr/>
          <a:lstStyle/>
          <a:p>
            <a:pPr>
              <a:spcBef>
                <a:spcPct val="0"/>
              </a:spcBef>
              <a:spcAft>
                <a:spcPts val="3000"/>
              </a:spcAft>
            </a:pPr>
            <a:r>
              <a:rPr lang="en-US" altLang="en-US"/>
              <a:t>For example, an array element can be </a:t>
            </a:r>
            <a:r>
              <a:rPr lang="en-US" altLang="en-US" i="1" u="sng"/>
              <a:t>assigned a value</a:t>
            </a:r>
            <a:r>
              <a:rPr lang="en-US" altLang="en-US"/>
              <a:t>, </a:t>
            </a:r>
            <a:r>
              <a:rPr lang="en-US" altLang="en-US" i="1" u="sng"/>
              <a:t>printed</a:t>
            </a:r>
            <a:r>
              <a:rPr lang="en-US" altLang="en-US"/>
              <a:t>, or </a:t>
            </a:r>
            <a:r>
              <a:rPr lang="en-US" altLang="en-US" i="1" u="sng"/>
              <a:t>used in a calculation</a:t>
            </a:r>
            <a:r>
              <a:rPr lang="en-US" altLang="en-US">
                <a:latin typeface="Courier New" panose="02070309020205020404" pitchFamily="49" charset="0"/>
              </a:rPr>
              <a:t>:	</a:t>
            </a:r>
          </a:p>
          <a:p>
            <a:pPr>
              <a:spcBef>
                <a:spcPct val="0"/>
              </a:spcBef>
              <a:spcAft>
                <a:spcPts val="1200"/>
              </a:spcAft>
              <a:buFont typeface="Times" panose="02020603050405020304" pitchFamily="18" charset="0"/>
              <a:buNone/>
            </a:pPr>
            <a:r>
              <a:rPr lang="en-US" altLang="en-US" sz="2400">
                <a:latin typeface="Courier New" panose="02070309020205020404" pitchFamily="49" charset="0"/>
              </a:rPr>
              <a:t>	</a:t>
            </a:r>
            <a:r>
              <a:rPr lang="en-US" altLang="en-US" sz="2800" b="1">
                <a:latin typeface="Courier New" panose="02070309020205020404" pitchFamily="49" charset="0"/>
              </a:rPr>
              <a:t>scores[2] = 89;</a:t>
            </a:r>
          </a:p>
          <a:p>
            <a:pPr>
              <a:spcBef>
                <a:spcPct val="0"/>
              </a:spcBef>
              <a:spcAft>
                <a:spcPts val="1200"/>
              </a:spcAft>
              <a:buFont typeface="Times" panose="02020603050405020304" pitchFamily="18" charset="0"/>
              <a:buNone/>
            </a:pPr>
            <a:r>
              <a:rPr lang="en-US" altLang="en-US" sz="2800" b="1">
                <a:latin typeface="Courier New" panose="02070309020205020404" pitchFamily="49" charset="0"/>
              </a:rPr>
              <a:t>	scores[first] = scores[first] + 2;</a:t>
            </a:r>
          </a:p>
          <a:p>
            <a:pPr>
              <a:spcBef>
                <a:spcPct val="0"/>
              </a:spcBef>
              <a:spcAft>
                <a:spcPts val="1200"/>
              </a:spcAft>
              <a:buFont typeface="Times" panose="02020603050405020304" pitchFamily="18" charset="0"/>
              <a:buNone/>
            </a:pPr>
            <a:r>
              <a:rPr lang="en-US" altLang="en-US" sz="2800" b="1">
                <a:latin typeface="Courier New" panose="02070309020205020404" pitchFamily="49" charset="0"/>
              </a:rPr>
              <a:t>	mean = (scores[0] + scores[1])/2;</a:t>
            </a:r>
          </a:p>
          <a:p>
            <a:pPr>
              <a:spcBef>
                <a:spcPct val="0"/>
              </a:spcBef>
              <a:spcAft>
                <a:spcPts val="2400"/>
              </a:spcAft>
              <a:buFont typeface="Times" panose="02020603050405020304" pitchFamily="18" charset="0"/>
              <a:buNone/>
            </a:pPr>
            <a:r>
              <a:rPr lang="en-US" altLang="en-US" sz="2800" b="1">
                <a:latin typeface="Courier New" panose="02070309020205020404" pitchFamily="49" charset="0"/>
              </a:rPr>
              <a:t>	System.out.println ("Top = " + scores[5]);</a:t>
            </a:r>
          </a:p>
          <a:p>
            <a:pPr>
              <a:spcBef>
                <a:spcPct val="0"/>
              </a:spcBef>
              <a:spcAft>
                <a:spcPts val="2400"/>
              </a:spcAft>
              <a:buFont typeface="Times" panose="02020603050405020304" pitchFamily="18" charset="0"/>
              <a:buNone/>
            </a:pPr>
            <a:r>
              <a:rPr lang="en-US" altLang="en-US" sz="2800" b="1">
                <a:latin typeface="Courier New" panose="02070309020205020404" pitchFamily="49" charset="0"/>
              </a:rPr>
              <a:t>	pick = scores[rand.nextInt(11)];</a:t>
            </a:r>
          </a:p>
        </p:txBody>
      </p:sp>
      <p:sp>
        <p:nvSpPr>
          <p:cNvPr id="15364" name="Footer Placeholder 4">
            <a:extLst>
              <a:ext uri="{FF2B5EF4-FFF2-40B4-BE49-F238E27FC236}">
                <a16:creationId xmlns:a16="http://schemas.microsoft.com/office/drawing/2014/main" id="{C1891097-0D88-475E-B918-705FBBBCC2CC}"/>
              </a:ext>
            </a:extLst>
          </p:cNvPr>
          <p:cNvSpPr>
            <a:spLocks noGrp="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Copyright © 2012 Pearson Education, Inc.</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9F745C3-AF79-41E0-95C2-E7D00D422C49}"/>
              </a:ext>
            </a:extLst>
          </p:cNvPr>
          <p:cNvSpPr>
            <a:spLocks noGrp="1" noChangeArrowheads="1"/>
          </p:cNvSpPr>
          <p:nvPr>
            <p:ph type="title"/>
          </p:nvPr>
        </p:nvSpPr>
        <p:spPr>
          <a:xfrm>
            <a:off x="685800" y="0"/>
            <a:ext cx="7772400" cy="1143000"/>
          </a:xfrm>
          <a:noFill/>
        </p:spPr>
        <p:txBody>
          <a:bodyPr/>
          <a:lstStyle/>
          <a:p>
            <a:r>
              <a:rPr lang="en-US" altLang="en-US"/>
              <a:t>Arrays</a:t>
            </a:r>
          </a:p>
        </p:txBody>
      </p:sp>
      <p:sp>
        <p:nvSpPr>
          <p:cNvPr id="16387" name="Rectangle 3">
            <a:extLst>
              <a:ext uri="{FF2B5EF4-FFF2-40B4-BE49-F238E27FC236}">
                <a16:creationId xmlns:a16="http://schemas.microsoft.com/office/drawing/2014/main" id="{C52ACB99-95AB-434C-B65F-CA6790EC8DBC}"/>
              </a:ext>
            </a:extLst>
          </p:cNvPr>
          <p:cNvSpPr>
            <a:spLocks noGrp="1" noChangeArrowheads="1"/>
          </p:cNvSpPr>
          <p:nvPr>
            <p:ph type="body" idx="1"/>
          </p:nvPr>
        </p:nvSpPr>
        <p:spPr>
          <a:xfrm>
            <a:off x="169863" y="1066800"/>
            <a:ext cx="8915400" cy="5486400"/>
          </a:xfrm>
          <a:noFill/>
        </p:spPr>
        <p:txBody>
          <a:bodyPr/>
          <a:lstStyle/>
          <a:p>
            <a:pPr>
              <a:spcBef>
                <a:spcPct val="0"/>
              </a:spcBef>
              <a:spcAft>
                <a:spcPts val="1200"/>
              </a:spcAft>
            </a:pPr>
            <a:r>
              <a:rPr lang="en-US" altLang="en-US"/>
              <a:t>The values held in an array are called </a:t>
            </a:r>
            <a:r>
              <a:rPr lang="en-US" altLang="en-US" i="1"/>
              <a:t>array elements</a:t>
            </a:r>
          </a:p>
          <a:p>
            <a:pPr>
              <a:spcBef>
                <a:spcPct val="0"/>
              </a:spcBef>
              <a:spcAft>
                <a:spcPts val="1200"/>
              </a:spcAft>
            </a:pPr>
            <a:r>
              <a:rPr lang="en-US" altLang="en-US"/>
              <a:t>An array stores multiple values of the same type – the </a:t>
            </a:r>
            <a:r>
              <a:rPr lang="en-US" altLang="en-US" i="1"/>
              <a:t>element type</a:t>
            </a:r>
            <a:endParaRPr lang="en-US" altLang="en-US"/>
          </a:p>
          <a:p>
            <a:pPr>
              <a:spcBef>
                <a:spcPct val="0"/>
              </a:spcBef>
              <a:spcAft>
                <a:spcPts val="1200"/>
              </a:spcAft>
            </a:pPr>
            <a:r>
              <a:rPr lang="en-US" altLang="en-US"/>
              <a:t>The element type can be a primitive type or an object reference</a:t>
            </a:r>
          </a:p>
          <a:p>
            <a:pPr>
              <a:spcBef>
                <a:spcPct val="0"/>
              </a:spcBef>
              <a:spcAft>
                <a:spcPts val="1200"/>
              </a:spcAft>
            </a:pPr>
            <a:r>
              <a:rPr lang="en-US" altLang="en-US"/>
              <a:t>Therefore, we can create an array of integers, an array of characters, an array of </a:t>
            </a:r>
            <a:r>
              <a:rPr lang="en-US" altLang="en-US">
                <a:latin typeface="Courier New" panose="02070309020205020404" pitchFamily="49" charset="0"/>
              </a:rPr>
              <a:t>String</a:t>
            </a:r>
            <a:r>
              <a:rPr lang="en-US" altLang="en-US"/>
              <a:t> objects, an array of </a:t>
            </a:r>
            <a:r>
              <a:rPr lang="en-US" altLang="en-US">
                <a:latin typeface="Courier New" panose="02070309020205020404" pitchFamily="49" charset="0"/>
              </a:rPr>
              <a:t>Coin</a:t>
            </a:r>
            <a:r>
              <a:rPr lang="en-US" altLang="en-US"/>
              <a:t> objects, etc.</a:t>
            </a:r>
          </a:p>
        </p:txBody>
      </p:sp>
      <p:sp>
        <p:nvSpPr>
          <p:cNvPr id="16388" name="Footer Placeholder 4">
            <a:extLst>
              <a:ext uri="{FF2B5EF4-FFF2-40B4-BE49-F238E27FC236}">
                <a16:creationId xmlns:a16="http://schemas.microsoft.com/office/drawing/2014/main" id="{CE8E5238-1D87-4236-855C-D438019700C1}"/>
              </a:ext>
            </a:extLst>
          </p:cNvPr>
          <p:cNvSpPr>
            <a:spLocks noGrp="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Copyright © 2012 Pearson Education, Inc.</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C909C55-E917-451C-9222-240C6163A58E}"/>
              </a:ext>
            </a:extLst>
          </p:cNvPr>
          <p:cNvSpPr>
            <a:spLocks noGrp="1" noChangeArrowheads="1"/>
          </p:cNvSpPr>
          <p:nvPr>
            <p:ph type="title"/>
          </p:nvPr>
        </p:nvSpPr>
        <p:spPr>
          <a:xfrm>
            <a:off x="609600" y="0"/>
            <a:ext cx="7772400" cy="876300"/>
          </a:xfrm>
        </p:spPr>
        <p:txBody>
          <a:bodyPr/>
          <a:lstStyle/>
          <a:p>
            <a:r>
              <a:rPr lang="en-US" altLang="en-US"/>
              <a:t>Arrays</a:t>
            </a:r>
          </a:p>
        </p:txBody>
      </p:sp>
      <p:sp>
        <p:nvSpPr>
          <p:cNvPr id="17411" name="Rectangle 3">
            <a:extLst>
              <a:ext uri="{FF2B5EF4-FFF2-40B4-BE49-F238E27FC236}">
                <a16:creationId xmlns:a16="http://schemas.microsoft.com/office/drawing/2014/main" id="{6AD84ACC-8979-424E-A403-BCA1A0286362}"/>
              </a:ext>
            </a:extLst>
          </p:cNvPr>
          <p:cNvSpPr>
            <a:spLocks noGrp="1" noChangeArrowheads="1"/>
          </p:cNvSpPr>
          <p:nvPr>
            <p:ph type="body" idx="1"/>
          </p:nvPr>
        </p:nvSpPr>
        <p:spPr>
          <a:xfrm>
            <a:off x="190500" y="952500"/>
            <a:ext cx="8686800" cy="1371600"/>
          </a:xfrm>
        </p:spPr>
        <p:txBody>
          <a:bodyPr/>
          <a:lstStyle/>
          <a:p>
            <a:pPr>
              <a:lnSpc>
                <a:spcPct val="90000"/>
              </a:lnSpc>
            </a:pPr>
            <a:r>
              <a:rPr lang="en-US" altLang="en-US"/>
              <a:t>In Java, the array itself is an object that must be instantiated</a:t>
            </a:r>
          </a:p>
          <a:p>
            <a:pPr>
              <a:lnSpc>
                <a:spcPct val="90000"/>
              </a:lnSpc>
            </a:pPr>
            <a:r>
              <a:rPr lang="en-US" altLang="en-US"/>
              <a:t>Another way to depict the </a:t>
            </a:r>
            <a:r>
              <a:rPr lang="en-US" altLang="en-US">
                <a:latin typeface="Courier New" panose="02070309020205020404" pitchFamily="49" charset="0"/>
              </a:rPr>
              <a:t>scores</a:t>
            </a:r>
            <a:r>
              <a:rPr lang="en-US" altLang="en-US"/>
              <a:t> array:</a:t>
            </a:r>
          </a:p>
        </p:txBody>
      </p:sp>
      <p:grpSp>
        <p:nvGrpSpPr>
          <p:cNvPr id="2" name="Group 29">
            <a:extLst>
              <a:ext uri="{FF2B5EF4-FFF2-40B4-BE49-F238E27FC236}">
                <a16:creationId xmlns:a16="http://schemas.microsoft.com/office/drawing/2014/main" id="{1280A656-5356-4996-A547-23B17E4F89A7}"/>
              </a:ext>
            </a:extLst>
          </p:cNvPr>
          <p:cNvGrpSpPr>
            <a:grpSpLocks/>
          </p:cNvGrpSpPr>
          <p:nvPr/>
        </p:nvGrpSpPr>
        <p:grpSpPr bwMode="auto">
          <a:xfrm>
            <a:off x="2247900" y="2628900"/>
            <a:ext cx="3124200" cy="3810000"/>
            <a:chOff x="1440" y="1296"/>
            <a:chExt cx="1824" cy="2400"/>
          </a:xfrm>
        </p:grpSpPr>
        <p:sp>
          <p:nvSpPr>
            <p:cNvPr id="17417" name="Rectangle 5">
              <a:extLst>
                <a:ext uri="{FF2B5EF4-FFF2-40B4-BE49-F238E27FC236}">
                  <a16:creationId xmlns:a16="http://schemas.microsoft.com/office/drawing/2014/main" id="{F22F04D0-B114-473A-A172-488AA455CDA7}"/>
                </a:ext>
              </a:extLst>
            </p:cNvPr>
            <p:cNvSpPr>
              <a:spLocks noChangeArrowheads="1"/>
            </p:cNvSpPr>
            <p:nvPr/>
          </p:nvSpPr>
          <p:spPr bwMode="auto">
            <a:xfrm>
              <a:off x="2178" y="1296"/>
              <a:ext cx="364"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8" name="Text Box 6">
              <a:extLst>
                <a:ext uri="{FF2B5EF4-FFF2-40B4-BE49-F238E27FC236}">
                  <a16:creationId xmlns:a16="http://schemas.microsoft.com/office/drawing/2014/main" id="{287FDD70-6B3C-48FB-BB65-EE48AD827AD5}"/>
                </a:ext>
              </a:extLst>
            </p:cNvPr>
            <p:cNvSpPr txBox="1">
              <a:spLocks noChangeArrowheads="1"/>
            </p:cNvSpPr>
            <p:nvPr/>
          </p:nvSpPr>
          <p:spPr bwMode="auto">
            <a:xfrm>
              <a:off x="1440" y="1296"/>
              <a:ext cx="6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a:latin typeface="Courier New" panose="02070309020205020404" pitchFamily="49" charset="0"/>
                </a:rPr>
                <a:t>scores</a:t>
              </a:r>
            </a:p>
          </p:txBody>
        </p:sp>
        <p:sp>
          <p:nvSpPr>
            <p:cNvPr id="17419" name="Line 8">
              <a:extLst>
                <a:ext uri="{FF2B5EF4-FFF2-40B4-BE49-F238E27FC236}">
                  <a16:creationId xmlns:a16="http://schemas.microsoft.com/office/drawing/2014/main" id="{E45611B7-71B2-4ECE-838A-039A9FF805A3}"/>
                </a:ext>
              </a:extLst>
            </p:cNvPr>
            <p:cNvSpPr>
              <a:spLocks noChangeShapeType="1"/>
            </p:cNvSpPr>
            <p:nvPr/>
          </p:nvSpPr>
          <p:spPr bwMode="auto">
            <a:xfrm flipV="1">
              <a:off x="2350" y="1416"/>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Rectangle 18">
              <a:extLst>
                <a:ext uri="{FF2B5EF4-FFF2-40B4-BE49-F238E27FC236}">
                  <a16:creationId xmlns:a16="http://schemas.microsoft.com/office/drawing/2014/main" id="{1CF7A3BC-97BC-48B7-8049-6D9A4BEF0B89}"/>
                </a:ext>
              </a:extLst>
            </p:cNvPr>
            <p:cNvSpPr>
              <a:spLocks noChangeArrowheads="1"/>
            </p:cNvSpPr>
            <p:nvPr/>
          </p:nvSpPr>
          <p:spPr bwMode="auto">
            <a:xfrm>
              <a:off x="2832" y="129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79</a:t>
              </a:r>
            </a:p>
          </p:txBody>
        </p:sp>
        <p:sp>
          <p:nvSpPr>
            <p:cNvPr id="17421" name="Rectangle 20">
              <a:extLst>
                <a:ext uri="{FF2B5EF4-FFF2-40B4-BE49-F238E27FC236}">
                  <a16:creationId xmlns:a16="http://schemas.microsoft.com/office/drawing/2014/main" id="{C71C3812-63A0-4D37-A446-0E63E3BF0B3F}"/>
                </a:ext>
              </a:extLst>
            </p:cNvPr>
            <p:cNvSpPr>
              <a:spLocks noChangeArrowheads="1"/>
            </p:cNvSpPr>
            <p:nvPr/>
          </p:nvSpPr>
          <p:spPr bwMode="auto">
            <a:xfrm>
              <a:off x="2832" y="153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87</a:t>
              </a:r>
            </a:p>
          </p:txBody>
        </p:sp>
        <p:sp>
          <p:nvSpPr>
            <p:cNvPr id="17422" name="Rectangle 21">
              <a:extLst>
                <a:ext uri="{FF2B5EF4-FFF2-40B4-BE49-F238E27FC236}">
                  <a16:creationId xmlns:a16="http://schemas.microsoft.com/office/drawing/2014/main" id="{BEEE8650-DB6B-4558-82F2-F5ABC960728F}"/>
                </a:ext>
              </a:extLst>
            </p:cNvPr>
            <p:cNvSpPr>
              <a:spLocks noChangeArrowheads="1"/>
            </p:cNvSpPr>
            <p:nvPr/>
          </p:nvSpPr>
          <p:spPr bwMode="auto">
            <a:xfrm>
              <a:off x="2832" y="177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94</a:t>
              </a:r>
            </a:p>
          </p:txBody>
        </p:sp>
        <p:sp>
          <p:nvSpPr>
            <p:cNvPr id="17423" name="Rectangle 22">
              <a:extLst>
                <a:ext uri="{FF2B5EF4-FFF2-40B4-BE49-F238E27FC236}">
                  <a16:creationId xmlns:a16="http://schemas.microsoft.com/office/drawing/2014/main" id="{A795E695-892D-42DC-ABB7-71663606734F}"/>
                </a:ext>
              </a:extLst>
            </p:cNvPr>
            <p:cNvSpPr>
              <a:spLocks noChangeArrowheads="1"/>
            </p:cNvSpPr>
            <p:nvPr/>
          </p:nvSpPr>
          <p:spPr bwMode="auto">
            <a:xfrm>
              <a:off x="2832" y="201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82</a:t>
              </a:r>
            </a:p>
          </p:txBody>
        </p:sp>
        <p:sp>
          <p:nvSpPr>
            <p:cNvPr id="17424" name="Rectangle 23">
              <a:extLst>
                <a:ext uri="{FF2B5EF4-FFF2-40B4-BE49-F238E27FC236}">
                  <a16:creationId xmlns:a16="http://schemas.microsoft.com/office/drawing/2014/main" id="{086BF434-57B8-4888-825B-3B092BCCC66F}"/>
                </a:ext>
              </a:extLst>
            </p:cNvPr>
            <p:cNvSpPr>
              <a:spLocks noChangeArrowheads="1"/>
            </p:cNvSpPr>
            <p:nvPr/>
          </p:nvSpPr>
          <p:spPr bwMode="auto">
            <a:xfrm>
              <a:off x="2832" y="225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67</a:t>
              </a:r>
            </a:p>
          </p:txBody>
        </p:sp>
        <p:sp>
          <p:nvSpPr>
            <p:cNvPr id="17425" name="Rectangle 24">
              <a:extLst>
                <a:ext uri="{FF2B5EF4-FFF2-40B4-BE49-F238E27FC236}">
                  <a16:creationId xmlns:a16="http://schemas.microsoft.com/office/drawing/2014/main" id="{0EAFAF7B-F0E8-4CA9-B715-6E53D5C8625E}"/>
                </a:ext>
              </a:extLst>
            </p:cNvPr>
            <p:cNvSpPr>
              <a:spLocks noChangeArrowheads="1"/>
            </p:cNvSpPr>
            <p:nvPr/>
          </p:nvSpPr>
          <p:spPr bwMode="auto">
            <a:xfrm>
              <a:off x="2832" y="249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98</a:t>
              </a:r>
            </a:p>
          </p:txBody>
        </p:sp>
        <p:sp>
          <p:nvSpPr>
            <p:cNvPr id="17426" name="Rectangle 25">
              <a:extLst>
                <a:ext uri="{FF2B5EF4-FFF2-40B4-BE49-F238E27FC236}">
                  <a16:creationId xmlns:a16="http://schemas.microsoft.com/office/drawing/2014/main" id="{B4D6EC5B-A245-4E20-BFF6-C6112C06CDCF}"/>
                </a:ext>
              </a:extLst>
            </p:cNvPr>
            <p:cNvSpPr>
              <a:spLocks noChangeArrowheads="1"/>
            </p:cNvSpPr>
            <p:nvPr/>
          </p:nvSpPr>
          <p:spPr bwMode="auto">
            <a:xfrm>
              <a:off x="2832" y="273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87</a:t>
              </a:r>
            </a:p>
          </p:txBody>
        </p:sp>
        <p:sp>
          <p:nvSpPr>
            <p:cNvPr id="17427" name="Rectangle 26">
              <a:extLst>
                <a:ext uri="{FF2B5EF4-FFF2-40B4-BE49-F238E27FC236}">
                  <a16:creationId xmlns:a16="http://schemas.microsoft.com/office/drawing/2014/main" id="{7FEB93EE-1DFC-468B-B75E-A6F37EDB86D5}"/>
                </a:ext>
              </a:extLst>
            </p:cNvPr>
            <p:cNvSpPr>
              <a:spLocks noChangeArrowheads="1"/>
            </p:cNvSpPr>
            <p:nvPr/>
          </p:nvSpPr>
          <p:spPr bwMode="auto">
            <a:xfrm>
              <a:off x="2832" y="297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81</a:t>
              </a:r>
            </a:p>
          </p:txBody>
        </p:sp>
        <p:sp>
          <p:nvSpPr>
            <p:cNvPr id="17428" name="Rectangle 27">
              <a:extLst>
                <a:ext uri="{FF2B5EF4-FFF2-40B4-BE49-F238E27FC236}">
                  <a16:creationId xmlns:a16="http://schemas.microsoft.com/office/drawing/2014/main" id="{4055DB61-A89C-4A53-938B-FF814E3A66DB}"/>
                </a:ext>
              </a:extLst>
            </p:cNvPr>
            <p:cNvSpPr>
              <a:spLocks noChangeArrowheads="1"/>
            </p:cNvSpPr>
            <p:nvPr/>
          </p:nvSpPr>
          <p:spPr bwMode="auto">
            <a:xfrm>
              <a:off x="2832" y="321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74</a:t>
              </a:r>
            </a:p>
          </p:txBody>
        </p:sp>
        <p:sp>
          <p:nvSpPr>
            <p:cNvPr id="17429" name="Rectangle 28">
              <a:extLst>
                <a:ext uri="{FF2B5EF4-FFF2-40B4-BE49-F238E27FC236}">
                  <a16:creationId xmlns:a16="http://schemas.microsoft.com/office/drawing/2014/main" id="{04AFE074-44BF-464B-9CB5-FB0ED0219B16}"/>
                </a:ext>
              </a:extLst>
            </p:cNvPr>
            <p:cNvSpPr>
              <a:spLocks noChangeArrowheads="1"/>
            </p:cNvSpPr>
            <p:nvPr/>
          </p:nvSpPr>
          <p:spPr bwMode="auto">
            <a:xfrm>
              <a:off x="2832" y="3456"/>
              <a:ext cx="432" cy="240"/>
            </a:xfrm>
            <a:prstGeom prst="rect">
              <a:avLst/>
            </a:prstGeom>
            <a:solidFill>
              <a:srgbClr val="F5E985"/>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chemeClr val="bg2"/>
                  </a:solidFill>
                  <a:latin typeface="Courier New" panose="02070309020205020404" pitchFamily="49" charset="0"/>
                </a:rPr>
                <a:t>91</a:t>
              </a:r>
            </a:p>
          </p:txBody>
        </p:sp>
      </p:grpSp>
      <p:sp>
        <p:nvSpPr>
          <p:cNvPr id="17413" name="Footer Placeholder 18">
            <a:extLst>
              <a:ext uri="{FF2B5EF4-FFF2-40B4-BE49-F238E27FC236}">
                <a16:creationId xmlns:a16="http://schemas.microsoft.com/office/drawing/2014/main" id="{F60A4A7F-BE76-45BC-A6FB-D7295C451800}"/>
              </a:ext>
            </a:extLst>
          </p:cNvPr>
          <p:cNvSpPr>
            <a:spLocks noGrp="1"/>
          </p:cNvSpPr>
          <p:nvPr>
            <p:ph type="ftr" sz="quarter" idx="4294967295"/>
          </p:nvPr>
        </p:nvSpPr>
        <p:spPr bwMode="auto">
          <a:xfrm>
            <a:off x="6858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Copyright © 2012 Pearson Education, Inc.</a:t>
            </a:r>
          </a:p>
        </p:txBody>
      </p:sp>
      <p:grpSp>
        <p:nvGrpSpPr>
          <p:cNvPr id="3" name="Group 23">
            <a:extLst>
              <a:ext uri="{FF2B5EF4-FFF2-40B4-BE49-F238E27FC236}">
                <a16:creationId xmlns:a16="http://schemas.microsoft.com/office/drawing/2014/main" id="{B7617B77-E1DA-4013-90BB-E0876D79775B}"/>
              </a:ext>
            </a:extLst>
          </p:cNvPr>
          <p:cNvGrpSpPr>
            <a:grpSpLocks/>
          </p:cNvGrpSpPr>
          <p:nvPr/>
        </p:nvGrpSpPr>
        <p:grpSpPr bwMode="auto">
          <a:xfrm>
            <a:off x="609600" y="3429000"/>
            <a:ext cx="2724150" cy="1854200"/>
            <a:chOff x="457200" y="2743200"/>
            <a:chExt cx="2723823" cy="1853863"/>
          </a:xfrm>
        </p:grpSpPr>
        <p:sp>
          <p:nvSpPr>
            <p:cNvPr id="17415" name="Text Box 17">
              <a:extLst>
                <a:ext uri="{FF2B5EF4-FFF2-40B4-BE49-F238E27FC236}">
                  <a16:creationId xmlns:a16="http://schemas.microsoft.com/office/drawing/2014/main" id="{FD6E7980-A8DB-42B8-BC7B-36B7D623067A}"/>
                </a:ext>
              </a:extLst>
            </p:cNvPr>
            <p:cNvSpPr txBox="1">
              <a:spLocks noChangeArrowheads="1"/>
            </p:cNvSpPr>
            <p:nvPr/>
          </p:nvSpPr>
          <p:spPr bwMode="auto">
            <a:xfrm>
              <a:off x="457200" y="3581400"/>
              <a:ext cx="272382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latin typeface="Arial Unicode MS" pitchFamily="34" charset="-128"/>
                </a:rPr>
                <a:t>The name of the array</a:t>
              </a:r>
            </a:p>
            <a:p>
              <a:pPr algn="ctr">
                <a:spcBef>
                  <a:spcPct val="0"/>
                </a:spcBef>
                <a:buClrTx/>
                <a:buSzTx/>
                <a:buFontTx/>
                <a:buNone/>
              </a:pPr>
              <a:r>
                <a:rPr lang="en-US" altLang="en-US" sz="2000" b="1">
                  <a:latin typeface="Arial Unicode MS" pitchFamily="34" charset="-128"/>
                </a:rPr>
                <a:t>is an object reference</a:t>
              </a:r>
            </a:p>
            <a:p>
              <a:pPr algn="ctr">
                <a:spcBef>
                  <a:spcPct val="0"/>
                </a:spcBef>
                <a:buClrTx/>
                <a:buSzTx/>
                <a:buFontTx/>
                <a:buNone/>
              </a:pPr>
              <a:r>
                <a:rPr lang="en-US" altLang="en-US" sz="2000" b="1">
                  <a:latin typeface="Arial Unicode MS" pitchFamily="34" charset="-128"/>
                </a:rPr>
                <a:t>variable</a:t>
              </a:r>
            </a:p>
          </p:txBody>
        </p:sp>
        <p:sp>
          <p:nvSpPr>
            <p:cNvPr id="17416" name="Line 18">
              <a:extLst>
                <a:ext uri="{FF2B5EF4-FFF2-40B4-BE49-F238E27FC236}">
                  <a16:creationId xmlns:a16="http://schemas.microsoft.com/office/drawing/2014/main" id="{121280FD-CF8E-4FE4-8E1A-4282DFE59669}"/>
                </a:ext>
              </a:extLst>
            </p:cNvPr>
            <p:cNvSpPr>
              <a:spLocks noChangeShapeType="1"/>
            </p:cNvSpPr>
            <p:nvPr/>
          </p:nvSpPr>
          <p:spPr bwMode="auto">
            <a:xfrm flipV="1">
              <a:off x="1752432" y="2743200"/>
              <a:ext cx="685800" cy="838200"/>
            </a:xfrm>
            <a:prstGeom prst="line">
              <a:avLst/>
            </a:prstGeom>
            <a:noFill/>
            <a:ln w="381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50D53C01-7F1E-466F-8BE1-7C2AE7C155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97020E-8D4E-4EE3-BE9C-0646DABFC772}" type="slidenum">
              <a:rPr lang="en-US" altLang="en-US" sz="1400"/>
              <a:pPr>
                <a:spcBef>
                  <a:spcPct val="0"/>
                </a:spcBef>
                <a:buClrTx/>
                <a:buSzTx/>
                <a:buFontTx/>
                <a:buNone/>
              </a:pPr>
              <a:t>16</a:t>
            </a:fld>
            <a:endParaRPr lang="en-US" altLang="en-US" sz="1400"/>
          </a:p>
        </p:txBody>
      </p:sp>
      <p:sp>
        <p:nvSpPr>
          <p:cNvPr id="18435" name="Rectangle 2">
            <a:extLst>
              <a:ext uri="{FF2B5EF4-FFF2-40B4-BE49-F238E27FC236}">
                <a16:creationId xmlns:a16="http://schemas.microsoft.com/office/drawing/2014/main" id="{995E8284-F2AF-4ADF-A94D-72989E14FE78}"/>
              </a:ext>
            </a:extLst>
          </p:cNvPr>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8436" name="Rectangle 3">
            <a:extLst>
              <a:ext uri="{FF2B5EF4-FFF2-40B4-BE49-F238E27FC236}">
                <a16:creationId xmlns:a16="http://schemas.microsoft.com/office/drawing/2014/main" id="{1928156C-46C5-4128-B8F2-3866B7E1E2FF}"/>
              </a:ext>
            </a:extLst>
          </p:cNvPr>
          <p:cNvSpPr>
            <a:spLocks noGrp="1" noChangeArrowheads="1"/>
          </p:cNvSpPr>
          <p:nvPr>
            <p:ph type="body" idx="1"/>
          </p:nvPr>
        </p:nvSpPr>
        <p:spPr>
          <a:xfrm>
            <a:off x="228600" y="914400"/>
            <a:ext cx="8572500" cy="5486400"/>
          </a:xfrm>
          <a:noFill/>
        </p:spPr>
        <p:txBody>
          <a:bodyPr/>
          <a:lstStyle/>
          <a:p>
            <a:pPr marL="0" indent="0" algn="just">
              <a:buFont typeface="Monotype Sorts" pitchFamily="2" charset="2"/>
              <a:buNone/>
            </a:pPr>
            <a:r>
              <a:rPr lang="en-US" altLang="en-US" sz="3000">
                <a:cs typeface="Courier New" panose="02070309020205020404" pitchFamily="49" charset="0"/>
              </a:rPr>
              <a:t>The array elements are accessed through the index. The array indices are </a:t>
            </a:r>
            <a:r>
              <a:rPr lang="en-US" altLang="en-US" sz="3000" i="1">
                <a:cs typeface="Courier New" panose="02070309020205020404" pitchFamily="49" charset="0"/>
              </a:rPr>
              <a:t>0-based</a:t>
            </a:r>
            <a:r>
              <a:rPr lang="en-US" altLang="en-US" sz="3000">
                <a:cs typeface="Courier New" panose="02070309020205020404" pitchFamily="49" charset="0"/>
              </a:rPr>
              <a:t>, i.e., it starts from 0 to arrayRefVar.length-1. In the example in Figure 6.1, myList holds ten double values and the indices are from 0 to 9.</a:t>
            </a:r>
          </a:p>
          <a:p>
            <a:pPr marL="0" indent="0" algn="just">
              <a:buFont typeface="Monotype Sorts" pitchFamily="2" charset="2"/>
              <a:buNone/>
            </a:pPr>
            <a:endParaRPr lang="en-US" altLang="en-US" sz="1600">
              <a:cs typeface="Times New Roman" panose="02020603050405020304" pitchFamily="18" charset="0"/>
            </a:endParaRPr>
          </a:p>
          <a:p>
            <a:pPr marL="0" indent="0" algn="just">
              <a:buFont typeface="Monotype Sorts" pitchFamily="2" charset="2"/>
              <a:buNone/>
            </a:pPr>
            <a:r>
              <a:rPr lang="en-US" altLang="en-US" sz="3000">
                <a:cs typeface="Courier New" panose="02070309020205020404" pitchFamily="49" charset="0"/>
              </a:rPr>
              <a:t>Each element in the array is represented using the following syntax, known as an </a:t>
            </a:r>
            <a:r>
              <a:rPr lang="en-US" altLang="en-US" sz="3000" i="1">
                <a:cs typeface="Courier New" panose="02070309020205020404" pitchFamily="49" charset="0"/>
              </a:rPr>
              <a:t>indexed variable</a:t>
            </a:r>
            <a:r>
              <a:rPr lang="en-US" altLang="en-US" sz="3000">
                <a:cs typeface="Courier New" panose="02070309020205020404" pitchFamily="49" charset="0"/>
              </a:rPr>
              <a:t>:</a:t>
            </a:r>
          </a:p>
          <a:p>
            <a:pPr lvl="1" algn="just">
              <a:buFontTx/>
              <a:buNone/>
            </a:pPr>
            <a:r>
              <a:rPr lang="en-US" altLang="en-US" sz="2600">
                <a:cs typeface="Courier New" panose="02070309020205020404" pitchFamily="49" charset="0"/>
              </a:rPr>
              <a:t>arrayRefVar[index];</a:t>
            </a:r>
          </a:p>
          <a:p>
            <a:pPr lvl="1" algn="just">
              <a:buFontTx/>
              <a:buNone/>
            </a:pPr>
            <a:r>
              <a:rPr lang="en-US" altLang="en-US" sz="2600" b="1">
                <a:solidFill>
                  <a:srgbClr val="92D050"/>
                </a:solidFill>
                <a:cs typeface="Courier New" panose="02070309020205020404" pitchFamily="49" charset="0"/>
              </a:rPr>
              <a:t>myList[9]</a:t>
            </a:r>
            <a:r>
              <a:rPr lang="en-US" altLang="en-US" sz="2600">
                <a:solidFill>
                  <a:srgbClr val="92D050"/>
                </a:solidFill>
                <a:cs typeface="Courier New" panose="02070309020205020404" pitchFamily="49" charset="0"/>
              </a:rPr>
              <a:t> </a:t>
            </a:r>
            <a:r>
              <a:rPr lang="en-US" altLang="en-US" sz="2600">
                <a:cs typeface="Courier New" panose="02070309020205020404" pitchFamily="49" charset="0"/>
              </a:rPr>
              <a:t>represents the last element in the array </a:t>
            </a:r>
            <a:r>
              <a:rPr lang="en-US" altLang="en-US" sz="2600" b="1">
                <a:solidFill>
                  <a:srgbClr val="92D050"/>
                </a:solidFill>
                <a:cs typeface="Courier New" panose="02070309020205020404" pitchFamily="49" charset="0"/>
              </a:rPr>
              <a:t>myList</a:t>
            </a:r>
            <a:r>
              <a:rPr lang="en-US" altLang="en-US" sz="2600">
                <a:cs typeface="Courier New" panose="02070309020205020404" pitchFamily="49" charset="0"/>
              </a:rPr>
              <a:t>.</a:t>
            </a:r>
            <a:endParaRPr lang="en-US" altLang="en-US" sz="260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50679431-3C62-457D-9456-934D63EAC11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1C69AA-84AB-4614-A48E-31816722B374}" type="slidenum">
              <a:rPr lang="en-US" altLang="en-US" sz="1400"/>
              <a:pPr>
                <a:spcBef>
                  <a:spcPct val="0"/>
                </a:spcBef>
                <a:buClrTx/>
                <a:buSzTx/>
                <a:buFontTx/>
                <a:buNone/>
              </a:pPr>
              <a:t>17</a:t>
            </a:fld>
            <a:endParaRPr lang="en-US" altLang="en-US" sz="1400"/>
          </a:p>
        </p:txBody>
      </p:sp>
      <p:sp>
        <p:nvSpPr>
          <p:cNvPr id="19459" name="Rectangle 2">
            <a:extLst>
              <a:ext uri="{FF2B5EF4-FFF2-40B4-BE49-F238E27FC236}">
                <a16:creationId xmlns:a16="http://schemas.microsoft.com/office/drawing/2014/main" id="{A1F94A9C-0532-4F75-894A-224719DA6BEC}"/>
              </a:ext>
            </a:extLst>
          </p:cNvPr>
          <p:cNvSpPr>
            <a:spLocks noGrp="1" noChangeArrowheads="1"/>
          </p:cNvSpPr>
          <p:nvPr>
            <p:ph type="title"/>
          </p:nvPr>
        </p:nvSpPr>
        <p:spPr>
          <a:xfrm>
            <a:off x="571500" y="190500"/>
            <a:ext cx="7772400" cy="609600"/>
          </a:xfrm>
          <a:noFill/>
        </p:spPr>
        <p:txBody>
          <a:bodyPr/>
          <a:lstStyle/>
          <a:p>
            <a:r>
              <a:rPr lang="en-US" altLang="en-US"/>
              <a:t>Using Indexed Variables</a:t>
            </a:r>
          </a:p>
        </p:txBody>
      </p:sp>
      <p:sp>
        <p:nvSpPr>
          <p:cNvPr id="46084" name="Rectangle 3">
            <a:extLst>
              <a:ext uri="{FF2B5EF4-FFF2-40B4-BE49-F238E27FC236}">
                <a16:creationId xmlns:a16="http://schemas.microsoft.com/office/drawing/2014/main" id="{FDCF5A1E-8C2C-42EB-AB61-23CC4F026F75}"/>
              </a:ext>
            </a:extLst>
          </p:cNvPr>
          <p:cNvSpPr>
            <a:spLocks noGrp="1" noChangeArrowheads="1"/>
          </p:cNvSpPr>
          <p:nvPr>
            <p:ph type="body" idx="1"/>
          </p:nvPr>
        </p:nvSpPr>
        <p:spPr>
          <a:xfrm>
            <a:off x="152400" y="1066800"/>
            <a:ext cx="8686800" cy="5257800"/>
          </a:xfrm>
        </p:spPr>
        <p:txBody>
          <a:bodyPr/>
          <a:lstStyle/>
          <a:p>
            <a:pPr marL="0" indent="0" algn="just">
              <a:buFont typeface="Monotype Sorts" pitchFamily="2" charset="2"/>
              <a:buNone/>
              <a:defRPr/>
            </a:pPr>
            <a:r>
              <a:rPr lang="en-US" sz="3400" dirty="0">
                <a:cs typeface="Courier New" pitchFamily="49" charset="0"/>
              </a:rPr>
              <a:t>After an array is created, an indexed variable can be used in the same way as a regular variable. </a:t>
            </a:r>
          </a:p>
          <a:p>
            <a:pPr marL="0" indent="0" algn="just">
              <a:buFont typeface="Monotype Sorts" pitchFamily="2" charset="2"/>
              <a:buNone/>
              <a:defRPr/>
            </a:pPr>
            <a:r>
              <a:rPr lang="en-US" sz="3400" dirty="0">
                <a:cs typeface="Courier New" pitchFamily="49" charset="0"/>
              </a:rPr>
              <a:t>For example, the following code adds the value in </a:t>
            </a:r>
            <a:r>
              <a:rPr lang="en-US" sz="2800" u="sng" dirty="0" err="1">
                <a:solidFill>
                  <a:srgbClr val="92D050"/>
                </a:solidFill>
                <a:cs typeface="Courier New" pitchFamily="49" charset="0"/>
              </a:rPr>
              <a:t>myList</a:t>
            </a:r>
            <a:r>
              <a:rPr lang="en-US" sz="2800" u="sng" dirty="0">
                <a:solidFill>
                  <a:srgbClr val="92D050"/>
                </a:solidFill>
                <a:cs typeface="Courier New" pitchFamily="49" charset="0"/>
              </a:rPr>
              <a:t>[0]</a:t>
            </a:r>
            <a:r>
              <a:rPr lang="en-US" sz="2800" dirty="0">
                <a:cs typeface="Courier New" pitchFamily="49" charset="0"/>
              </a:rPr>
              <a:t> and </a:t>
            </a:r>
            <a:r>
              <a:rPr lang="en-US" sz="2800" u="sng" dirty="0" err="1">
                <a:solidFill>
                  <a:srgbClr val="92D050"/>
                </a:solidFill>
                <a:cs typeface="Courier New" pitchFamily="49" charset="0"/>
              </a:rPr>
              <a:t>myList</a:t>
            </a:r>
            <a:r>
              <a:rPr lang="en-US" sz="2800" u="sng" dirty="0">
                <a:solidFill>
                  <a:srgbClr val="92D050"/>
                </a:solidFill>
                <a:cs typeface="Courier New" pitchFamily="49" charset="0"/>
              </a:rPr>
              <a:t>[1]</a:t>
            </a:r>
            <a:r>
              <a:rPr lang="en-US" sz="2800" dirty="0">
                <a:cs typeface="Courier New" pitchFamily="49" charset="0"/>
              </a:rPr>
              <a:t> to </a:t>
            </a:r>
            <a:r>
              <a:rPr lang="en-US" sz="2800" u="sng" dirty="0" err="1">
                <a:solidFill>
                  <a:srgbClr val="92D050"/>
                </a:solidFill>
                <a:cs typeface="Courier New" pitchFamily="49" charset="0"/>
              </a:rPr>
              <a:t>myList</a:t>
            </a:r>
            <a:r>
              <a:rPr lang="en-US" sz="2800" u="sng" dirty="0">
                <a:solidFill>
                  <a:srgbClr val="92D050"/>
                </a:solidFill>
                <a:cs typeface="Courier New" pitchFamily="49" charset="0"/>
              </a:rPr>
              <a:t>[2]</a:t>
            </a:r>
            <a:r>
              <a:rPr lang="en-US" sz="2800" dirty="0">
                <a:cs typeface="Courier New" pitchFamily="49" charset="0"/>
              </a:rPr>
              <a:t>.</a:t>
            </a:r>
          </a:p>
          <a:p>
            <a:pPr lvl="1" algn="just">
              <a:buFontTx/>
              <a:buNone/>
              <a:defRPr/>
            </a:pPr>
            <a:endParaRPr lang="en-US" sz="1000" b="1" dirty="0">
              <a:solidFill>
                <a:srgbClr val="92D050"/>
              </a:solidFill>
              <a:latin typeface="Courier New" pitchFamily="49" charset="0"/>
              <a:cs typeface="Courier New" pitchFamily="49" charset="0"/>
            </a:endParaRPr>
          </a:p>
          <a:p>
            <a:pPr lvl="1" algn="just">
              <a:buFontTx/>
              <a:buNone/>
              <a:defRPr/>
            </a:pPr>
            <a:endParaRPr lang="en-US" sz="1000" b="1" dirty="0">
              <a:solidFill>
                <a:srgbClr val="92D050"/>
              </a:solidFill>
              <a:latin typeface="Courier New" pitchFamily="49" charset="0"/>
              <a:cs typeface="Courier New" pitchFamily="49" charset="0"/>
            </a:endParaRPr>
          </a:p>
          <a:p>
            <a:pPr lvl="1" algn="just">
              <a:buFontTx/>
              <a:buNone/>
              <a:defRPr/>
            </a:pPr>
            <a:r>
              <a:rPr lang="en-US" sz="2600" b="1" dirty="0" err="1">
                <a:solidFill>
                  <a:srgbClr val="92D050"/>
                </a:solidFill>
                <a:latin typeface="Courier New" pitchFamily="49" charset="0"/>
                <a:cs typeface="Courier New" pitchFamily="49" charset="0"/>
              </a:rPr>
              <a:t>myList</a:t>
            </a:r>
            <a:r>
              <a:rPr lang="en-US" sz="2600" b="1" dirty="0">
                <a:solidFill>
                  <a:srgbClr val="92D050"/>
                </a:solidFill>
                <a:latin typeface="Courier New" pitchFamily="49" charset="0"/>
                <a:cs typeface="Courier New" pitchFamily="49" charset="0"/>
              </a:rPr>
              <a:t>[2] = </a:t>
            </a:r>
            <a:r>
              <a:rPr lang="en-US" sz="2600" b="1" dirty="0" err="1">
                <a:solidFill>
                  <a:srgbClr val="92D050"/>
                </a:solidFill>
                <a:latin typeface="Courier New" pitchFamily="49" charset="0"/>
                <a:cs typeface="Courier New" pitchFamily="49" charset="0"/>
              </a:rPr>
              <a:t>myList</a:t>
            </a:r>
            <a:r>
              <a:rPr lang="en-US" sz="2600" b="1" dirty="0">
                <a:solidFill>
                  <a:srgbClr val="92D050"/>
                </a:solidFill>
                <a:latin typeface="Courier New" pitchFamily="49" charset="0"/>
                <a:cs typeface="Courier New" pitchFamily="49" charset="0"/>
              </a:rPr>
              <a:t>[0] + </a:t>
            </a:r>
            <a:r>
              <a:rPr lang="en-US" sz="2600" b="1" dirty="0" err="1">
                <a:solidFill>
                  <a:srgbClr val="92D050"/>
                </a:solidFill>
                <a:latin typeface="Courier New" pitchFamily="49" charset="0"/>
                <a:cs typeface="Courier New" pitchFamily="49" charset="0"/>
              </a:rPr>
              <a:t>myList</a:t>
            </a:r>
            <a:r>
              <a:rPr lang="en-US" sz="2600" b="1" dirty="0">
                <a:solidFill>
                  <a:srgbClr val="92D050"/>
                </a:solidFill>
                <a:latin typeface="Courier New" pitchFamily="49" charset="0"/>
                <a:cs typeface="Courier New" pitchFamily="49" charset="0"/>
              </a:rPr>
              <a:t>[1];</a:t>
            </a:r>
          </a:p>
          <a:p>
            <a:pPr algn="just">
              <a:buFontTx/>
              <a:buNone/>
              <a:defRPr/>
            </a:pPr>
            <a:r>
              <a:rPr lang="en-US" sz="2400" dirty="0">
                <a:cs typeface="Courier New" pitchFamily="49" charset="0"/>
              </a:rPr>
              <a:t>Loop assigns 0 to </a:t>
            </a:r>
            <a:r>
              <a:rPr lang="en-US" sz="2400" dirty="0" err="1">
                <a:cs typeface="Courier New" pitchFamily="49" charset="0"/>
              </a:rPr>
              <a:t>myList</a:t>
            </a:r>
            <a:r>
              <a:rPr lang="en-US" sz="2400" dirty="0">
                <a:cs typeface="Courier New" pitchFamily="49" charset="0"/>
              </a:rPr>
              <a:t>[0], 1 to </a:t>
            </a:r>
            <a:r>
              <a:rPr lang="en-US" sz="2400" dirty="0" err="1">
                <a:cs typeface="Courier New" pitchFamily="49" charset="0"/>
              </a:rPr>
              <a:t>myList</a:t>
            </a:r>
            <a:r>
              <a:rPr lang="en-US" sz="2400" dirty="0">
                <a:cs typeface="Courier New" pitchFamily="49" charset="0"/>
              </a:rPr>
              <a:t>[1],… and 9 to </a:t>
            </a:r>
            <a:r>
              <a:rPr lang="en-US" sz="2400" dirty="0" err="1">
                <a:cs typeface="Courier New" pitchFamily="49" charset="0"/>
              </a:rPr>
              <a:t>myList</a:t>
            </a:r>
            <a:r>
              <a:rPr lang="en-US" sz="2400" dirty="0">
                <a:cs typeface="Courier New" pitchFamily="49" charset="0"/>
              </a:rPr>
              <a:t>[9] </a:t>
            </a:r>
          </a:p>
          <a:p>
            <a:pPr lvl="1" algn="just">
              <a:buFontTx/>
              <a:buNone/>
              <a:defRPr/>
            </a:pPr>
            <a:endParaRPr lang="en-US" sz="900" b="1" dirty="0">
              <a:solidFill>
                <a:srgbClr val="92D050"/>
              </a:solidFill>
              <a:latin typeface="Courier New" pitchFamily="49" charset="0"/>
              <a:cs typeface="Courier New" pitchFamily="49" charset="0"/>
            </a:endParaRPr>
          </a:p>
          <a:p>
            <a:pPr lvl="1" algn="just">
              <a:buFontTx/>
              <a:buNone/>
              <a:defRPr/>
            </a:pPr>
            <a:endParaRPr lang="en-US" sz="900" b="1" dirty="0">
              <a:solidFill>
                <a:srgbClr val="92D050"/>
              </a:solidFill>
              <a:latin typeface="Courier New" pitchFamily="49" charset="0"/>
              <a:cs typeface="Courier New" pitchFamily="49" charset="0"/>
            </a:endParaRPr>
          </a:p>
          <a:p>
            <a:pPr lvl="1" algn="just">
              <a:buFontTx/>
              <a:buNone/>
              <a:defRPr/>
            </a:pPr>
            <a:r>
              <a:rPr lang="en-US" sz="2600" b="1" dirty="0">
                <a:solidFill>
                  <a:srgbClr val="92D050"/>
                </a:solidFill>
                <a:latin typeface="Courier New" pitchFamily="49" charset="0"/>
                <a:cs typeface="Courier New" pitchFamily="49" charset="0"/>
              </a:rPr>
              <a:t>For (int i=0; i&lt; </a:t>
            </a:r>
            <a:r>
              <a:rPr lang="en-US" sz="2600" b="1" dirty="0" err="1">
                <a:solidFill>
                  <a:srgbClr val="92D050"/>
                </a:solidFill>
                <a:latin typeface="Courier New" pitchFamily="49" charset="0"/>
                <a:cs typeface="Courier New" pitchFamily="49" charset="0"/>
              </a:rPr>
              <a:t>myList.lenght</a:t>
            </a:r>
            <a:r>
              <a:rPr lang="en-US" sz="2600" b="1" dirty="0">
                <a:solidFill>
                  <a:srgbClr val="92D050"/>
                </a:solidFill>
                <a:latin typeface="Courier New" pitchFamily="49" charset="0"/>
                <a:cs typeface="Courier New" pitchFamily="49" charset="0"/>
              </a:rPr>
              <a:t>; i++) {</a:t>
            </a:r>
          </a:p>
          <a:p>
            <a:pPr lvl="1" algn="just">
              <a:buFontTx/>
              <a:buNone/>
              <a:defRPr/>
            </a:pPr>
            <a:r>
              <a:rPr lang="en-US" sz="2600" b="1" dirty="0">
                <a:solidFill>
                  <a:srgbClr val="92D050"/>
                </a:solidFill>
                <a:latin typeface="Courier New" pitchFamily="49" charset="0"/>
                <a:cs typeface="Courier New" pitchFamily="49" charset="0"/>
              </a:rPr>
              <a:t>   </a:t>
            </a:r>
            <a:r>
              <a:rPr lang="en-US" sz="2600" b="1" dirty="0" err="1">
                <a:solidFill>
                  <a:srgbClr val="92D050"/>
                </a:solidFill>
                <a:latin typeface="Courier New" pitchFamily="49" charset="0"/>
                <a:cs typeface="Courier New" pitchFamily="49" charset="0"/>
              </a:rPr>
              <a:t>myList</a:t>
            </a:r>
            <a:r>
              <a:rPr lang="en-US" sz="2600" b="1" dirty="0">
                <a:solidFill>
                  <a:srgbClr val="92D050"/>
                </a:solidFill>
                <a:latin typeface="Courier New" pitchFamily="49" charset="0"/>
                <a:cs typeface="Courier New" pitchFamily="49" charset="0"/>
              </a:rPr>
              <a:t>[</a:t>
            </a:r>
            <a:r>
              <a:rPr lang="en-US" sz="2600" b="1" dirty="0" err="1">
                <a:solidFill>
                  <a:srgbClr val="92D050"/>
                </a:solidFill>
                <a:latin typeface="Courier New" pitchFamily="49" charset="0"/>
                <a:cs typeface="Courier New" pitchFamily="49" charset="0"/>
              </a:rPr>
              <a:t>i</a:t>
            </a:r>
            <a:r>
              <a:rPr lang="en-US" sz="2600" b="1" dirty="0">
                <a:solidFill>
                  <a:srgbClr val="92D050"/>
                </a:solidFill>
                <a:latin typeface="Courier New" pitchFamily="49" charset="0"/>
                <a:cs typeface="Courier New" pitchFamily="49" charset="0"/>
              </a:rPr>
              <a:t>] = 1;</a:t>
            </a:r>
          </a:p>
          <a:p>
            <a:pPr lvl="1" algn="just">
              <a:buFontTx/>
              <a:buNone/>
              <a:defRPr/>
            </a:pPr>
            <a:r>
              <a:rPr lang="en-US" sz="2600" b="1" dirty="0">
                <a:solidFill>
                  <a:srgbClr val="92D050"/>
                </a:solidFill>
                <a:latin typeface="Courier New" pitchFamily="49" charset="0"/>
                <a:cs typeface="Courier New" pitchFamily="49" charset="0"/>
              </a:rPr>
              <a:t>}</a:t>
            </a:r>
            <a:endParaRPr lang="en-US" sz="2600" b="1" dirty="0">
              <a:solidFill>
                <a:srgbClr val="92D050"/>
              </a:solidFill>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45ABF814-8CC9-4715-8103-177BB9362F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3194E9-164E-4A74-9AE9-23271E6C0D4E}" type="slidenum">
              <a:rPr lang="en-US" altLang="en-US" sz="1400"/>
              <a:pPr>
                <a:spcBef>
                  <a:spcPct val="0"/>
                </a:spcBef>
                <a:buClrTx/>
                <a:buSzTx/>
                <a:buFontTx/>
                <a:buNone/>
              </a:pPr>
              <a:t>18</a:t>
            </a:fld>
            <a:endParaRPr lang="en-US" altLang="en-US" sz="1400"/>
          </a:p>
        </p:txBody>
      </p:sp>
      <p:sp>
        <p:nvSpPr>
          <p:cNvPr id="20483" name="Rectangle 2">
            <a:extLst>
              <a:ext uri="{FF2B5EF4-FFF2-40B4-BE49-F238E27FC236}">
                <a16:creationId xmlns:a16="http://schemas.microsoft.com/office/drawing/2014/main" id="{71D3CCD0-F84D-4A46-BA48-7C673381E85C}"/>
              </a:ext>
            </a:extLst>
          </p:cNvPr>
          <p:cNvSpPr>
            <a:spLocks noGrp="1" noChangeArrowheads="1"/>
          </p:cNvSpPr>
          <p:nvPr>
            <p:ph type="title"/>
          </p:nvPr>
        </p:nvSpPr>
        <p:spPr>
          <a:xfrm>
            <a:off x="685800" y="304800"/>
            <a:ext cx="7772400" cy="666750"/>
          </a:xfrm>
          <a:noFill/>
        </p:spPr>
        <p:txBody>
          <a:bodyPr/>
          <a:lstStyle/>
          <a:p>
            <a:r>
              <a:rPr lang="en-US" altLang="en-US"/>
              <a:t>Array Initializers</a:t>
            </a:r>
          </a:p>
        </p:txBody>
      </p:sp>
      <p:sp>
        <p:nvSpPr>
          <p:cNvPr id="20484" name="Rectangle 3">
            <a:extLst>
              <a:ext uri="{FF2B5EF4-FFF2-40B4-BE49-F238E27FC236}">
                <a16:creationId xmlns:a16="http://schemas.microsoft.com/office/drawing/2014/main" id="{EB3DA5EF-0C5E-48DD-A75A-AF48724A3AA2}"/>
              </a:ext>
            </a:extLst>
          </p:cNvPr>
          <p:cNvSpPr>
            <a:spLocks noGrp="1" noChangeArrowheads="1"/>
          </p:cNvSpPr>
          <p:nvPr>
            <p:ph type="body" idx="1"/>
          </p:nvPr>
        </p:nvSpPr>
        <p:spPr>
          <a:xfrm>
            <a:off x="381000" y="1257300"/>
            <a:ext cx="8534400" cy="5105400"/>
          </a:xfrm>
          <a:noFill/>
        </p:spPr>
        <p:txBody>
          <a:bodyPr/>
          <a:lstStyle/>
          <a:p>
            <a:pPr>
              <a:spcBef>
                <a:spcPct val="100000"/>
              </a:spcBef>
              <a:buFont typeface="Monotype Sorts" pitchFamily="2" charset="2"/>
              <a:buNone/>
            </a:pPr>
            <a:r>
              <a:rPr lang="en-US" altLang="en-US" sz="3400"/>
              <a:t> double[] myList;  </a:t>
            </a:r>
            <a:r>
              <a:rPr lang="en-US" altLang="en-US" sz="3400">
                <a:solidFill>
                  <a:srgbClr val="FFC000"/>
                </a:solidFill>
              </a:rPr>
              <a:t>//declare</a:t>
            </a:r>
          </a:p>
          <a:p>
            <a:pPr>
              <a:spcBef>
                <a:spcPct val="100000"/>
              </a:spcBef>
              <a:buFont typeface="Monotype Sorts" pitchFamily="2" charset="2"/>
              <a:buNone/>
            </a:pPr>
            <a:r>
              <a:rPr lang="en-US" altLang="en-US" sz="3400"/>
              <a:t>  myList = </a:t>
            </a:r>
            <a:r>
              <a:rPr lang="en-US" altLang="en-US" sz="3400" b="1"/>
              <a:t>new</a:t>
            </a:r>
            <a:r>
              <a:rPr lang="en-US" altLang="en-US" sz="3400"/>
              <a:t> double[4]; </a:t>
            </a:r>
            <a:r>
              <a:rPr lang="en-US" altLang="en-US" sz="3400">
                <a:solidFill>
                  <a:srgbClr val="FFC000"/>
                </a:solidFill>
              </a:rPr>
              <a:t>//create   </a:t>
            </a:r>
          </a:p>
          <a:p>
            <a:pPr>
              <a:spcBef>
                <a:spcPct val="100000"/>
              </a:spcBef>
              <a:buFont typeface="Monotype Sorts" pitchFamily="2" charset="2"/>
              <a:buNone/>
            </a:pPr>
            <a:r>
              <a:rPr lang="en-US" altLang="en-US" sz="3400">
                <a:solidFill>
                  <a:srgbClr val="FFC000"/>
                </a:solidFill>
              </a:rPr>
              <a:t> </a:t>
            </a:r>
            <a:r>
              <a:rPr lang="en-US" altLang="en-US" sz="3400"/>
              <a:t>Declaring, creating, initializing in one step:</a:t>
            </a:r>
            <a:endParaRPr lang="en-US" altLang="en-US" sz="3600"/>
          </a:p>
          <a:p>
            <a:pPr>
              <a:spcBef>
                <a:spcPct val="50000"/>
              </a:spcBef>
              <a:buFont typeface="Monotype Sorts" pitchFamily="2" charset="2"/>
              <a:buNone/>
            </a:pPr>
            <a:r>
              <a:rPr lang="en-US" altLang="en-US" sz="2800" b="1">
                <a:solidFill>
                  <a:srgbClr val="92D050"/>
                </a:solidFill>
                <a:latin typeface="Courier New" panose="02070309020205020404"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99F06A94-412A-4225-AD7A-2CE1021DBA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9397E5-1942-45A2-A4DA-B6DA871E06FE}" type="slidenum">
              <a:rPr lang="en-US" altLang="en-US" sz="1400"/>
              <a:pPr>
                <a:spcBef>
                  <a:spcPct val="0"/>
                </a:spcBef>
                <a:buClrTx/>
                <a:buSzTx/>
                <a:buFontTx/>
                <a:buNone/>
              </a:pPr>
              <a:t>19</a:t>
            </a:fld>
            <a:endParaRPr lang="en-US" altLang="en-US" sz="1400"/>
          </a:p>
        </p:txBody>
      </p:sp>
      <p:sp>
        <p:nvSpPr>
          <p:cNvPr id="21507" name="Rectangle 2">
            <a:extLst>
              <a:ext uri="{FF2B5EF4-FFF2-40B4-BE49-F238E27FC236}">
                <a16:creationId xmlns:a16="http://schemas.microsoft.com/office/drawing/2014/main" id="{27E520ED-53AF-44A4-ADFE-B358533EAB72}"/>
              </a:ext>
            </a:extLst>
          </p:cNvPr>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p>
        </p:txBody>
      </p:sp>
      <p:sp>
        <p:nvSpPr>
          <p:cNvPr id="21508" name="Rectangle 3">
            <a:extLst>
              <a:ext uri="{FF2B5EF4-FFF2-40B4-BE49-F238E27FC236}">
                <a16:creationId xmlns:a16="http://schemas.microsoft.com/office/drawing/2014/main" id="{CFF5CA8D-0DC7-4AAD-AC3B-EC08DC83568A}"/>
              </a:ext>
            </a:extLst>
          </p:cNvPr>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b="1">
                <a:solidFill>
                  <a:srgbClr val="92D050"/>
                </a:solidFill>
                <a:latin typeface="Courier New" panose="02070309020205020404" pitchFamily="49" charset="0"/>
              </a:rPr>
              <a:t>double[] myList = {1.9, 2.9, 3.4, 3.5};</a:t>
            </a:r>
          </a:p>
          <a:p>
            <a:pPr marL="0" indent="0">
              <a:spcBef>
                <a:spcPct val="50000"/>
              </a:spcBef>
              <a:buFont typeface="Monotype Sorts" pitchFamily="2" charset="2"/>
              <a:buNone/>
            </a:pPr>
            <a:r>
              <a:rPr lang="en-US" altLang="en-US">
                <a:cs typeface="Times New Roman" panose="02020603050405020304" pitchFamily="18" charset="0"/>
              </a:rPr>
              <a:t>This shorthand notation is equivalent to the following statements:</a:t>
            </a:r>
          </a:p>
          <a:p>
            <a:pPr marL="0" indent="0">
              <a:spcBef>
                <a:spcPct val="50000"/>
              </a:spcBef>
              <a:buFont typeface="Monotype Sorts" pitchFamily="2" charset="2"/>
              <a:buNone/>
            </a:pPr>
            <a:r>
              <a:rPr lang="en-US" altLang="en-US" sz="2400" b="1">
                <a:solidFill>
                  <a:srgbClr val="92D050"/>
                </a:solidFill>
                <a:latin typeface="Courier New" panose="02070309020205020404" pitchFamily="49" charset="0"/>
              </a:rPr>
              <a:t>double[] myList = new double[4];</a:t>
            </a:r>
          </a:p>
          <a:p>
            <a:pPr marL="0" indent="0">
              <a:spcBef>
                <a:spcPct val="50000"/>
              </a:spcBef>
              <a:buFont typeface="Monotype Sorts" pitchFamily="2" charset="2"/>
              <a:buNone/>
            </a:pPr>
            <a:r>
              <a:rPr lang="en-US" altLang="en-US" sz="2400" b="1">
                <a:latin typeface="Courier New" panose="02070309020205020404" pitchFamily="49" charset="0"/>
              </a:rPr>
              <a:t>  </a:t>
            </a:r>
            <a:r>
              <a:rPr lang="en-US" altLang="en-US" sz="2400" b="1">
                <a:solidFill>
                  <a:srgbClr val="92D050"/>
                </a:solidFill>
                <a:latin typeface="Courier New" panose="02070309020205020404" pitchFamily="49" charset="0"/>
              </a:rPr>
              <a:t>myList[0] = 1.9;</a:t>
            </a:r>
          </a:p>
          <a:p>
            <a:pPr marL="0" indent="0">
              <a:spcBef>
                <a:spcPct val="50000"/>
              </a:spcBef>
              <a:buFont typeface="Monotype Sorts" pitchFamily="2" charset="2"/>
              <a:buNone/>
            </a:pPr>
            <a:r>
              <a:rPr lang="en-US" altLang="en-US" sz="2400" b="1">
                <a:solidFill>
                  <a:srgbClr val="92D050"/>
                </a:solidFill>
                <a:latin typeface="Courier New" panose="02070309020205020404" pitchFamily="49" charset="0"/>
              </a:rPr>
              <a:t>  myList[1] = 2.9;</a:t>
            </a:r>
          </a:p>
          <a:p>
            <a:pPr marL="0" indent="0">
              <a:spcBef>
                <a:spcPct val="50000"/>
              </a:spcBef>
              <a:buFont typeface="Monotype Sorts" pitchFamily="2" charset="2"/>
              <a:buNone/>
            </a:pPr>
            <a:r>
              <a:rPr lang="en-US" altLang="en-US" sz="2400" b="1">
                <a:solidFill>
                  <a:srgbClr val="92D050"/>
                </a:solidFill>
                <a:latin typeface="Courier New" panose="02070309020205020404" pitchFamily="49" charset="0"/>
              </a:rPr>
              <a:t>  myList[2] = 3.4;</a:t>
            </a:r>
          </a:p>
          <a:p>
            <a:pPr marL="0" indent="0">
              <a:spcBef>
                <a:spcPct val="50000"/>
              </a:spcBef>
              <a:buFont typeface="Monotype Sorts" pitchFamily="2" charset="2"/>
              <a:buNone/>
            </a:pPr>
            <a:r>
              <a:rPr lang="en-US" altLang="en-US" sz="2400" b="1">
                <a:solidFill>
                  <a:srgbClr val="92D050"/>
                </a:solidFill>
                <a:latin typeface="Courier New" panose="02070309020205020404" pitchFamily="49" charset="0"/>
              </a:rPr>
              <a:t>  myList[3] = 3.5;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A9DE9135-E952-4552-8703-46DD394C4D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AD45A5-678C-4908-880C-4B96EE5BB9BD}" type="slidenum">
              <a:rPr lang="en-US" altLang="en-US" sz="140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6D3F81A5-F70D-4C54-B847-0AF84D4BE7DA}"/>
              </a:ext>
            </a:extLst>
          </p:cNvPr>
          <p:cNvSpPr>
            <a:spLocks noGrp="1" noChangeArrowheads="1"/>
          </p:cNvSpPr>
          <p:nvPr>
            <p:ph type="title"/>
          </p:nvPr>
        </p:nvSpPr>
        <p:spPr>
          <a:xfrm>
            <a:off x="685800" y="228600"/>
            <a:ext cx="7772400" cy="473075"/>
          </a:xfrm>
          <a:noFill/>
        </p:spPr>
        <p:txBody>
          <a:bodyPr/>
          <a:lstStyle/>
          <a:p>
            <a:r>
              <a:rPr lang="en-US" altLang="en-US"/>
              <a:t>Objectives</a:t>
            </a:r>
          </a:p>
        </p:txBody>
      </p:sp>
      <p:sp>
        <p:nvSpPr>
          <p:cNvPr id="4100" name="Rectangle 3">
            <a:extLst>
              <a:ext uri="{FF2B5EF4-FFF2-40B4-BE49-F238E27FC236}">
                <a16:creationId xmlns:a16="http://schemas.microsoft.com/office/drawing/2014/main" id="{3BF29D97-1072-4051-97D3-522F3A9E1D90}"/>
              </a:ext>
            </a:extLst>
          </p:cNvPr>
          <p:cNvSpPr>
            <a:spLocks noGrp="1" noChangeArrowheads="1"/>
          </p:cNvSpPr>
          <p:nvPr>
            <p:ph type="body" idx="1"/>
          </p:nvPr>
        </p:nvSpPr>
        <p:spPr>
          <a:xfrm>
            <a:off x="0" y="779463"/>
            <a:ext cx="8991600" cy="5545137"/>
          </a:xfrm>
          <a:noFill/>
        </p:spPr>
        <p:txBody>
          <a:bodyPr/>
          <a:lstStyle/>
          <a:p>
            <a:r>
              <a:rPr lang="en-US" altLang="en-US" sz="1900"/>
              <a:t>To describe why arrays are necessary in programming (§6.1).</a:t>
            </a:r>
          </a:p>
          <a:p>
            <a:r>
              <a:rPr lang="en-US" altLang="en-US" sz="1900"/>
              <a:t>To declare array reference variables and create arrays (§§6.2.1-6.2.2).</a:t>
            </a:r>
          </a:p>
          <a:p>
            <a:r>
              <a:rPr lang="en-US" altLang="en-US" sz="1900"/>
              <a:t>To initialize the values in an array (§6.2.3).</a:t>
            </a:r>
          </a:p>
          <a:p>
            <a:r>
              <a:rPr lang="en-US" altLang="en-US" sz="1900"/>
              <a:t>To access array elements using indexed variables (§6.2.4).</a:t>
            </a:r>
          </a:p>
          <a:p>
            <a:r>
              <a:rPr lang="en-US" altLang="en-US" sz="1900"/>
              <a:t>To declare, create, and initialize an array using an array initializer (§6.2.5). </a:t>
            </a:r>
          </a:p>
          <a:p>
            <a:r>
              <a:rPr lang="en-US" altLang="en-US" sz="1900"/>
              <a:t>To program common array operations (displaying arrays, summing all elements, finding min and max elements, random shuffling, shifting elements) (§6.2.6).</a:t>
            </a:r>
          </a:p>
          <a:p>
            <a:r>
              <a:rPr lang="en-US" altLang="en-US" sz="1900"/>
              <a:t>To simplify programming using the for-each loops (§6.2.7).</a:t>
            </a:r>
          </a:p>
          <a:p>
            <a:r>
              <a:rPr lang="en-US" altLang="en-US" sz="1900"/>
              <a:t>To apply arrays in the </a:t>
            </a:r>
            <a:r>
              <a:rPr lang="en-US" altLang="en-US" sz="1900" u="sng"/>
              <a:t>LottoNumbers</a:t>
            </a:r>
            <a:r>
              <a:rPr lang="en-US" altLang="en-US" sz="1900"/>
              <a:t> and </a:t>
            </a:r>
            <a:r>
              <a:rPr lang="en-US" altLang="en-US" sz="1900" u="sng"/>
              <a:t>DeckOfCards</a:t>
            </a:r>
            <a:r>
              <a:rPr lang="en-US" altLang="en-US" sz="1900"/>
              <a:t> problems (§§6.3-6.4).</a:t>
            </a:r>
          </a:p>
          <a:p>
            <a:r>
              <a:rPr lang="en-US" altLang="en-US" sz="1900"/>
              <a:t>To copy contents from one array to another (§6.5).</a:t>
            </a:r>
          </a:p>
          <a:p>
            <a:r>
              <a:rPr lang="en-US" altLang="en-US" sz="1900"/>
              <a:t>To develop and invoke methods with array arguments and return value (§6.6–6.7).</a:t>
            </a:r>
          </a:p>
          <a:p>
            <a:r>
              <a:rPr lang="en-US" altLang="en-US" sz="1900"/>
              <a:t>To define a method with variable-length argument list (§6.8).</a:t>
            </a:r>
          </a:p>
          <a:p>
            <a:r>
              <a:rPr lang="en-US" altLang="en-US" sz="1900"/>
              <a:t>To search elements using the linear (§6.9.1) or binary (§6.9.2) search algorithm.</a:t>
            </a:r>
          </a:p>
          <a:p>
            <a:r>
              <a:rPr lang="en-US" altLang="en-US" sz="1900"/>
              <a:t>To sort an array using the selection sort (§6.10.1)</a:t>
            </a:r>
          </a:p>
          <a:p>
            <a:r>
              <a:rPr lang="en-US" altLang="en-US" sz="1900"/>
              <a:t>To sort an array using the insertion sort algorithm (§6.10.2).</a:t>
            </a:r>
          </a:p>
          <a:p>
            <a:r>
              <a:rPr lang="en-US" altLang="en-US" sz="1900"/>
              <a:t>To use the methods in the </a:t>
            </a:r>
            <a:r>
              <a:rPr lang="en-US" altLang="en-US" sz="1900" u="sng"/>
              <a:t>Arrays</a:t>
            </a:r>
            <a:r>
              <a:rPr lang="en-US" altLang="en-US" sz="1900"/>
              <a:t> class (§6.11).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5BAC6132-6D9E-4F5E-8E74-B574CBE8E31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F9036B-0201-4A38-8975-D0A058839E1A}" type="slidenum">
              <a:rPr lang="en-US" altLang="en-US" sz="1400"/>
              <a:pPr>
                <a:spcBef>
                  <a:spcPct val="0"/>
                </a:spcBef>
                <a:buClrTx/>
                <a:buSzTx/>
                <a:buFontTx/>
                <a:buNone/>
              </a:pPr>
              <a:t>20</a:t>
            </a:fld>
            <a:endParaRPr lang="en-US" altLang="en-US" sz="1400"/>
          </a:p>
        </p:txBody>
      </p:sp>
      <p:sp>
        <p:nvSpPr>
          <p:cNvPr id="22531" name="Rectangle 2">
            <a:extLst>
              <a:ext uri="{FF2B5EF4-FFF2-40B4-BE49-F238E27FC236}">
                <a16:creationId xmlns:a16="http://schemas.microsoft.com/office/drawing/2014/main" id="{DB499F8F-C49C-4A09-8916-84A4250573D5}"/>
              </a:ext>
            </a:extLst>
          </p:cNvPr>
          <p:cNvSpPr>
            <a:spLocks noGrp="1" noChangeArrowheads="1"/>
          </p:cNvSpPr>
          <p:nvPr>
            <p:ph type="title"/>
          </p:nvPr>
        </p:nvSpPr>
        <p:spPr>
          <a:xfrm>
            <a:off x="685800" y="228600"/>
            <a:ext cx="7772400" cy="990600"/>
          </a:xfrm>
          <a:noFill/>
        </p:spPr>
        <p:txBody>
          <a:bodyPr/>
          <a:lstStyle/>
          <a:p>
            <a:r>
              <a:rPr lang="en-US" altLang="en-US" sz="4800">
                <a:cs typeface="Times New Roman" panose="02020603050405020304" pitchFamily="18" charset="0"/>
              </a:rPr>
              <a:t>CAUTION</a:t>
            </a:r>
            <a:endParaRPr lang="en-US" altLang="en-US" sz="4000"/>
          </a:p>
        </p:txBody>
      </p:sp>
      <p:sp>
        <p:nvSpPr>
          <p:cNvPr id="22532" name="Rectangle 3">
            <a:extLst>
              <a:ext uri="{FF2B5EF4-FFF2-40B4-BE49-F238E27FC236}">
                <a16:creationId xmlns:a16="http://schemas.microsoft.com/office/drawing/2014/main" id="{887705AC-60B2-4E8D-BEA0-47C2D5FCECC5}"/>
              </a:ext>
            </a:extLst>
          </p:cNvPr>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4400">
                <a:cs typeface="Times New Roman" panose="02020603050405020304"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D65E7B37-67C7-4743-99EA-70CB33E705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BBA6C0-05E2-45BC-8AD0-804729ABC4F2}" type="slidenum">
              <a:rPr lang="en-US" altLang="en-US" sz="1400"/>
              <a:pPr>
                <a:spcBef>
                  <a:spcPct val="0"/>
                </a:spcBef>
                <a:buClrTx/>
                <a:buSzTx/>
                <a:buFontTx/>
                <a:buNone/>
              </a:pPr>
              <a:t>21</a:t>
            </a:fld>
            <a:endParaRPr lang="en-US" altLang="en-US" sz="1400"/>
          </a:p>
        </p:txBody>
      </p:sp>
      <p:sp>
        <p:nvSpPr>
          <p:cNvPr id="23555" name="Rectangle 2">
            <a:extLst>
              <a:ext uri="{FF2B5EF4-FFF2-40B4-BE49-F238E27FC236}">
                <a16:creationId xmlns:a16="http://schemas.microsoft.com/office/drawing/2014/main" id="{10D14592-376F-435E-A535-AB4A43BA8673}"/>
              </a:ext>
            </a:extLst>
          </p:cNvPr>
          <p:cNvSpPr>
            <a:spLocks noChangeArrowheads="1"/>
          </p:cNvSpPr>
          <p:nvPr/>
        </p:nvSpPr>
        <p:spPr bwMode="auto">
          <a:xfrm>
            <a:off x="152400" y="152400"/>
            <a:ext cx="88392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solidFill>
                  <a:srgbClr val="FFC000"/>
                </a:solidFill>
              </a:rPr>
              <a:t>//read 10 numbers;</a:t>
            </a:r>
            <a:br>
              <a:rPr lang="en-US" altLang="en-US" sz="1400" b="1">
                <a:solidFill>
                  <a:srgbClr val="FFC000"/>
                </a:solidFill>
              </a:rPr>
            </a:br>
            <a:r>
              <a:rPr lang="en-US" altLang="en-US" sz="1400" b="1">
                <a:solidFill>
                  <a:srgbClr val="FFC000"/>
                </a:solidFill>
              </a:rPr>
              <a:t>//computer their average;</a:t>
            </a:r>
            <a:br>
              <a:rPr lang="en-US" altLang="en-US" sz="1400" b="1">
                <a:solidFill>
                  <a:srgbClr val="FFC000"/>
                </a:solidFill>
              </a:rPr>
            </a:br>
            <a:r>
              <a:rPr lang="en-US" altLang="en-US" sz="1400" b="1">
                <a:solidFill>
                  <a:srgbClr val="FFC000"/>
                </a:solidFill>
              </a:rPr>
              <a:t>// find out how many  numbers are above the average.</a:t>
            </a:r>
            <a:br>
              <a:rPr lang="en-US" altLang="en-US" sz="1400"/>
            </a:br>
            <a:endParaRPr lang="en-US" altLang="en-US" sz="1400"/>
          </a:p>
          <a:p>
            <a:pPr>
              <a:spcBef>
                <a:spcPct val="0"/>
              </a:spcBef>
              <a:buClrTx/>
              <a:buSzTx/>
              <a:buFontTx/>
              <a:buNone/>
            </a:pPr>
            <a:r>
              <a:rPr lang="en-US" altLang="en-US" sz="1600"/>
              <a:t>public class AnalyzeNumbers {</a:t>
            </a:r>
            <a:br>
              <a:rPr lang="en-US" altLang="en-US" sz="1600"/>
            </a:br>
            <a:r>
              <a:rPr lang="en-US" altLang="en-US" sz="1600"/>
              <a:t>  public static void main(String[] args) {</a:t>
            </a:r>
            <a:br>
              <a:rPr lang="en-US" altLang="en-US" sz="1600"/>
            </a:br>
            <a:r>
              <a:rPr lang="en-US" altLang="en-US" sz="1600"/>
              <a:t>    final int NUMBER_OF_ELEMENTS = 10;</a:t>
            </a:r>
            <a:br>
              <a:rPr lang="en-US" altLang="en-US" sz="1600"/>
            </a:br>
            <a:r>
              <a:rPr lang="en-US" altLang="en-US" sz="1600"/>
              <a:t>    </a:t>
            </a:r>
            <a:r>
              <a:rPr lang="en-US" altLang="en-US" sz="1600" b="1"/>
              <a:t>double[] numbers = new double[NUMBER_OF_ELEMENTS]; </a:t>
            </a:r>
            <a:r>
              <a:rPr lang="en-US" altLang="en-US" sz="1600" b="1">
                <a:solidFill>
                  <a:srgbClr val="FFC000"/>
                </a:solidFill>
              </a:rPr>
              <a:t>// this line creates an array of 10 elements</a:t>
            </a:r>
            <a:br>
              <a:rPr lang="en-US" altLang="en-US" sz="1600" b="1"/>
            </a:br>
            <a:r>
              <a:rPr lang="en-US" altLang="en-US" sz="1600"/>
              <a:t>    double sum = 0;</a:t>
            </a:r>
            <a:br>
              <a:rPr lang="en-US" altLang="en-US" sz="1600"/>
            </a:br>
            <a:r>
              <a:rPr lang="en-US" altLang="en-US" sz="1600"/>
              <a:t>    java.util.Scanner input = new java.util.Scanner(System.in);</a:t>
            </a:r>
            <a:br>
              <a:rPr lang="en-US" altLang="en-US" sz="1600"/>
            </a:br>
            <a:r>
              <a:rPr lang="en-US" altLang="en-US" sz="1600"/>
              <a:t>    for (int i = 0; i &lt; NUMBER_OF_ELEMENTS; i++) {</a:t>
            </a:r>
            <a:br>
              <a:rPr lang="en-US" altLang="en-US" sz="1600"/>
            </a:br>
            <a:r>
              <a:rPr lang="en-US" altLang="en-US" sz="1600"/>
              <a:t>      System.out.print("Enter a new number: ");</a:t>
            </a:r>
            <a:br>
              <a:rPr lang="en-US" altLang="en-US" sz="1600"/>
            </a:br>
            <a:r>
              <a:rPr lang="en-US" altLang="en-US" sz="1600" b="1"/>
              <a:t>      numbers[i] = input.nextDouble();   </a:t>
            </a:r>
            <a:r>
              <a:rPr lang="en-US" altLang="en-US" sz="1600" b="1">
                <a:solidFill>
                  <a:srgbClr val="FFC000"/>
                </a:solidFill>
              </a:rPr>
              <a:t>//store numbers into the array</a:t>
            </a:r>
            <a:br>
              <a:rPr lang="en-US" altLang="en-US" sz="1600"/>
            </a:br>
            <a:r>
              <a:rPr lang="en-US" altLang="en-US" sz="1600"/>
              <a:t>      </a:t>
            </a:r>
            <a:r>
              <a:rPr lang="en-US" altLang="en-US" sz="1600" b="1"/>
              <a:t>sum += numbers[i];  </a:t>
            </a:r>
            <a:r>
              <a:rPr lang="en-US" altLang="en-US" sz="1600" b="1">
                <a:solidFill>
                  <a:srgbClr val="FFC000"/>
                </a:solidFill>
              </a:rPr>
              <a:t>// add each  number to sum </a:t>
            </a:r>
            <a:br>
              <a:rPr lang="en-US" altLang="en-US" sz="1600"/>
            </a:br>
            <a:r>
              <a:rPr lang="en-US" altLang="en-US" sz="1600"/>
              <a:t>    }</a:t>
            </a:r>
            <a:br>
              <a:rPr lang="en-US" altLang="en-US" sz="1600"/>
            </a:br>
            <a:r>
              <a:rPr lang="en-US" altLang="en-US" sz="1600"/>
              <a:t>     </a:t>
            </a:r>
            <a:r>
              <a:rPr lang="en-US" altLang="en-US" sz="1600" b="1"/>
              <a:t>double average = sum / NUMBER_OF_ELEMENTS; </a:t>
            </a:r>
            <a:r>
              <a:rPr lang="en-US" altLang="en-US" sz="1600" b="1">
                <a:solidFill>
                  <a:srgbClr val="FFC000"/>
                </a:solidFill>
              </a:rPr>
              <a:t>// obtain the average</a:t>
            </a:r>
            <a:br>
              <a:rPr lang="en-US" altLang="en-US" sz="1600"/>
            </a:br>
            <a:r>
              <a:rPr lang="en-US" altLang="en-US" sz="1600"/>
              <a:t>    int count = 0; </a:t>
            </a:r>
            <a:r>
              <a:rPr lang="en-US" altLang="en-US" sz="1600">
                <a:solidFill>
                  <a:srgbClr val="FFC000"/>
                </a:solidFill>
              </a:rPr>
              <a:t>// The number of elements above average  </a:t>
            </a:r>
            <a:br>
              <a:rPr lang="en-US" altLang="en-US" sz="1600"/>
            </a:br>
            <a:r>
              <a:rPr lang="en-US" altLang="en-US" sz="1600"/>
              <a:t>    for (int i = 0; i &lt; NUMBER_OF_ELEMENTS; i++) </a:t>
            </a:r>
            <a:r>
              <a:rPr lang="en-US" altLang="en-US" sz="1600">
                <a:solidFill>
                  <a:srgbClr val="FFC000"/>
                </a:solidFill>
              </a:rPr>
              <a:t>// then compares each number in the array with average</a:t>
            </a:r>
            <a:br>
              <a:rPr lang="en-US" altLang="en-US" sz="1600"/>
            </a:br>
            <a:r>
              <a:rPr lang="en-US" altLang="en-US" sz="1600"/>
              <a:t>      if (numbers[i] &gt; average</a:t>
            </a:r>
            <a:r>
              <a:rPr lang="en-US" altLang="en-US" sz="1600">
                <a:solidFill>
                  <a:srgbClr val="FFC000"/>
                </a:solidFill>
              </a:rPr>
              <a:t>)   // to count the number if values above the average</a:t>
            </a:r>
            <a:br>
              <a:rPr lang="en-US" altLang="en-US" sz="1600"/>
            </a:br>
            <a:r>
              <a:rPr lang="en-US" altLang="en-US" sz="1600"/>
              <a:t>        count++;</a:t>
            </a:r>
            <a:br>
              <a:rPr lang="en-US" altLang="en-US" sz="1600"/>
            </a:br>
            <a:r>
              <a:rPr lang="en-US" altLang="en-US" sz="1600"/>
              <a:t>    System.out.println("Average is " + average);</a:t>
            </a:r>
            <a:br>
              <a:rPr lang="en-US" altLang="en-US" sz="1600"/>
            </a:br>
            <a:r>
              <a:rPr lang="en-US" altLang="en-US" sz="1600"/>
              <a:t>    System.out.println("Number of elements above the average "</a:t>
            </a:r>
            <a:br>
              <a:rPr lang="en-US" altLang="en-US" sz="1600"/>
            </a:br>
            <a:r>
              <a:rPr lang="en-US" altLang="en-US" sz="1600"/>
              <a:t>      + count);</a:t>
            </a:r>
            <a:br>
              <a:rPr lang="en-US" altLang="en-US" sz="1600"/>
            </a:br>
            <a:r>
              <a:rPr lang="en-US" altLang="en-US" sz="1600"/>
              <a:t>  }</a:t>
            </a:r>
            <a:br>
              <a:rPr lang="en-US" altLang="en-US" sz="1600"/>
            </a:br>
            <a:r>
              <a:rPr lang="en-US" altLang="en-US" sz="16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7C05D97A-6312-4B8E-959C-7FDC4B7513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05B5AA-7182-4FE3-B904-4F4DA06C82DD}" type="slidenum">
              <a:rPr lang="en-US" altLang="en-US" sz="1400"/>
              <a:pPr>
                <a:spcBef>
                  <a:spcPct val="0"/>
                </a:spcBef>
                <a:buClrTx/>
                <a:buSzTx/>
                <a:buFontTx/>
                <a:buNone/>
              </a:pPr>
              <a:t>22</a:t>
            </a:fld>
            <a:endParaRPr lang="en-US" altLang="en-US" sz="1400"/>
          </a:p>
        </p:txBody>
      </p:sp>
      <p:sp>
        <p:nvSpPr>
          <p:cNvPr id="24579" name="Rectangle 2">
            <a:extLst>
              <a:ext uri="{FF2B5EF4-FFF2-40B4-BE49-F238E27FC236}">
                <a16:creationId xmlns:a16="http://schemas.microsoft.com/office/drawing/2014/main" id="{33A8AF6A-CE60-431F-AF07-E21B6D397EBF}"/>
              </a:ext>
            </a:extLst>
          </p:cNvPr>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4580" name="Rectangle 3">
            <a:extLst>
              <a:ext uri="{FF2B5EF4-FFF2-40B4-BE49-F238E27FC236}">
                <a16:creationId xmlns:a16="http://schemas.microsoft.com/office/drawing/2014/main" id="{CABA9AA6-9C46-45EB-A3B5-D0B45DC869B7}"/>
              </a:ext>
            </a:extLst>
          </p:cNvPr>
          <p:cNvSpPr>
            <a:spLocks noGrp="1" noChangeArrowheads="1"/>
          </p:cNvSpPr>
          <p:nvPr>
            <p:ph type="body" idx="1"/>
          </p:nvPr>
        </p:nvSpPr>
        <p:spPr>
          <a:xfrm>
            <a:off x="231775" y="1970088"/>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31781" name="AutoShape 5">
            <a:extLst>
              <a:ext uri="{FF2B5EF4-FFF2-40B4-BE49-F238E27FC236}">
                <a16:creationId xmlns:a16="http://schemas.microsoft.com/office/drawing/2014/main" id="{8C4EF992-AE5B-48C9-9867-BB895A4ED263}"/>
              </a:ext>
            </a:extLst>
          </p:cNvPr>
          <p:cNvSpPr>
            <a:spLocks noChangeArrowheads="1"/>
          </p:cNvSpPr>
          <p:nvPr/>
        </p:nvSpPr>
        <p:spPr bwMode="auto">
          <a:xfrm>
            <a:off x="2690813" y="779463"/>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array variable values, create an array, and assign its reference to values</a:t>
            </a:r>
          </a:p>
        </p:txBody>
      </p:sp>
      <p:sp>
        <p:nvSpPr>
          <p:cNvPr id="24582" name="Rectangle 6">
            <a:extLst>
              <a:ext uri="{FF2B5EF4-FFF2-40B4-BE49-F238E27FC236}">
                <a16:creationId xmlns:a16="http://schemas.microsoft.com/office/drawing/2014/main" id="{11139B40-D9F7-4E56-ADF7-2AE403501057}"/>
              </a:ext>
            </a:extLst>
          </p:cNvPr>
          <p:cNvSpPr>
            <a:spLocks noChangeArrowheads="1"/>
          </p:cNvSpPr>
          <p:nvPr/>
        </p:nvSpPr>
        <p:spPr bwMode="auto">
          <a:xfrm>
            <a:off x="539750" y="2622550"/>
            <a:ext cx="3962400"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8">
            <a:extLst>
              <a:ext uri="{FF2B5EF4-FFF2-40B4-BE49-F238E27FC236}">
                <a16:creationId xmlns:a16="http://schemas.microsoft.com/office/drawing/2014/main" id="{9C499B4D-DD39-49C5-BB21-E004373AF65D}"/>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4" name="Object 7">
            <a:extLst>
              <a:ext uri="{FF2B5EF4-FFF2-40B4-BE49-F238E27FC236}">
                <a16:creationId xmlns:a16="http://schemas.microsoft.com/office/drawing/2014/main" id="{00F8CB46-57D4-44D1-A390-9CF2FCBC4C06}"/>
              </a:ext>
            </a:extLst>
          </p:cNvPr>
          <p:cNvGraphicFramePr>
            <a:graphicFrameLocks noChangeAspect="1"/>
          </p:cNvGraphicFramePr>
          <p:nvPr/>
        </p:nvGraphicFramePr>
        <p:xfrm>
          <a:off x="5838825" y="2084388"/>
          <a:ext cx="1958975" cy="2098675"/>
        </p:xfrm>
        <a:graphic>
          <a:graphicData uri="http://schemas.openxmlformats.org/presentationml/2006/ole">
            <mc:AlternateContent xmlns:mc="http://schemas.openxmlformats.org/markup-compatibility/2006">
              <mc:Choice xmlns:v="urn:schemas-microsoft-com:vml" Requires="v">
                <p:oleObj name="Picture" r:id="rId2" imgW="1600572" imgH="1711756" progId="Word.Picture.8">
                  <p:embed/>
                </p:oleObj>
              </mc:Choice>
              <mc:Fallback>
                <p:oleObj name="Picture" r:id="rId2" imgW="1600572" imgH="171175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84388"/>
                        <a:ext cx="1958975" cy="2098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9">
            <a:extLst>
              <a:ext uri="{FF2B5EF4-FFF2-40B4-BE49-F238E27FC236}">
                <a16:creationId xmlns:a16="http://schemas.microsoft.com/office/drawing/2014/main" id="{F2955CA8-81C9-4768-AE03-6F344A2AD82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4586" name="Line 10">
            <a:extLst>
              <a:ext uri="{FF2B5EF4-FFF2-40B4-BE49-F238E27FC236}">
                <a16:creationId xmlns:a16="http://schemas.microsoft.com/office/drawing/2014/main" id="{E967139B-323D-482E-863B-999896BCB5AA}"/>
              </a:ext>
            </a:extLst>
          </p:cNvPr>
          <p:cNvSpPr>
            <a:spLocks noChangeShapeType="1"/>
          </p:cNvSpPr>
          <p:nvPr/>
        </p:nvSpPr>
        <p:spPr bwMode="auto">
          <a:xfrm>
            <a:off x="4071938" y="2738438"/>
            <a:ext cx="2189162" cy="76200"/>
          </a:xfrm>
          <a:prstGeom prst="line">
            <a:avLst/>
          </a:prstGeom>
          <a:noFill/>
          <a:ln w="508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30B7D9D9-A9B0-4B00-96F2-D6CBBA6D16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575A29-9A72-4ECE-A7DC-2DE5E8235618}" type="slidenum">
              <a:rPr lang="en-US" altLang="en-US" sz="1400"/>
              <a:pPr>
                <a:spcBef>
                  <a:spcPct val="0"/>
                </a:spcBef>
                <a:buClrTx/>
                <a:buSzTx/>
                <a:buFontTx/>
                <a:buNone/>
              </a:pPr>
              <a:t>23</a:t>
            </a:fld>
            <a:endParaRPr lang="en-US" altLang="en-US" sz="1400"/>
          </a:p>
        </p:txBody>
      </p:sp>
      <p:sp>
        <p:nvSpPr>
          <p:cNvPr id="25603" name="Rectangle 2">
            <a:extLst>
              <a:ext uri="{FF2B5EF4-FFF2-40B4-BE49-F238E27FC236}">
                <a16:creationId xmlns:a16="http://schemas.microsoft.com/office/drawing/2014/main" id="{5A61424A-EEE4-4E25-B5E2-8FAC20E25CA4}"/>
              </a:ext>
            </a:extLst>
          </p:cNvPr>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5604" name="Rectangle 3">
            <a:extLst>
              <a:ext uri="{FF2B5EF4-FFF2-40B4-BE49-F238E27FC236}">
                <a16:creationId xmlns:a16="http://schemas.microsoft.com/office/drawing/2014/main" id="{59E1E794-CBA9-4D72-8CB9-549A212FB47C}"/>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49188" name="AutoShape 4">
            <a:extLst>
              <a:ext uri="{FF2B5EF4-FFF2-40B4-BE49-F238E27FC236}">
                <a16:creationId xmlns:a16="http://schemas.microsoft.com/office/drawing/2014/main" id="{A5FFA22B-7BB6-46B0-8837-5165BE9C05AC}"/>
              </a:ext>
            </a:extLst>
          </p:cNvPr>
          <p:cNvSpPr>
            <a:spLocks noChangeArrowheads="1"/>
          </p:cNvSpPr>
          <p:nvPr/>
        </p:nvSpPr>
        <p:spPr bwMode="auto">
          <a:xfrm>
            <a:off x="2382838" y="1047750"/>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becomes 1</a:t>
            </a:r>
          </a:p>
        </p:txBody>
      </p:sp>
      <p:sp>
        <p:nvSpPr>
          <p:cNvPr id="25606" name="Rectangle 5">
            <a:extLst>
              <a:ext uri="{FF2B5EF4-FFF2-40B4-BE49-F238E27FC236}">
                <a16:creationId xmlns:a16="http://schemas.microsoft.com/office/drawing/2014/main" id="{D0FEC31C-CAC8-41BC-AD5D-6B3F84209959}"/>
              </a:ext>
            </a:extLst>
          </p:cNvPr>
          <p:cNvSpPr>
            <a:spLocks noChangeArrowheads="1"/>
          </p:cNvSpPr>
          <p:nvPr/>
        </p:nvSpPr>
        <p:spPr bwMode="auto">
          <a:xfrm>
            <a:off x="1000125" y="2928938"/>
            <a:ext cx="80645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a:extLst>
              <a:ext uri="{FF2B5EF4-FFF2-40B4-BE49-F238E27FC236}">
                <a16:creationId xmlns:a16="http://schemas.microsoft.com/office/drawing/2014/main" id="{0ACBFF11-2964-493E-986D-F979A28AB003}"/>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8" name="Object 7">
            <a:extLst>
              <a:ext uri="{FF2B5EF4-FFF2-40B4-BE49-F238E27FC236}">
                <a16:creationId xmlns:a16="http://schemas.microsoft.com/office/drawing/2014/main" id="{67DC1726-38C5-439F-A2BE-0DD12A1D761F}"/>
              </a:ext>
            </a:extLst>
          </p:cNvPr>
          <p:cNvGraphicFramePr>
            <a:graphicFrameLocks noChangeAspect="1"/>
          </p:cNvGraphicFramePr>
          <p:nvPr/>
        </p:nvGraphicFramePr>
        <p:xfrm>
          <a:off x="5838825" y="2238375"/>
          <a:ext cx="1958975" cy="2098675"/>
        </p:xfrm>
        <a:graphic>
          <a:graphicData uri="http://schemas.openxmlformats.org/presentationml/2006/ole">
            <mc:AlternateContent xmlns:mc="http://schemas.openxmlformats.org/markup-compatibility/2006">
              <mc:Choice xmlns:v="urn:schemas-microsoft-com:vml" Requires="v">
                <p:oleObj name="Picture" r:id="rId2" imgW="1600572" imgH="1711756" progId="Word.Picture.8">
                  <p:embed/>
                </p:oleObj>
              </mc:Choice>
              <mc:Fallback>
                <p:oleObj name="Picture" r:id="rId2" imgW="1600572" imgH="171175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238375"/>
                        <a:ext cx="1958975" cy="2098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a:extLst>
              <a:ext uri="{FF2B5EF4-FFF2-40B4-BE49-F238E27FC236}">
                <a16:creationId xmlns:a16="http://schemas.microsoft.com/office/drawing/2014/main" id="{35B24579-7A09-40A4-82FE-02D1667968B9}"/>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09AE4BAB-714D-4073-8537-CF8AE3ACFB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81704E-615B-4659-9D70-17602C99259A}" type="slidenum">
              <a:rPr lang="en-US" altLang="en-US" sz="1400"/>
              <a:pPr>
                <a:spcBef>
                  <a:spcPct val="0"/>
                </a:spcBef>
                <a:buClrTx/>
                <a:buSzTx/>
                <a:buFontTx/>
                <a:buNone/>
              </a:pPr>
              <a:t>24</a:t>
            </a:fld>
            <a:endParaRPr lang="en-US" altLang="en-US" sz="1400"/>
          </a:p>
        </p:txBody>
      </p:sp>
      <p:sp>
        <p:nvSpPr>
          <p:cNvPr id="26627" name="Rectangle 2">
            <a:extLst>
              <a:ext uri="{FF2B5EF4-FFF2-40B4-BE49-F238E27FC236}">
                <a16:creationId xmlns:a16="http://schemas.microsoft.com/office/drawing/2014/main" id="{BCF52BE5-361B-4FCB-A95C-16B719051631}"/>
              </a:ext>
            </a:extLst>
          </p:cNvPr>
          <p:cNvSpPr>
            <a:spLocks noGrp="1" noChangeArrowheads="1"/>
          </p:cNvSpPr>
          <p:nvPr>
            <p:ph type="title"/>
          </p:nvPr>
        </p:nvSpPr>
        <p:spPr>
          <a:xfrm>
            <a:off x="685800" y="228600"/>
            <a:ext cx="7772400" cy="533400"/>
          </a:xfrm>
          <a:noFill/>
        </p:spPr>
        <p:txBody>
          <a:bodyPr/>
          <a:lstStyle/>
          <a:p>
            <a:r>
              <a:rPr lang="en-US" altLang="en-US" sz="4000"/>
              <a:t>Trace Program with Arrays</a:t>
            </a:r>
          </a:p>
        </p:txBody>
      </p:sp>
      <p:sp>
        <p:nvSpPr>
          <p:cNvPr id="26628" name="Rectangle 3">
            <a:extLst>
              <a:ext uri="{FF2B5EF4-FFF2-40B4-BE49-F238E27FC236}">
                <a16:creationId xmlns:a16="http://schemas.microsoft.com/office/drawing/2014/main" id="{63B3BBAA-47FD-4B01-ADD5-E12B7007CB4C}"/>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50212" name="AutoShape 4">
            <a:extLst>
              <a:ext uri="{FF2B5EF4-FFF2-40B4-BE49-F238E27FC236}">
                <a16:creationId xmlns:a16="http://schemas.microsoft.com/office/drawing/2014/main" id="{234976C7-C788-4C76-B2B4-27A9329D6DFF}"/>
              </a:ext>
            </a:extLst>
          </p:cNvPr>
          <p:cNvSpPr>
            <a:spLocks noChangeArrowheads="1"/>
          </p:cNvSpPr>
          <p:nvPr/>
        </p:nvSpPr>
        <p:spPr bwMode="auto">
          <a:xfrm>
            <a:off x="2382838" y="1047750"/>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(=1) is less than 5</a:t>
            </a:r>
          </a:p>
        </p:txBody>
      </p:sp>
      <p:sp>
        <p:nvSpPr>
          <p:cNvPr id="26630" name="Rectangle 5">
            <a:extLst>
              <a:ext uri="{FF2B5EF4-FFF2-40B4-BE49-F238E27FC236}">
                <a16:creationId xmlns:a16="http://schemas.microsoft.com/office/drawing/2014/main" id="{1CFBD3DF-6A4E-46E2-9F7C-C8E2D7A6FA06}"/>
              </a:ext>
            </a:extLst>
          </p:cNvPr>
          <p:cNvSpPr>
            <a:spLocks noChangeArrowheads="1"/>
          </p:cNvSpPr>
          <p:nvPr/>
        </p:nvSpPr>
        <p:spPr bwMode="auto">
          <a:xfrm>
            <a:off x="1922463" y="2928938"/>
            <a:ext cx="576262"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a:extLst>
              <a:ext uri="{FF2B5EF4-FFF2-40B4-BE49-F238E27FC236}">
                <a16:creationId xmlns:a16="http://schemas.microsoft.com/office/drawing/2014/main" id="{BCDBCB2B-165D-4A80-BCC6-E109C3366E88}"/>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2" name="Object 7">
            <a:extLst>
              <a:ext uri="{FF2B5EF4-FFF2-40B4-BE49-F238E27FC236}">
                <a16:creationId xmlns:a16="http://schemas.microsoft.com/office/drawing/2014/main" id="{B03B8E56-BBFB-462F-8C76-20ED8F99EF9C}"/>
              </a:ext>
            </a:extLst>
          </p:cNvPr>
          <p:cNvGraphicFramePr>
            <a:graphicFrameLocks noChangeAspect="1"/>
          </p:cNvGraphicFramePr>
          <p:nvPr/>
        </p:nvGraphicFramePr>
        <p:xfrm>
          <a:off x="5838825" y="2314575"/>
          <a:ext cx="1958975" cy="2098675"/>
        </p:xfrm>
        <a:graphic>
          <a:graphicData uri="http://schemas.openxmlformats.org/presentationml/2006/ole">
            <mc:AlternateContent xmlns:mc="http://schemas.openxmlformats.org/markup-compatibility/2006">
              <mc:Choice xmlns:v="urn:schemas-microsoft-com:vml" Requires="v">
                <p:oleObj name="Picture" r:id="rId2" imgW="1600572" imgH="1711756" progId="Word.Picture.8">
                  <p:embed/>
                </p:oleObj>
              </mc:Choice>
              <mc:Fallback>
                <p:oleObj name="Picture" r:id="rId2" imgW="1600572" imgH="171175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314575"/>
                        <a:ext cx="1958975" cy="20986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a:extLst>
              <a:ext uri="{FF2B5EF4-FFF2-40B4-BE49-F238E27FC236}">
                <a16:creationId xmlns:a16="http://schemas.microsoft.com/office/drawing/2014/main" id="{99C4D8FD-2774-48BC-8EE6-A07998DA98A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485DE8FF-F5B6-49CD-B703-75DE263245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DD7690-B054-4732-9661-1806B7F3F3EB}" type="slidenum">
              <a:rPr lang="en-US" altLang="en-US" sz="1400"/>
              <a:pPr>
                <a:spcBef>
                  <a:spcPct val="0"/>
                </a:spcBef>
                <a:buClrTx/>
                <a:buSzTx/>
                <a:buFontTx/>
                <a:buNone/>
              </a:pPr>
              <a:t>25</a:t>
            </a:fld>
            <a:endParaRPr lang="en-US" altLang="en-US" sz="1400"/>
          </a:p>
        </p:txBody>
      </p:sp>
      <p:sp>
        <p:nvSpPr>
          <p:cNvPr id="27651" name="Rectangle 2">
            <a:extLst>
              <a:ext uri="{FF2B5EF4-FFF2-40B4-BE49-F238E27FC236}">
                <a16:creationId xmlns:a16="http://schemas.microsoft.com/office/drawing/2014/main" id="{1A9493E0-49F0-4561-9106-7FFE51BB042D}"/>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27652" name="Rectangle 3">
            <a:extLst>
              <a:ext uri="{FF2B5EF4-FFF2-40B4-BE49-F238E27FC236}">
                <a16:creationId xmlns:a16="http://schemas.microsoft.com/office/drawing/2014/main" id="{39AC8388-7E68-4AB3-B0EF-E64B33EB1931}"/>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32804" name="AutoShape 4">
            <a:extLst>
              <a:ext uri="{FF2B5EF4-FFF2-40B4-BE49-F238E27FC236}">
                <a16:creationId xmlns:a16="http://schemas.microsoft.com/office/drawing/2014/main" id="{5A56491D-190D-4522-8DD3-63B4475BC945}"/>
              </a:ext>
            </a:extLst>
          </p:cNvPr>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is executed, value[1] is 1</a:t>
            </a:r>
          </a:p>
          <a:p>
            <a:pPr algn="ctr">
              <a:spcBef>
                <a:spcPct val="0"/>
              </a:spcBef>
              <a:buClrTx/>
              <a:buSzTx/>
              <a:buFontTx/>
              <a:buNone/>
            </a:pPr>
            <a:endParaRPr lang="en-US" altLang="en-US" sz="1800"/>
          </a:p>
        </p:txBody>
      </p:sp>
      <p:sp>
        <p:nvSpPr>
          <p:cNvPr id="27654" name="Rectangle 5">
            <a:extLst>
              <a:ext uri="{FF2B5EF4-FFF2-40B4-BE49-F238E27FC236}">
                <a16:creationId xmlns:a16="http://schemas.microsoft.com/office/drawing/2014/main" id="{D2999C5C-BAF9-4146-8D83-67CF83C39E96}"/>
              </a:ext>
            </a:extLst>
          </p:cNvPr>
          <p:cNvSpPr>
            <a:spLocks noChangeArrowheads="1"/>
          </p:cNvSpPr>
          <p:nvPr/>
        </p:nvSpPr>
        <p:spPr bwMode="auto">
          <a:xfrm>
            <a:off x="539750" y="3236913"/>
            <a:ext cx="396240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a:extLst>
              <a:ext uri="{FF2B5EF4-FFF2-40B4-BE49-F238E27FC236}">
                <a16:creationId xmlns:a16="http://schemas.microsoft.com/office/drawing/2014/main" id="{014F0FC7-67B9-4ED4-93E3-8AB736D58723}"/>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6" name="Object 7">
            <a:extLst>
              <a:ext uri="{FF2B5EF4-FFF2-40B4-BE49-F238E27FC236}">
                <a16:creationId xmlns:a16="http://schemas.microsoft.com/office/drawing/2014/main" id="{925AB326-09DD-400A-AA75-6FC892949C0F}"/>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a:extLst>
              <a:ext uri="{FF2B5EF4-FFF2-40B4-BE49-F238E27FC236}">
                <a16:creationId xmlns:a16="http://schemas.microsoft.com/office/drawing/2014/main" id="{0B41FE21-5DB5-4F51-A51E-8A42B667148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7658" name="Rectangle 9">
            <a:extLst>
              <a:ext uri="{FF2B5EF4-FFF2-40B4-BE49-F238E27FC236}">
                <a16:creationId xmlns:a16="http://schemas.microsoft.com/office/drawing/2014/main" id="{39826CFC-9CD9-4F80-8F6E-FCC0D23D3E0D}"/>
              </a:ext>
            </a:extLst>
          </p:cNvPr>
          <p:cNvSpPr>
            <a:spLocks noChangeArrowheads="1"/>
          </p:cNvSpPr>
          <p:nvPr/>
        </p:nvSpPr>
        <p:spPr bwMode="auto">
          <a:xfrm>
            <a:off x="6376988" y="3006725"/>
            <a:ext cx="730250"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9" name="Line 10">
            <a:extLst>
              <a:ext uri="{FF2B5EF4-FFF2-40B4-BE49-F238E27FC236}">
                <a16:creationId xmlns:a16="http://schemas.microsoft.com/office/drawing/2014/main" id="{6211E9ED-5226-4955-9D6C-2873FC317A96}"/>
              </a:ext>
            </a:extLst>
          </p:cNvPr>
          <p:cNvSpPr>
            <a:spLocks noChangeShapeType="1"/>
          </p:cNvSpPr>
          <p:nvPr/>
        </p:nvSpPr>
        <p:spPr bwMode="auto">
          <a:xfrm flipV="1">
            <a:off x="4149725" y="3160713"/>
            <a:ext cx="2189163" cy="192087"/>
          </a:xfrm>
          <a:prstGeom prst="line">
            <a:avLst/>
          </a:prstGeom>
          <a:noFill/>
          <a:ln w="508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4E4BDFEB-6510-479C-9782-7CA80470FF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6393B0-305F-4725-AEE1-43FAC74B8514}" type="slidenum">
              <a:rPr lang="en-US" altLang="en-US" sz="1400"/>
              <a:pPr>
                <a:spcBef>
                  <a:spcPct val="0"/>
                </a:spcBef>
                <a:buClrTx/>
                <a:buSzTx/>
                <a:buFontTx/>
                <a:buNone/>
              </a:pPr>
              <a:t>26</a:t>
            </a:fld>
            <a:endParaRPr lang="en-US" altLang="en-US" sz="1400"/>
          </a:p>
        </p:txBody>
      </p:sp>
      <p:sp>
        <p:nvSpPr>
          <p:cNvPr id="28675" name="Rectangle 2">
            <a:extLst>
              <a:ext uri="{FF2B5EF4-FFF2-40B4-BE49-F238E27FC236}">
                <a16:creationId xmlns:a16="http://schemas.microsoft.com/office/drawing/2014/main" id="{BB5D578B-C33B-4C55-B75E-F0D8F277FF47}"/>
              </a:ext>
            </a:extLst>
          </p:cNvPr>
          <p:cNvSpPr>
            <a:spLocks noGrp="1" noChangeArrowheads="1"/>
          </p:cNvSpPr>
          <p:nvPr>
            <p:ph type="title"/>
          </p:nvPr>
        </p:nvSpPr>
        <p:spPr>
          <a:xfrm>
            <a:off x="685800" y="285750"/>
            <a:ext cx="7772400" cy="569913"/>
          </a:xfrm>
          <a:noFill/>
        </p:spPr>
        <p:txBody>
          <a:bodyPr/>
          <a:lstStyle/>
          <a:p>
            <a:r>
              <a:rPr lang="en-US" altLang="en-US" sz="4000"/>
              <a:t>Trace Program with Arrays</a:t>
            </a:r>
          </a:p>
        </p:txBody>
      </p:sp>
      <p:sp>
        <p:nvSpPr>
          <p:cNvPr id="28676" name="Rectangle 3">
            <a:extLst>
              <a:ext uri="{FF2B5EF4-FFF2-40B4-BE49-F238E27FC236}">
                <a16:creationId xmlns:a16="http://schemas.microsoft.com/office/drawing/2014/main" id="{613A47D5-3836-424D-9D1D-917E4BF2A0AE}"/>
              </a:ext>
            </a:extLst>
          </p:cNvPr>
          <p:cNvSpPr>
            <a:spLocks noGrp="1" noChangeArrowheads="1"/>
          </p:cNvSpPr>
          <p:nvPr>
            <p:ph type="body" sz="half" idx="1"/>
          </p:nvPr>
        </p:nvSpPr>
        <p:spPr>
          <a:xfrm>
            <a:off x="693738" y="1892300"/>
            <a:ext cx="4462462" cy="3571875"/>
          </a:xfrm>
          <a:solidFill>
            <a:schemeClr val="tx1"/>
          </a:solidFill>
        </p:spPr>
        <p:txBody>
          <a:bodyPr/>
          <a:lstStyle/>
          <a:p>
            <a:pPr marL="609600" indent="-609600">
              <a:lnSpc>
                <a:spcPct val="90000"/>
              </a:lnSpc>
              <a:buFont typeface="Monotype Sorts" pitchFamily="2" charset="2"/>
              <a:buNone/>
            </a:pPr>
            <a:r>
              <a:rPr lang="en-US" altLang="en-US" sz="2000">
                <a:solidFill>
                  <a:schemeClr val="bg2"/>
                </a:solidFill>
              </a:rPr>
              <a:t>public class Test {</a:t>
            </a:r>
          </a:p>
          <a:p>
            <a:pPr marL="609600" indent="-609600">
              <a:lnSpc>
                <a:spcPct val="90000"/>
              </a:lnSpc>
              <a:buFont typeface="Monotype Sorts" pitchFamily="2" charset="2"/>
              <a:buNone/>
            </a:pPr>
            <a:r>
              <a:rPr lang="en-US" altLang="en-US" sz="2000">
                <a:solidFill>
                  <a:schemeClr val="bg2"/>
                </a:solidFill>
              </a:rPr>
              <a:t>  public static void main(String[] args) {</a:t>
            </a:r>
          </a:p>
          <a:p>
            <a:pPr marL="609600" indent="-609600">
              <a:lnSpc>
                <a:spcPct val="90000"/>
              </a:lnSpc>
              <a:buFont typeface="Monotype Sorts" pitchFamily="2" charset="2"/>
              <a:buNone/>
            </a:pPr>
            <a:r>
              <a:rPr lang="en-US" altLang="en-US" sz="2000">
                <a:solidFill>
                  <a:schemeClr val="bg2"/>
                </a:solidFill>
              </a:rPr>
              <a:t>    int[] values = new int[5];</a:t>
            </a:r>
          </a:p>
          <a:p>
            <a:pPr marL="609600" indent="-609600">
              <a:lnSpc>
                <a:spcPct val="90000"/>
              </a:lnSpc>
              <a:buFont typeface="Monotype Sorts" pitchFamily="2" charset="2"/>
              <a:buNone/>
            </a:pPr>
            <a:r>
              <a:rPr lang="en-US" altLang="en-US" sz="2000">
                <a:solidFill>
                  <a:schemeClr val="bg2"/>
                </a:solidFill>
              </a:rPr>
              <a:t>    for (int i = 1; i &lt; 5; i++) {</a:t>
            </a:r>
          </a:p>
          <a:p>
            <a:pPr marL="609600" indent="-609600">
              <a:lnSpc>
                <a:spcPct val="90000"/>
              </a:lnSpc>
              <a:buFont typeface="Monotype Sorts" pitchFamily="2" charset="2"/>
              <a:buNone/>
            </a:pPr>
            <a:r>
              <a:rPr lang="en-US" altLang="en-US" sz="2000">
                <a:solidFill>
                  <a:schemeClr val="bg2"/>
                </a:solidFill>
              </a:rPr>
              <a:t>      values[i] = i + values[i-1];</a:t>
            </a:r>
          </a:p>
          <a:p>
            <a:pPr marL="609600" indent="-609600">
              <a:lnSpc>
                <a:spcPct val="90000"/>
              </a:lnSpc>
              <a:buFont typeface="Monotype Sorts" pitchFamily="2" charset="2"/>
              <a:buNone/>
            </a:pPr>
            <a:r>
              <a:rPr lang="en-US" altLang="en-US" sz="2000">
                <a:solidFill>
                  <a:schemeClr val="bg2"/>
                </a:solidFill>
              </a:rPr>
              <a:t>    }</a:t>
            </a:r>
          </a:p>
          <a:p>
            <a:pPr marL="609600" indent="-609600">
              <a:lnSpc>
                <a:spcPct val="90000"/>
              </a:lnSpc>
              <a:buFont typeface="Monotype Sorts" pitchFamily="2" charset="2"/>
              <a:buNone/>
            </a:pPr>
            <a:r>
              <a:rPr lang="en-US" altLang="en-US" sz="2000">
                <a:solidFill>
                  <a:schemeClr val="bg2"/>
                </a:solidFill>
              </a:rPr>
              <a:t>    values[0] = values[1] + values[4];</a:t>
            </a:r>
          </a:p>
          <a:p>
            <a:pPr marL="609600" indent="-609600">
              <a:lnSpc>
                <a:spcPct val="90000"/>
              </a:lnSpc>
              <a:buFont typeface="Monotype Sorts" pitchFamily="2" charset="2"/>
              <a:buNone/>
            </a:pPr>
            <a:r>
              <a:rPr lang="en-US" altLang="en-US" sz="2000">
                <a:solidFill>
                  <a:schemeClr val="bg2"/>
                </a:solidFill>
              </a:rPr>
              <a:t>  }</a:t>
            </a:r>
          </a:p>
          <a:p>
            <a:pPr marL="609600" indent="-609600">
              <a:lnSpc>
                <a:spcPct val="90000"/>
              </a:lnSpc>
              <a:buFont typeface="Monotype Sorts" pitchFamily="2" charset="2"/>
              <a:buNone/>
            </a:pPr>
            <a:r>
              <a:rPr lang="en-US" altLang="en-US" sz="2000">
                <a:solidFill>
                  <a:schemeClr val="bg2"/>
                </a:solidFill>
              </a:rPr>
              <a:t>}</a:t>
            </a:r>
          </a:p>
        </p:txBody>
      </p:sp>
      <p:sp>
        <p:nvSpPr>
          <p:cNvPr id="351236" name="AutoShape 4">
            <a:extLst>
              <a:ext uri="{FF2B5EF4-FFF2-40B4-BE49-F238E27FC236}">
                <a16:creationId xmlns:a16="http://schemas.microsoft.com/office/drawing/2014/main" id="{93B25229-A7D7-44F2-9C28-7918633A30F0}"/>
              </a:ext>
            </a:extLst>
          </p:cNvPr>
          <p:cNvSpPr>
            <a:spLocks noChangeArrowheads="1"/>
          </p:cNvSpPr>
          <p:nvPr/>
        </p:nvSpPr>
        <p:spPr bwMode="auto">
          <a:xfrm>
            <a:off x="4187825" y="1201738"/>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i++, i becomes 2</a:t>
            </a:r>
          </a:p>
        </p:txBody>
      </p:sp>
      <p:sp>
        <p:nvSpPr>
          <p:cNvPr id="28678" name="Rectangle 5">
            <a:extLst>
              <a:ext uri="{FF2B5EF4-FFF2-40B4-BE49-F238E27FC236}">
                <a16:creationId xmlns:a16="http://schemas.microsoft.com/office/drawing/2014/main" id="{3E183F24-73BE-47B4-B349-D58E0BE7BAD6}"/>
              </a:ext>
            </a:extLst>
          </p:cNvPr>
          <p:cNvSpPr>
            <a:spLocks noChangeArrowheads="1"/>
          </p:cNvSpPr>
          <p:nvPr/>
        </p:nvSpPr>
        <p:spPr bwMode="auto">
          <a:xfrm>
            <a:off x="2997200" y="2968625"/>
            <a:ext cx="384175"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a:extLst>
              <a:ext uri="{FF2B5EF4-FFF2-40B4-BE49-F238E27FC236}">
                <a16:creationId xmlns:a16="http://schemas.microsoft.com/office/drawing/2014/main" id="{21D708CC-1538-4C21-B052-3C34F93D43BC}"/>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8">
            <a:extLst>
              <a:ext uri="{FF2B5EF4-FFF2-40B4-BE49-F238E27FC236}">
                <a16:creationId xmlns:a16="http://schemas.microsoft.com/office/drawing/2014/main" id="{D118B293-3541-40A2-88C6-9A593A5B136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28681" name="Object 9">
            <a:extLst>
              <a:ext uri="{FF2B5EF4-FFF2-40B4-BE49-F238E27FC236}">
                <a16:creationId xmlns:a16="http://schemas.microsoft.com/office/drawing/2014/main" id="{410CA8A7-E59A-4D09-A176-E79463DFD3D3}"/>
              </a:ext>
            </a:extLst>
          </p:cNvPr>
          <p:cNvGraphicFramePr>
            <a:graphicFrameLocks noChangeAspect="1"/>
          </p:cNvGraphicFramePr>
          <p:nvPr>
            <p:ph sz="half" idx="2"/>
          </p:nvPr>
        </p:nvGraphicFramePr>
        <p:xfrm>
          <a:off x="6030913" y="2468563"/>
          <a:ext cx="1828800" cy="1958975"/>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913" y="2468563"/>
                        <a:ext cx="1828800" cy="19589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5371A210-7CCC-483C-BEFD-148AED9E48A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CCE0C0-E829-44DB-9BFF-C10488A6ABAA}" type="slidenum">
              <a:rPr lang="en-US" altLang="en-US" sz="1400"/>
              <a:pPr>
                <a:spcBef>
                  <a:spcPct val="0"/>
                </a:spcBef>
                <a:buClrTx/>
                <a:buSzTx/>
                <a:buFontTx/>
                <a:buNone/>
              </a:pPr>
              <a:t>27</a:t>
            </a:fld>
            <a:endParaRPr lang="en-US" altLang="en-US" sz="1400"/>
          </a:p>
        </p:txBody>
      </p:sp>
      <p:sp>
        <p:nvSpPr>
          <p:cNvPr id="29699" name="Rectangle 2">
            <a:extLst>
              <a:ext uri="{FF2B5EF4-FFF2-40B4-BE49-F238E27FC236}">
                <a16:creationId xmlns:a16="http://schemas.microsoft.com/office/drawing/2014/main" id="{2C943E48-68FB-44F7-B607-2189392E7D8E}"/>
              </a:ext>
            </a:extLst>
          </p:cNvPr>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29700" name="Rectangle 3">
            <a:extLst>
              <a:ext uri="{FF2B5EF4-FFF2-40B4-BE49-F238E27FC236}">
                <a16:creationId xmlns:a16="http://schemas.microsoft.com/office/drawing/2014/main" id="{43569D27-4F73-4524-9E6D-65C03A75B49B}"/>
              </a:ext>
            </a:extLst>
          </p:cNvPr>
          <p:cNvSpPr>
            <a:spLocks noGrp="1" noChangeArrowheads="1"/>
          </p:cNvSpPr>
          <p:nvPr>
            <p:ph type="body" sz="half" idx="1"/>
          </p:nvPr>
        </p:nvSpPr>
        <p:spPr>
          <a:xfrm>
            <a:off x="685800" y="1657350"/>
            <a:ext cx="4346575" cy="4114800"/>
          </a:xfrm>
          <a:solidFill>
            <a:schemeClr val="tx1"/>
          </a:solidFill>
        </p:spPr>
        <p:txBody>
          <a:bodyPr/>
          <a:lstStyle/>
          <a:p>
            <a:pPr marL="609600" indent="-609600">
              <a:lnSpc>
                <a:spcPct val="80000"/>
              </a:lnSpc>
              <a:buFont typeface="Monotype Sorts" pitchFamily="2" charset="2"/>
              <a:buNone/>
            </a:pPr>
            <a:r>
              <a:rPr lang="en-US" altLang="en-US" sz="2400">
                <a:solidFill>
                  <a:schemeClr val="bg2"/>
                </a:solidFill>
              </a:rPr>
              <a:t>public class Test {</a:t>
            </a:r>
          </a:p>
          <a:p>
            <a:pPr marL="609600" indent="-609600">
              <a:lnSpc>
                <a:spcPct val="80000"/>
              </a:lnSpc>
              <a:buFont typeface="Monotype Sorts" pitchFamily="2" charset="2"/>
              <a:buNone/>
            </a:pPr>
            <a:r>
              <a:rPr lang="en-US" altLang="en-US" sz="2400">
                <a:solidFill>
                  <a:schemeClr val="bg2"/>
                </a:solidFill>
              </a:rPr>
              <a:t>  public static void main(String[] args) {</a:t>
            </a:r>
          </a:p>
          <a:p>
            <a:pPr marL="609600" indent="-609600">
              <a:lnSpc>
                <a:spcPct val="80000"/>
              </a:lnSpc>
              <a:buFont typeface="Monotype Sorts" pitchFamily="2" charset="2"/>
              <a:buNone/>
            </a:pPr>
            <a:r>
              <a:rPr lang="en-US" altLang="en-US" sz="2400">
                <a:solidFill>
                  <a:schemeClr val="bg2"/>
                </a:solidFill>
              </a:rPr>
              <a:t>    int[] values = new int[5];</a:t>
            </a:r>
          </a:p>
          <a:p>
            <a:pPr marL="609600" indent="-609600">
              <a:lnSpc>
                <a:spcPct val="80000"/>
              </a:lnSpc>
              <a:buFont typeface="Monotype Sorts" pitchFamily="2" charset="2"/>
              <a:buNone/>
            </a:pPr>
            <a:r>
              <a:rPr lang="en-US" altLang="en-US" sz="2400">
                <a:solidFill>
                  <a:schemeClr val="bg2"/>
                </a:solidFill>
              </a:rPr>
              <a:t>    for (int i = 1; i &lt; 5; i++) {</a:t>
            </a:r>
          </a:p>
          <a:p>
            <a:pPr marL="609600" indent="-609600">
              <a:lnSpc>
                <a:spcPct val="80000"/>
              </a:lnSpc>
              <a:buFont typeface="Monotype Sorts" pitchFamily="2" charset="2"/>
              <a:buNone/>
            </a:pPr>
            <a:r>
              <a:rPr lang="en-US" altLang="en-US" sz="2400">
                <a:solidFill>
                  <a:schemeClr val="bg2"/>
                </a:solidFill>
              </a:rPr>
              <a:t>      values[i] = i + values[i-1];</a:t>
            </a:r>
          </a:p>
          <a:p>
            <a:pPr marL="609600" indent="-609600">
              <a:lnSpc>
                <a:spcPct val="80000"/>
              </a:lnSpc>
              <a:buFont typeface="Monotype Sorts" pitchFamily="2" charset="2"/>
              <a:buNone/>
            </a:pPr>
            <a:r>
              <a:rPr lang="en-US" altLang="en-US" sz="2400">
                <a:solidFill>
                  <a:schemeClr val="bg2"/>
                </a:solidFill>
              </a:rPr>
              <a:t>    }</a:t>
            </a:r>
          </a:p>
          <a:p>
            <a:pPr marL="609600" indent="-609600">
              <a:lnSpc>
                <a:spcPct val="80000"/>
              </a:lnSpc>
              <a:buFont typeface="Monotype Sorts" pitchFamily="2" charset="2"/>
              <a:buNone/>
            </a:pPr>
            <a:r>
              <a:rPr lang="en-US" altLang="en-US" sz="2400">
                <a:solidFill>
                  <a:schemeClr val="bg2"/>
                </a:solidFill>
              </a:rPr>
              <a:t>    values[0] = values[1] + values[4];</a:t>
            </a:r>
          </a:p>
          <a:p>
            <a:pPr marL="609600" indent="-609600">
              <a:lnSpc>
                <a:spcPct val="80000"/>
              </a:lnSpc>
              <a:buFont typeface="Monotype Sorts" pitchFamily="2" charset="2"/>
              <a:buNone/>
            </a:pPr>
            <a:r>
              <a:rPr lang="en-US" altLang="en-US" sz="2400">
                <a:solidFill>
                  <a:schemeClr val="bg2"/>
                </a:solidFill>
              </a:rPr>
              <a:t>  }</a:t>
            </a:r>
          </a:p>
          <a:p>
            <a:pPr marL="609600" indent="-609600">
              <a:lnSpc>
                <a:spcPct val="80000"/>
              </a:lnSpc>
              <a:buFont typeface="Monotype Sorts" pitchFamily="2" charset="2"/>
              <a:buNone/>
            </a:pPr>
            <a:r>
              <a:rPr lang="en-US" altLang="en-US" sz="2400">
                <a:solidFill>
                  <a:schemeClr val="bg2"/>
                </a:solidFill>
              </a:rPr>
              <a:t>}</a:t>
            </a:r>
          </a:p>
        </p:txBody>
      </p:sp>
      <p:sp>
        <p:nvSpPr>
          <p:cNvPr id="353284" name="AutoShape 4">
            <a:extLst>
              <a:ext uri="{FF2B5EF4-FFF2-40B4-BE49-F238E27FC236}">
                <a16:creationId xmlns:a16="http://schemas.microsoft.com/office/drawing/2014/main" id="{2A8D51D8-8E88-4F1B-8EAF-5451FC6DA547}"/>
              </a:ext>
            </a:extLst>
          </p:cNvPr>
          <p:cNvSpPr>
            <a:spLocks noChangeArrowheads="1"/>
          </p:cNvSpPr>
          <p:nvPr/>
        </p:nvSpPr>
        <p:spPr bwMode="auto">
          <a:xfrm>
            <a:off x="5610225" y="1393825"/>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2) is less than 5</a:t>
            </a:r>
          </a:p>
        </p:txBody>
      </p:sp>
      <p:sp>
        <p:nvSpPr>
          <p:cNvPr id="29702" name="Rectangle 5">
            <a:extLst>
              <a:ext uri="{FF2B5EF4-FFF2-40B4-BE49-F238E27FC236}">
                <a16:creationId xmlns:a16="http://schemas.microsoft.com/office/drawing/2014/main" id="{4AFE8E9B-2ACA-492E-9F06-D77C370A4AF0}"/>
              </a:ext>
            </a:extLst>
          </p:cNvPr>
          <p:cNvSpPr>
            <a:spLocks noChangeArrowheads="1"/>
          </p:cNvSpPr>
          <p:nvPr/>
        </p:nvSpPr>
        <p:spPr bwMode="auto">
          <a:xfrm>
            <a:off x="3419475" y="3082925"/>
            <a:ext cx="500063"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a:extLst>
              <a:ext uri="{FF2B5EF4-FFF2-40B4-BE49-F238E27FC236}">
                <a16:creationId xmlns:a16="http://schemas.microsoft.com/office/drawing/2014/main" id="{3C2E3E65-501C-4583-95E0-94921F0CC980}"/>
              </a:ext>
            </a:extLst>
          </p:cNvPr>
          <p:cNvSpPr>
            <a:spLocks noChangeArrowheads="1"/>
          </p:cNvSpPr>
          <p:nvPr/>
        </p:nvSpPr>
        <p:spPr bwMode="auto">
          <a:xfrm>
            <a:off x="501650" y="273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8">
            <a:extLst>
              <a:ext uri="{FF2B5EF4-FFF2-40B4-BE49-F238E27FC236}">
                <a16:creationId xmlns:a16="http://schemas.microsoft.com/office/drawing/2014/main" id="{D3DD2074-62B0-4F8F-9511-236EB9B84EF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29705" name="Object 9">
            <a:extLst>
              <a:ext uri="{FF2B5EF4-FFF2-40B4-BE49-F238E27FC236}">
                <a16:creationId xmlns:a16="http://schemas.microsoft.com/office/drawing/2014/main" id="{F1568372-0B13-4AAE-B382-C753E33D3CC4}"/>
              </a:ext>
            </a:extLst>
          </p:cNvPr>
          <p:cNvGraphicFramePr>
            <a:graphicFrameLocks noChangeAspect="1"/>
          </p:cNvGraphicFramePr>
          <p:nvPr>
            <p:ph sz="half" idx="2"/>
          </p:nvPr>
        </p:nvGraphicFramePr>
        <p:xfrm>
          <a:off x="5916613" y="2506663"/>
          <a:ext cx="2078037" cy="2227262"/>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2506663"/>
                        <a:ext cx="2078037" cy="22272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EF4EDD22-9720-4648-AF74-F773D0946D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CAD3AD-77D1-4DEC-9DD4-1187D95A0BA8}" type="slidenum">
              <a:rPr lang="en-US" altLang="en-US" sz="1400"/>
              <a:pPr>
                <a:spcBef>
                  <a:spcPct val="0"/>
                </a:spcBef>
                <a:buClrTx/>
                <a:buSzTx/>
                <a:buFontTx/>
                <a:buNone/>
              </a:pPr>
              <a:t>28</a:t>
            </a:fld>
            <a:endParaRPr lang="en-US" altLang="en-US" sz="1400"/>
          </a:p>
        </p:txBody>
      </p:sp>
      <p:sp>
        <p:nvSpPr>
          <p:cNvPr id="30723" name="Rectangle 2">
            <a:extLst>
              <a:ext uri="{FF2B5EF4-FFF2-40B4-BE49-F238E27FC236}">
                <a16:creationId xmlns:a16="http://schemas.microsoft.com/office/drawing/2014/main" id="{69715C95-6096-4CC3-A5B7-034F9F493FEB}"/>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0724" name="Rectangle 3">
            <a:extLst>
              <a:ext uri="{FF2B5EF4-FFF2-40B4-BE49-F238E27FC236}">
                <a16:creationId xmlns:a16="http://schemas.microsoft.com/office/drawing/2014/main" id="{3178DE63-107D-4D18-8BE7-631D193DA471}"/>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52260" name="AutoShape 4">
            <a:extLst>
              <a:ext uri="{FF2B5EF4-FFF2-40B4-BE49-F238E27FC236}">
                <a16:creationId xmlns:a16="http://schemas.microsoft.com/office/drawing/2014/main" id="{1D62B126-22FF-484D-81BF-C1F8F0C71BEA}"/>
              </a:ext>
            </a:extLst>
          </p:cNvPr>
          <p:cNvSpPr>
            <a:spLocks noChangeArrowheads="1"/>
          </p:cNvSpPr>
          <p:nvPr/>
        </p:nvSpPr>
        <p:spPr bwMode="auto">
          <a:xfrm>
            <a:off x="2382838"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is executed, </a:t>
            </a:r>
          </a:p>
          <a:p>
            <a:pPr algn="ctr">
              <a:spcBef>
                <a:spcPct val="0"/>
              </a:spcBef>
              <a:buClrTx/>
              <a:buSzTx/>
              <a:buFontTx/>
              <a:buNone/>
            </a:pPr>
            <a:r>
              <a:rPr lang="en-US" altLang="en-US" sz="1800"/>
              <a:t>values[2] is 3 (2 + 1)</a:t>
            </a:r>
          </a:p>
        </p:txBody>
      </p:sp>
      <p:sp>
        <p:nvSpPr>
          <p:cNvPr id="30726" name="Rectangle 5">
            <a:extLst>
              <a:ext uri="{FF2B5EF4-FFF2-40B4-BE49-F238E27FC236}">
                <a16:creationId xmlns:a16="http://schemas.microsoft.com/office/drawing/2014/main" id="{187B7E3D-1566-4248-A322-28D5B6DA2E58}"/>
              </a:ext>
            </a:extLst>
          </p:cNvPr>
          <p:cNvSpPr>
            <a:spLocks noChangeArrowheads="1"/>
          </p:cNvSpPr>
          <p:nvPr/>
        </p:nvSpPr>
        <p:spPr bwMode="auto">
          <a:xfrm>
            <a:off x="501650" y="3236913"/>
            <a:ext cx="396240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a:extLst>
              <a:ext uri="{FF2B5EF4-FFF2-40B4-BE49-F238E27FC236}">
                <a16:creationId xmlns:a16="http://schemas.microsoft.com/office/drawing/2014/main" id="{A80BB71E-9D82-4803-9CFC-D472B943256E}"/>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8" name="Object 7">
            <a:extLst>
              <a:ext uri="{FF2B5EF4-FFF2-40B4-BE49-F238E27FC236}">
                <a16:creationId xmlns:a16="http://schemas.microsoft.com/office/drawing/2014/main" id="{6FB20986-967D-4936-B9C0-F575B5A43C88}"/>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Rectangle 8">
            <a:extLst>
              <a:ext uri="{FF2B5EF4-FFF2-40B4-BE49-F238E27FC236}">
                <a16:creationId xmlns:a16="http://schemas.microsoft.com/office/drawing/2014/main" id="{176F52D3-DDBB-4A19-8E41-946934CBCB1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0730" name="Rectangle 9">
            <a:extLst>
              <a:ext uri="{FF2B5EF4-FFF2-40B4-BE49-F238E27FC236}">
                <a16:creationId xmlns:a16="http://schemas.microsoft.com/office/drawing/2014/main" id="{83515B5B-E541-4F89-BAA7-4B8C4EE39606}"/>
              </a:ext>
            </a:extLst>
          </p:cNvPr>
          <p:cNvSpPr>
            <a:spLocks noChangeArrowheads="1"/>
          </p:cNvSpPr>
          <p:nvPr/>
        </p:nvSpPr>
        <p:spPr bwMode="auto">
          <a:xfrm>
            <a:off x="6376988" y="3275013"/>
            <a:ext cx="73025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1" name="Line 10">
            <a:extLst>
              <a:ext uri="{FF2B5EF4-FFF2-40B4-BE49-F238E27FC236}">
                <a16:creationId xmlns:a16="http://schemas.microsoft.com/office/drawing/2014/main" id="{DA143FE7-CE11-461C-9721-332036C93863}"/>
              </a:ext>
            </a:extLst>
          </p:cNvPr>
          <p:cNvSpPr>
            <a:spLocks noChangeShapeType="1"/>
          </p:cNvSpPr>
          <p:nvPr/>
        </p:nvSpPr>
        <p:spPr bwMode="auto">
          <a:xfrm>
            <a:off x="4149725" y="3352800"/>
            <a:ext cx="2227263" cy="76200"/>
          </a:xfrm>
          <a:prstGeom prst="line">
            <a:avLst/>
          </a:prstGeom>
          <a:noFill/>
          <a:ln w="508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E3377BF8-2C02-44F3-A075-8299B254D98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1C3124-4CF5-4829-90CF-B900F224AA2D}" type="slidenum">
              <a:rPr lang="en-US" altLang="en-US" sz="1400"/>
              <a:pPr>
                <a:spcBef>
                  <a:spcPct val="0"/>
                </a:spcBef>
                <a:buClrTx/>
                <a:buSzTx/>
                <a:buFontTx/>
                <a:buNone/>
              </a:pPr>
              <a:t>29</a:t>
            </a:fld>
            <a:endParaRPr lang="en-US" altLang="en-US" sz="1400"/>
          </a:p>
        </p:txBody>
      </p:sp>
      <p:sp>
        <p:nvSpPr>
          <p:cNvPr id="31747" name="Rectangle 2">
            <a:extLst>
              <a:ext uri="{FF2B5EF4-FFF2-40B4-BE49-F238E27FC236}">
                <a16:creationId xmlns:a16="http://schemas.microsoft.com/office/drawing/2014/main" id="{F00F7324-6D2E-4F21-BF73-68B41C5FED88}"/>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1748" name="Rectangle 3">
            <a:extLst>
              <a:ext uri="{FF2B5EF4-FFF2-40B4-BE49-F238E27FC236}">
                <a16:creationId xmlns:a16="http://schemas.microsoft.com/office/drawing/2014/main" id="{313D0CAB-1F6A-45FD-A5C2-D44FE7F6A816}"/>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54308" name="AutoShape 4">
            <a:extLst>
              <a:ext uri="{FF2B5EF4-FFF2-40B4-BE49-F238E27FC236}">
                <a16:creationId xmlns:a16="http://schemas.microsoft.com/office/drawing/2014/main" id="{A9FB637E-91B4-4AA2-A0BC-4B37CDFBA239}"/>
              </a:ext>
            </a:extLst>
          </p:cNvPr>
          <p:cNvSpPr>
            <a:spLocks noChangeArrowheads="1"/>
          </p:cNvSpPr>
          <p:nvPr/>
        </p:nvSpPr>
        <p:spPr bwMode="auto">
          <a:xfrm>
            <a:off x="2382838" y="1047750"/>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3.</a:t>
            </a:r>
          </a:p>
        </p:txBody>
      </p:sp>
      <p:sp>
        <p:nvSpPr>
          <p:cNvPr id="31750" name="Rectangle 5">
            <a:extLst>
              <a:ext uri="{FF2B5EF4-FFF2-40B4-BE49-F238E27FC236}">
                <a16:creationId xmlns:a16="http://schemas.microsoft.com/office/drawing/2014/main" id="{0B7B8F3A-BC43-45C6-8CA9-2C67B5788617}"/>
              </a:ext>
            </a:extLst>
          </p:cNvPr>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A9678E6F-EF49-47F8-A5CE-7A8B9F15E964}"/>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2" name="Object 7">
            <a:extLst>
              <a:ext uri="{FF2B5EF4-FFF2-40B4-BE49-F238E27FC236}">
                <a16:creationId xmlns:a16="http://schemas.microsoft.com/office/drawing/2014/main" id="{EE885EB4-79DE-47F4-8B90-8751CE8F7CC9}"/>
              </a:ext>
            </a:extLst>
          </p:cNvPr>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Rectangle 8">
            <a:extLst>
              <a:ext uri="{FF2B5EF4-FFF2-40B4-BE49-F238E27FC236}">
                <a16:creationId xmlns:a16="http://schemas.microsoft.com/office/drawing/2014/main" id="{72536C11-D3BA-454E-99A0-FEF29E751CB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AEC71B3B-93F0-473B-81BA-37E2E7D385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8B0B3B-C704-459F-B2BC-AF2E0CC58723}" type="slidenum">
              <a:rPr lang="en-US" altLang="en-US" sz="140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4E4BE51F-9603-4581-9CFF-DE5D72EF15F7}"/>
              </a:ext>
            </a:extLst>
          </p:cNvPr>
          <p:cNvSpPr>
            <a:spLocks noGrp="1" noChangeArrowheads="1"/>
          </p:cNvSpPr>
          <p:nvPr>
            <p:ph type="title"/>
          </p:nvPr>
        </p:nvSpPr>
        <p:spPr>
          <a:xfrm>
            <a:off x="152400" y="228600"/>
            <a:ext cx="8763000" cy="473075"/>
          </a:xfrm>
          <a:noFill/>
        </p:spPr>
        <p:txBody>
          <a:bodyPr/>
          <a:lstStyle/>
          <a:p>
            <a:r>
              <a:rPr lang="en-US" altLang="en-US" sz="4000"/>
              <a:t>Opening Problem</a:t>
            </a:r>
          </a:p>
        </p:txBody>
      </p:sp>
      <p:sp>
        <p:nvSpPr>
          <p:cNvPr id="5124" name="Rectangle 3">
            <a:extLst>
              <a:ext uri="{FF2B5EF4-FFF2-40B4-BE49-F238E27FC236}">
                <a16:creationId xmlns:a16="http://schemas.microsoft.com/office/drawing/2014/main" id="{67815F54-9B03-42CC-9189-302BE1ADB0A8}"/>
              </a:ext>
            </a:extLst>
          </p:cNvPr>
          <p:cNvSpPr>
            <a:spLocks noGrp="1" noChangeArrowheads="1"/>
          </p:cNvSpPr>
          <p:nvPr>
            <p:ph type="body" idx="1"/>
          </p:nvPr>
        </p:nvSpPr>
        <p:spPr>
          <a:xfrm>
            <a:off x="228600" y="914400"/>
            <a:ext cx="8642350" cy="5106988"/>
          </a:xfrm>
          <a:noFill/>
        </p:spPr>
        <p:txBody>
          <a:bodyPr/>
          <a:lstStyle/>
          <a:p>
            <a:pPr marL="0" indent="0">
              <a:buFont typeface="Monotype Sorts" pitchFamily="2" charset="2"/>
              <a:buNone/>
            </a:pPr>
            <a:r>
              <a:rPr lang="en-US" altLang="en-US" sz="3500"/>
              <a:t>Read one ten numbers, compute their average, and find out how many numbers are above the average. How would you compute this problem?</a:t>
            </a:r>
          </a:p>
          <a:p>
            <a:pPr marL="0" indent="0">
              <a:buFont typeface="Monotype Sorts" pitchFamily="2" charset="2"/>
              <a:buNone/>
            </a:pPr>
            <a:r>
              <a:rPr lang="en-US" altLang="en-US" sz="3500"/>
              <a:t>An efficient and organized manner is to use </a:t>
            </a:r>
            <a:r>
              <a:rPr lang="en-US" altLang="en-US" sz="3500" i="1"/>
              <a:t>data structure</a:t>
            </a:r>
            <a:r>
              <a:rPr lang="en-US" altLang="en-US" sz="3500"/>
              <a:t>, the </a:t>
            </a:r>
            <a:r>
              <a:rPr lang="en-US" altLang="en-US" sz="3500" i="1"/>
              <a:t>array</a:t>
            </a:r>
            <a:r>
              <a:rPr lang="en-US" altLang="en-US" sz="3500"/>
              <a:t>, which stores a fixed sequential collection of </a:t>
            </a:r>
            <a:r>
              <a:rPr lang="en-US" altLang="en-US" sz="3500" i="1"/>
              <a:t>elements</a:t>
            </a:r>
            <a:r>
              <a:rPr lang="en-US" altLang="en-US" sz="3500"/>
              <a:t> of the same type. By store all 10 numbers into an array and access them through </a:t>
            </a:r>
            <a:r>
              <a:rPr lang="en-US" altLang="en-US" sz="3500" i="1"/>
              <a:t>single array variable.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12851F01-04B7-4A77-A118-887CDD5EC1E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FEB425-EBE0-48E4-9041-A8A38CADBF01}" type="slidenum">
              <a:rPr lang="en-US" altLang="en-US" sz="1400"/>
              <a:pPr>
                <a:spcBef>
                  <a:spcPct val="0"/>
                </a:spcBef>
                <a:buClrTx/>
                <a:buSzTx/>
                <a:buFontTx/>
                <a:buNone/>
              </a:pPr>
              <a:t>30</a:t>
            </a:fld>
            <a:endParaRPr lang="en-US" altLang="en-US" sz="1400"/>
          </a:p>
        </p:txBody>
      </p:sp>
      <p:sp>
        <p:nvSpPr>
          <p:cNvPr id="32771" name="Rectangle 2">
            <a:extLst>
              <a:ext uri="{FF2B5EF4-FFF2-40B4-BE49-F238E27FC236}">
                <a16:creationId xmlns:a16="http://schemas.microsoft.com/office/drawing/2014/main" id="{8CB600FA-3225-476A-AB52-F7633233747B}"/>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2772" name="Rectangle 3">
            <a:extLst>
              <a:ext uri="{FF2B5EF4-FFF2-40B4-BE49-F238E27FC236}">
                <a16:creationId xmlns:a16="http://schemas.microsoft.com/office/drawing/2014/main" id="{6785F0DF-7146-4463-9328-981369E5C6AF}"/>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63524" name="AutoShape 4">
            <a:extLst>
              <a:ext uri="{FF2B5EF4-FFF2-40B4-BE49-F238E27FC236}">
                <a16:creationId xmlns:a16="http://schemas.microsoft.com/office/drawing/2014/main" id="{55389F88-30B5-40CC-8172-85033504CAE9}"/>
              </a:ext>
            </a:extLst>
          </p:cNvPr>
          <p:cNvSpPr>
            <a:spLocks noChangeArrowheads="1"/>
          </p:cNvSpPr>
          <p:nvPr/>
        </p:nvSpPr>
        <p:spPr bwMode="auto">
          <a:xfrm>
            <a:off x="4111625" y="1163638"/>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(=3) is still less than 5.</a:t>
            </a:r>
          </a:p>
        </p:txBody>
      </p:sp>
      <p:sp>
        <p:nvSpPr>
          <p:cNvPr id="32774" name="Rectangle 5">
            <a:extLst>
              <a:ext uri="{FF2B5EF4-FFF2-40B4-BE49-F238E27FC236}">
                <a16:creationId xmlns:a16="http://schemas.microsoft.com/office/drawing/2014/main" id="{AD673E3A-2A48-45F3-8E51-D511EA31E396}"/>
              </a:ext>
            </a:extLst>
          </p:cNvPr>
          <p:cNvSpPr>
            <a:spLocks noChangeArrowheads="1"/>
          </p:cNvSpPr>
          <p:nvPr/>
        </p:nvSpPr>
        <p:spPr bwMode="auto">
          <a:xfrm>
            <a:off x="1922463" y="2928938"/>
            <a:ext cx="536575"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FDAE989D-247A-48BD-81D0-028F59F23B0A}"/>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6" name="Object 7">
            <a:extLst>
              <a:ext uri="{FF2B5EF4-FFF2-40B4-BE49-F238E27FC236}">
                <a16:creationId xmlns:a16="http://schemas.microsoft.com/office/drawing/2014/main" id="{9A12A60D-BB3E-4A6A-AB75-4290B3AE8F82}"/>
              </a:ext>
            </a:extLst>
          </p:cNvPr>
          <p:cNvGraphicFramePr>
            <a:graphicFrameLocks noChangeAspect="1"/>
          </p:cNvGraphicFramePr>
          <p:nvPr/>
        </p:nvGraphicFramePr>
        <p:xfrm>
          <a:off x="5838825" y="2046288"/>
          <a:ext cx="1958975" cy="2103437"/>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6288"/>
                        <a:ext cx="1958975" cy="2103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a:extLst>
              <a:ext uri="{FF2B5EF4-FFF2-40B4-BE49-F238E27FC236}">
                <a16:creationId xmlns:a16="http://schemas.microsoft.com/office/drawing/2014/main" id="{F7DE6B5A-A101-4638-B626-65BDF58B9B3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9C4A734-3622-4C03-8C55-916151855DD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38159F-6085-4AAC-BED9-223CF463687A}" type="slidenum">
              <a:rPr lang="en-US" altLang="en-US" sz="1400"/>
              <a:pPr>
                <a:spcBef>
                  <a:spcPct val="0"/>
                </a:spcBef>
                <a:buClrTx/>
                <a:buSzTx/>
                <a:buFontTx/>
                <a:buNone/>
              </a:pPr>
              <a:t>31</a:t>
            </a:fld>
            <a:endParaRPr lang="en-US" altLang="en-US" sz="1400"/>
          </a:p>
        </p:txBody>
      </p:sp>
      <p:sp>
        <p:nvSpPr>
          <p:cNvPr id="33795" name="Rectangle 2">
            <a:extLst>
              <a:ext uri="{FF2B5EF4-FFF2-40B4-BE49-F238E27FC236}">
                <a16:creationId xmlns:a16="http://schemas.microsoft.com/office/drawing/2014/main" id="{3EBF867A-5CDA-437E-AC6C-D40F1AE26B8C}"/>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3796" name="Rectangle 3">
            <a:extLst>
              <a:ext uri="{FF2B5EF4-FFF2-40B4-BE49-F238E27FC236}">
                <a16:creationId xmlns:a16="http://schemas.microsoft.com/office/drawing/2014/main" id="{9586A9FC-F862-4FFE-A0D4-54B3E84F26F0}"/>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55332" name="AutoShape 4">
            <a:extLst>
              <a:ext uri="{FF2B5EF4-FFF2-40B4-BE49-F238E27FC236}">
                <a16:creationId xmlns:a16="http://schemas.microsoft.com/office/drawing/2014/main" id="{333E4516-D885-4106-B2D0-59B1B5AEDF88}"/>
              </a:ext>
            </a:extLst>
          </p:cNvPr>
          <p:cNvSpPr>
            <a:spLocks noChangeArrowheads="1"/>
          </p:cNvSpPr>
          <p:nvPr/>
        </p:nvSpPr>
        <p:spPr bwMode="auto">
          <a:xfrm>
            <a:off x="4149725" y="1163638"/>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values[3] becomes 6 (3 + 3)</a:t>
            </a:r>
          </a:p>
        </p:txBody>
      </p:sp>
      <p:sp>
        <p:nvSpPr>
          <p:cNvPr id="33798" name="Rectangle 5">
            <a:extLst>
              <a:ext uri="{FF2B5EF4-FFF2-40B4-BE49-F238E27FC236}">
                <a16:creationId xmlns:a16="http://schemas.microsoft.com/office/drawing/2014/main" id="{99A3186B-2F49-48A4-A3AC-127376D55F86}"/>
              </a:ext>
            </a:extLst>
          </p:cNvPr>
          <p:cNvSpPr>
            <a:spLocks noChangeArrowheads="1"/>
          </p:cNvSpPr>
          <p:nvPr/>
        </p:nvSpPr>
        <p:spPr bwMode="auto">
          <a:xfrm>
            <a:off x="654050" y="3236913"/>
            <a:ext cx="3417888"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a:extLst>
              <a:ext uri="{FF2B5EF4-FFF2-40B4-BE49-F238E27FC236}">
                <a16:creationId xmlns:a16="http://schemas.microsoft.com/office/drawing/2014/main" id="{C9110079-4F57-4B75-9B81-1B8E6A376CBB}"/>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0" name="Object 7">
            <a:extLst>
              <a:ext uri="{FF2B5EF4-FFF2-40B4-BE49-F238E27FC236}">
                <a16:creationId xmlns:a16="http://schemas.microsoft.com/office/drawing/2014/main" id="{7105636A-8648-4CB6-A5C6-49B442A0988D}"/>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Rectangle 8">
            <a:extLst>
              <a:ext uri="{FF2B5EF4-FFF2-40B4-BE49-F238E27FC236}">
                <a16:creationId xmlns:a16="http://schemas.microsoft.com/office/drawing/2014/main" id="{1FA708E6-CCB7-4942-9B92-D99DF562A2CF}"/>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3802" name="Line 9">
            <a:extLst>
              <a:ext uri="{FF2B5EF4-FFF2-40B4-BE49-F238E27FC236}">
                <a16:creationId xmlns:a16="http://schemas.microsoft.com/office/drawing/2014/main" id="{8E55E146-A2F6-4380-BE37-232F971F76A5}"/>
              </a:ext>
            </a:extLst>
          </p:cNvPr>
          <p:cNvSpPr>
            <a:spLocks noChangeShapeType="1"/>
          </p:cNvSpPr>
          <p:nvPr/>
        </p:nvSpPr>
        <p:spPr bwMode="auto">
          <a:xfrm>
            <a:off x="4149725" y="3352800"/>
            <a:ext cx="2111375" cy="306388"/>
          </a:xfrm>
          <a:prstGeom prst="line">
            <a:avLst/>
          </a:prstGeom>
          <a:noFill/>
          <a:ln w="508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3803" name="Rectangle 10">
            <a:extLst>
              <a:ext uri="{FF2B5EF4-FFF2-40B4-BE49-F238E27FC236}">
                <a16:creationId xmlns:a16="http://schemas.microsoft.com/office/drawing/2014/main" id="{2384695D-2D45-4F00-BC2F-EBBC49EEAA5A}"/>
              </a:ext>
            </a:extLst>
          </p:cNvPr>
          <p:cNvSpPr>
            <a:spLocks noChangeArrowheads="1"/>
          </p:cNvSpPr>
          <p:nvPr/>
        </p:nvSpPr>
        <p:spPr bwMode="auto">
          <a:xfrm>
            <a:off x="6261100" y="3544888"/>
            <a:ext cx="922338"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CD42923-37E0-4330-A406-995A0BAAC92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AD9ED3-ABC8-40AC-B0A1-FA1AEF19920F}" type="slidenum">
              <a:rPr lang="en-US" altLang="en-US" sz="1400"/>
              <a:pPr>
                <a:spcBef>
                  <a:spcPct val="0"/>
                </a:spcBef>
                <a:buClrTx/>
                <a:buSzTx/>
                <a:buFontTx/>
                <a:buNone/>
              </a:pPr>
              <a:t>32</a:t>
            </a:fld>
            <a:endParaRPr lang="en-US" altLang="en-US" sz="1400"/>
          </a:p>
        </p:txBody>
      </p:sp>
      <p:sp>
        <p:nvSpPr>
          <p:cNvPr id="34819" name="Rectangle 2">
            <a:extLst>
              <a:ext uri="{FF2B5EF4-FFF2-40B4-BE49-F238E27FC236}">
                <a16:creationId xmlns:a16="http://schemas.microsoft.com/office/drawing/2014/main" id="{FBCEFA2D-5624-4654-8A91-CFF8FF2B923D}"/>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4820" name="Rectangle 3">
            <a:extLst>
              <a:ext uri="{FF2B5EF4-FFF2-40B4-BE49-F238E27FC236}">
                <a16:creationId xmlns:a16="http://schemas.microsoft.com/office/drawing/2014/main" id="{934FFCB5-2823-4197-9F7A-16E238613983}"/>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56356" name="AutoShape 4">
            <a:extLst>
              <a:ext uri="{FF2B5EF4-FFF2-40B4-BE49-F238E27FC236}">
                <a16:creationId xmlns:a16="http://schemas.microsoft.com/office/drawing/2014/main" id="{9ADC0390-AEB7-4D54-97F6-4C059BF8AAD7}"/>
              </a:ext>
            </a:extLst>
          </p:cNvPr>
          <p:cNvSpPr>
            <a:spLocks noChangeArrowheads="1"/>
          </p:cNvSpPr>
          <p:nvPr/>
        </p:nvSpPr>
        <p:spPr bwMode="auto">
          <a:xfrm>
            <a:off x="4456113" y="104775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4</a:t>
            </a:r>
          </a:p>
        </p:txBody>
      </p:sp>
      <p:sp>
        <p:nvSpPr>
          <p:cNvPr id="34822" name="Rectangle 5">
            <a:extLst>
              <a:ext uri="{FF2B5EF4-FFF2-40B4-BE49-F238E27FC236}">
                <a16:creationId xmlns:a16="http://schemas.microsoft.com/office/drawing/2014/main" id="{572759F1-DDD6-446A-892D-92C63A6F4E14}"/>
              </a:ext>
            </a:extLst>
          </p:cNvPr>
          <p:cNvSpPr>
            <a:spLocks noChangeArrowheads="1"/>
          </p:cNvSpPr>
          <p:nvPr/>
        </p:nvSpPr>
        <p:spPr bwMode="auto">
          <a:xfrm>
            <a:off x="2536825" y="2928938"/>
            <a:ext cx="346075"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8F3AADA1-C482-4B37-B1E9-0D0A4D354A65}"/>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4" name="Object 7">
            <a:extLst>
              <a:ext uri="{FF2B5EF4-FFF2-40B4-BE49-F238E27FC236}">
                <a16:creationId xmlns:a16="http://schemas.microsoft.com/office/drawing/2014/main" id="{785EEA42-B6D4-41D4-A67C-2E7C676A9FD8}"/>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8">
            <a:extLst>
              <a:ext uri="{FF2B5EF4-FFF2-40B4-BE49-F238E27FC236}">
                <a16:creationId xmlns:a16="http://schemas.microsoft.com/office/drawing/2014/main" id="{C9366D67-BB4A-41DE-943B-277FDA4F381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66A33A24-33B1-43BC-85B8-B8473376785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CBDEFD-3F1E-46B1-A4E7-02D1EF7A649F}" type="slidenum">
              <a:rPr lang="en-US" altLang="en-US" sz="1400"/>
              <a:pPr>
                <a:spcBef>
                  <a:spcPct val="0"/>
                </a:spcBef>
                <a:buClrTx/>
                <a:buSzTx/>
                <a:buFontTx/>
                <a:buNone/>
              </a:pPr>
              <a:t>33</a:t>
            </a:fld>
            <a:endParaRPr lang="en-US" altLang="en-US" sz="1400"/>
          </a:p>
        </p:txBody>
      </p:sp>
      <p:sp>
        <p:nvSpPr>
          <p:cNvPr id="35843" name="Rectangle 2">
            <a:extLst>
              <a:ext uri="{FF2B5EF4-FFF2-40B4-BE49-F238E27FC236}">
                <a16:creationId xmlns:a16="http://schemas.microsoft.com/office/drawing/2014/main" id="{34BF4779-0FE3-4F7C-8626-F28290D12B91}"/>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5844" name="Rectangle 3">
            <a:extLst>
              <a:ext uri="{FF2B5EF4-FFF2-40B4-BE49-F238E27FC236}">
                <a16:creationId xmlns:a16="http://schemas.microsoft.com/office/drawing/2014/main" id="{1A3641A7-D4F4-409A-8E4D-E7907E743DF0}"/>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64548" name="AutoShape 4">
            <a:extLst>
              <a:ext uri="{FF2B5EF4-FFF2-40B4-BE49-F238E27FC236}">
                <a16:creationId xmlns:a16="http://schemas.microsoft.com/office/drawing/2014/main" id="{244A5C90-A740-43A3-8925-E02EC0E0EE34}"/>
              </a:ext>
            </a:extLst>
          </p:cNvPr>
          <p:cNvSpPr>
            <a:spLocks noChangeArrowheads="1"/>
          </p:cNvSpPr>
          <p:nvPr/>
        </p:nvSpPr>
        <p:spPr bwMode="auto">
          <a:xfrm>
            <a:off x="4456113" y="1047750"/>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(=4) is still less than 5</a:t>
            </a:r>
          </a:p>
        </p:txBody>
      </p:sp>
      <p:sp>
        <p:nvSpPr>
          <p:cNvPr id="35846" name="Rectangle 5">
            <a:extLst>
              <a:ext uri="{FF2B5EF4-FFF2-40B4-BE49-F238E27FC236}">
                <a16:creationId xmlns:a16="http://schemas.microsoft.com/office/drawing/2014/main" id="{C6A2ACA4-FC50-4770-9A85-15B96C774182}"/>
              </a:ext>
            </a:extLst>
          </p:cNvPr>
          <p:cNvSpPr>
            <a:spLocks noChangeArrowheads="1"/>
          </p:cNvSpPr>
          <p:nvPr/>
        </p:nvSpPr>
        <p:spPr bwMode="auto">
          <a:xfrm>
            <a:off x="1922463" y="2890838"/>
            <a:ext cx="498475"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a:extLst>
              <a:ext uri="{FF2B5EF4-FFF2-40B4-BE49-F238E27FC236}">
                <a16:creationId xmlns:a16="http://schemas.microsoft.com/office/drawing/2014/main" id="{825E0E02-68E3-40F1-8378-234084F27993}"/>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8" name="Object 7">
            <a:extLst>
              <a:ext uri="{FF2B5EF4-FFF2-40B4-BE49-F238E27FC236}">
                <a16:creationId xmlns:a16="http://schemas.microsoft.com/office/drawing/2014/main" id="{4DEF581B-4BEC-45FF-90B6-A3C04F21B376}"/>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8">
            <a:extLst>
              <a:ext uri="{FF2B5EF4-FFF2-40B4-BE49-F238E27FC236}">
                <a16:creationId xmlns:a16="http://schemas.microsoft.com/office/drawing/2014/main" id="{C5E17EE6-94BD-4A42-B58A-14D9324B6985}"/>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4D408F81-0D5E-40DF-B0AC-1D40BC4F51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47293F-62BC-4531-A611-CF27FFAE819D}" type="slidenum">
              <a:rPr lang="en-US" altLang="en-US" sz="1400"/>
              <a:pPr>
                <a:spcBef>
                  <a:spcPct val="0"/>
                </a:spcBef>
                <a:buClrTx/>
                <a:buSzTx/>
                <a:buFontTx/>
                <a:buNone/>
              </a:pPr>
              <a:t>34</a:t>
            </a:fld>
            <a:endParaRPr lang="en-US" altLang="en-US" sz="1400"/>
          </a:p>
        </p:txBody>
      </p:sp>
      <p:sp>
        <p:nvSpPr>
          <p:cNvPr id="36867" name="Rectangle 2">
            <a:extLst>
              <a:ext uri="{FF2B5EF4-FFF2-40B4-BE49-F238E27FC236}">
                <a16:creationId xmlns:a16="http://schemas.microsoft.com/office/drawing/2014/main" id="{6412934E-04ED-4687-9E2D-B12B33753E80}"/>
              </a:ext>
            </a:extLst>
          </p:cNvPr>
          <p:cNvSpPr>
            <a:spLocks noGrp="1" noChangeArrowheads="1"/>
          </p:cNvSpPr>
          <p:nvPr>
            <p:ph type="title"/>
          </p:nvPr>
        </p:nvSpPr>
        <p:spPr>
          <a:xfrm>
            <a:off x="685800" y="228600"/>
            <a:ext cx="7772400" cy="533400"/>
          </a:xfrm>
          <a:noFill/>
        </p:spPr>
        <p:txBody>
          <a:bodyPr/>
          <a:lstStyle/>
          <a:p>
            <a:r>
              <a:rPr lang="en-US" altLang="en-US"/>
              <a:t>Trace Program with Arrays</a:t>
            </a:r>
          </a:p>
        </p:txBody>
      </p:sp>
      <p:sp>
        <p:nvSpPr>
          <p:cNvPr id="36868" name="Rectangle 3">
            <a:extLst>
              <a:ext uri="{FF2B5EF4-FFF2-40B4-BE49-F238E27FC236}">
                <a16:creationId xmlns:a16="http://schemas.microsoft.com/office/drawing/2014/main" id="{98C4D3FB-966C-42B5-8ADD-895C3B8BE031}"/>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57380" name="AutoShape 4">
            <a:extLst>
              <a:ext uri="{FF2B5EF4-FFF2-40B4-BE49-F238E27FC236}">
                <a16:creationId xmlns:a16="http://schemas.microsoft.com/office/drawing/2014/main" id="{A7BC884E-A02E-4615-A869-E7A8B3B40B8C}"/>
              </a:ext>
            </a:extLst>
          </p:cNvPr>
          <p:cNvSpPr>
            <a:spLocks noChangeArrowheads="1"/>
          </p:cNvSpPr>
          <p:nvPr/>
        </p:nvSpPr>
        <p:spPr bwMode="auto">
          <a:xfrm>
            <a:off x="2382838" y="1047750"/>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values[4] becomes 10 (4 + 6)</a:t>
            </a:r>
          </a:p>
        </p:txBody>
      </p:sp>
      <p:sp>
        <p:nvSpPr>
          <p:cNvPr id="36870" name="Rectangle 5">
            <a:extLst>
              <a:ext uri="{FF2B5EF4-FFF2-40B4-BE49-F238E27FC236}">
                <a16:creationId xmlns:a16="http://schemas.microsoft.com/office/drawing/2014/main" id="{40E47F5A-B013-44AB-966E-EE4CAF292336}"/>
              </a:ext>
            </a:extLst>
          </p:cNvPr>
          <p:cNvSpPr>
            <a:spLocks noChangeArrowheads="1"/>
          </p:cNvSpPr>
          <p:nvPr/>
        </p:nvSpPr>
        <p:spPr bwMode="auto">
          <a:xfrm>
            <a:off x="615950" y="3236913"/>
            <a:ext cx="3417888"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a:extLst>
              <a:ext uri="{FF2B5EF4-FFF2-40B4-BE49-F238E27FC236}">
                <a16:creationId xmlns:a16="http://schemas.microsoft.com/office/drawing/2014/main" id="{D4103379-38C0-4BF6-93BA-D0E81B85A562}"/>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2" name="Object 7">
            <a:extLst>
              <a:ext uri="{FF2B5EF4-FFF2-40B4-BE49-F238E27FC236}">
                <a16:creationId xmlns:a16="http://schemas.microsoft.com/office/drawing/2014/main" id="{0716403C-7DAE-41C7-9227-8B00C32C340A}"/>
              </a:ext>
            </a:extLst>
          </p:cNvPr>
          <p:cNvGraphicFramePr>
            <a:graphicFrameLocks noChangeAspect="1"/>
          </p:cNvGraphicFramePr>
          <p:nvPr/>
        </p:nvGraphicFramePr>
        <p:xfrm>
          <a:off x="5838825" y="2044700"/>
          <a:ext cx="1958975" cy="21034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1958975" cy="2103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3" name="Rectangle 8">
            <a:extLst>
              <a:ext uri="{FF2B5EF4-FFF2-40B4-BE49-F238E27FC236}">
                <a16:creationId xmlns:a16="http://schemas.microsoft.com/office/drawing/2014/main" id="{B2D4086F-8266-4512-9B96-5C6B1019DAD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6874" name="Line 9">
            <a:extLst>
              <a:ext uri="{FF2B5EF4-FFF2-40B4-BE49-F238E27FC236}">
                <a16:creationId xmlns:a16="http://schemas.microsoft.com/office/drawing/2014/main" id="{2D27BE16-CF72-49B3-9F3D-24FF743A823D}"/>
              </a:ext>
            </a:extLst>
          </p:cNvPr>
          <p:cNvSpPr>
            <a:spLocks noChangeShapeType="1"/>
          </p:cNvSpPr>
          <p:nvPr/>
        </p:nvSpPr>
        <p:spPr bwMode="auto">
          <a:xfrm>
            <a:off x="4071938" y="3390900"/>
            <a:ext cx="2189162" cy="536575"/>
          </a:xfrm>
          <a:prstGeom prst="line">
            <a:avLst/>
          </a:prstGeom>
          <a:noFill/>
          <a:ln w="508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6875" name="Rectangle 10">
            <a:extLst>
              <a:ext uri="{FF2B5EF4-FFF2-40B4-BE49-F238E27FC236}">
                <a16:creationId xmlns:a16="http://schemas.microsoft.com/office/drawing/2014/main" id="{500D0964-2A5E-45D6-8771-A62EDF02E919}"/>
              </a:ext>
            </a:extLst>
          </p:cNvPr>
          <p:cNvSpPr>
            <a:spLocks noChangeArrowheads="1"/>
          </p:cNvSpPr>
          <p:nvPr/>
        </p:nvSpPr>
        <p:spPr bwMode="auto">
          <a:xfrm>
            <a:off x="6376988" y="3813175"/>
            <a:ext cx="768350"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6CD06A6C-C67C-4AE7-A5D3-7A30ED66761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CD0122-45BF-4439-9AED-D4963DCB107B}" type="slidenum">
              <a:rPr lang="en-US" altLang="en-US" sz="1400"/>
              <a:pPr>
                <a:spcBef>
                  <a:spcPct val="0"/>
                </a:spcBef>
                <a:buClrTx/>
                <a:buSzTx/>
                <a:buFontTx/>
                <a:buNone/>
              </a:pPr>
              <a:t>35</a:t>
            </a:fld>
            <a:endParaRPr lang="en-US" altLang="en-US" sz="1400"/>
          </a:p>
        </p:txBody>
      </p:sp>
      <p:sp>
        <p:nvSpPr>
          <p:cNvPr id="37891" name="Rectangle 2">
            <a:extLst>
              <a:ext uri="{FF2B5EF4-FFF2-40B4-BE49-F238E27FC236}">
                <a16:creationId xmlns:a16="http://schemas.microsoft.com/office/drawing/2014/main" id="{32A75D79-C332-4772-BEE0-9AE1CD5936F3}"/>
              </a:ext>
            </a:extLst>
          </p:cNvPr>
          <p:cNvSpPr>
            <a:spLocks noGrp="1" noChangeArrowheads="1"/>
          </p:cNvSpPr>
          <p:nvPr>
            <p:ph type="title"/>
          </p:nvPr>
        </p:nvSpPr>
        <p:spPr>
          <a:xfrm>
            <a:off x="685800" y="285750"/>
            <a:ext cx="7772400" cy="493713"/>
          </a:xfrm>
          <a:noFill/>
        </p:spPr>
        <p:txBody>
          <a:bodyPr/>
          <a:lstStyle/>
          <a:p>
            <a:r>
              <a:rPr lang="en-US" altLang="en-US" sz="4000"/>
              <a:t>Trace Program with Arrays</a:t>
            </a:r>
          </a:p>
        </p:txBody>
      </p:sp>
      <p:sp>
        <p:nvSpPr>
          <p:cNvPr id="37892" name="Rectangle 3">
            <a:extLst>
              <a:ext uri="{FF2B5EF4-FFF2-40B4-BE49-F238E27FC236}">
                <a16:creationId xmlns:a16="http://schemas.microsoft.com/office/drawing/2014/main" id="{6EA33DDF-FC94-4CEC-BCB3-5D482ED1C7D6}"/>
              </a:ext>
            </a:extLst>
          </p:cNvPr>
          <p:cNvSpPr>
            <a:spLocks noGrp="1" noChangeArrowheads="1"/>
          </p:cNvSpPr>
          <p:nvPr>
            <p:ph type="body" sz="half" idx="1"/>
          </p:nvPr>
        </p:nvSpPr>
        <p:spPr>
          <a:solidFill>
            <a:schemeClr val="tx1"/>
          </a:solidFill>
        </p:spPr>
        <p:txBody>
          <a:bodyPr/>
          <a:lstStyle/>
          <a:p>
            <a:pPr marL="609600" indent="-609600">
              <a:lnSpc>
                <a:spcPct val="80000"/>
              </a:lnSpc>
              <a:buFont typeface="Monotype Sorts" pitchFamily="2" charset="2"/>
              <a:buNone/>
            </a:pPr>
            <a:r>
              <a:rPr lang="en-US" altLang="en-US" sz="1800">
                <a:solidFill>
                  <a:schemeClr val="bg2"/>
                </a:solidFill>
              </a:rPr>
              <a:t>public class Test {</a:t>
            </a:r>
          </a:p>
          <a:p>
            <a:pPr marL="609600" indent="-609600">
              <a:lnSpc>
                <a:spcPct val="80000"/>
              </a:lnSpc>
              <a:buFont typeface="Monotype Sorts" pitchFamily="2" charset="2"/>
              <a:buNone/>
            </a:pPr>
            <a:r>
              <a:rPr lang="en-US" altLang="en-US" sz="1800">
                <a:solidFill>
                  <a:schemeClr val="bg2"/>
                </a:solidFill>
              </a:rPr>
              <a:t>  public static void main(String[] args) {</a:t>
            </a:r>
          </a:p>
          <a:p>
            <a:pPr marL="609600" indent="-609600">
              <a:lnSpc>
                <a:spcPct val="80000"/>
              </a:lnSpc>
              <a:buFont typeface="Monotype Sorts" pitchFamily="2" charset="2"/>
              <a:buNone/>
            </a:pPr>
            <a:r>
              <a:rPr lang="en-US" altLang="en-US" sz="1800">
                <a:solidFill>
                  <a:schemeClr val="bg2"/>
                </a:solidFill>
              </a:rPr>
              <a:t>    int[] values = new int[5];</a:t>
            </a:r>
          </a:p>
          <a:p>
            <a:pPr marL="609600" indent="-609600">
              <a:lnSpc>
                <a:spcPct val="80000"/>
              </a:lnSpc>
              <a:buFont typeface="Monotype Sorts" pitchFamily="2" charset="2"/>
              <a:buNone/>
            </a:pPr>
            <a:r>
              <a:rPr lang="en-US" altLang="en-US" sz="1800">
                <a:solidFill>
                  <a:schemeClr val="bg2"/>
                </a:solidFill>
              </a:rPr>
              <a:t>    for (int i = 1; i &lt; 5; i++) {</a:t>
            </a:r>
          </a:p>
          <a:p>
            <a:pPr marL="609600" indent="-609600">
              <a:lnSpc>
                <a:spcPct val="80000"/>
              </a:lnSpc>
              <a:buFont typeface="Monotype Sorts" pitchFamily="2" charset="2"/>
              <a:buNone/>
            </a:pPr>
            <a:r>
              <a:rPr lang="en-US" altLang="en-US" sz="1800">
                <a:solidFill>
                  <a:schemeClr val="bg2"/>
                </a:solidFill>
              </a:rPr>
              <a:t>      values[i] = i + values[i-1];</a:t>
            </a:r>
          </a:p>
          <a:p>
            <a:pPr marL="609600" indent="-609600">
              <a:lnSpc>
                <a:spcPct val="80000"/>
              </a:lnSpc>
              <a:buFont typeface="Monotype Sorts" pitchFamily="2" charset="2"/>
              <a:buNone/>
            </a:pPr>
            <a:r>
              <a:rPr lang="en-US" altLang="en-US" sz="1800">
                <a:solidFill>
                  <a:schemeClr val="bg2"/>
                </a:solidFill>
              </a:rPr>
              <a:t>    }</a:t>
            </a:r>
          </a:p>
          <a:p>
            <a:pPr marL="609600" indent="-609600">
              <a:lnSpc>
                <a:spcPct val="80000"/>
              </a:lnSpc>
              <a:buFont typeface="Monotype Sorts" pitchFamily="2" charset="2"/>
              <a:buNone/>
            </a:pPr>
            <a:r>
              <a:rPr lang="en-US" altLang="en-US" sz="1800">
                <a:solidFill>
                  <a:schemeClr val="bg2"/>
                </a:solidFill>
              </a:rPr>
              <a:t>    values[0] = values[1] + values[4];</a:t>
            </a:r>
          </a:p>
          <a:p>
            <a:pPr marL="609600" indent="-609600">
              <a:lnSpc>
                <a:spcPct val="80000"/>
              </a:lnSpc>
              <a:buFont typeface="Monotype Sorts" pitchFamily="2" charset="2"/>
              <a:buNone/>
            </a:pPr>
            <a:r>
              <a:rPr lang="en-US" altLang="en-US" sz="1800">
                <a:solidFill>
                  <a:schemeClr val="bg2"/>
                </a:solidFill>
              </a:rPr>
              <a:t>  }</a:t>
            </a:r>
          </a:p>
          <a:p>
            <a:pPr marL="609600" indent="-609600">
              <a:lnSpc>
                <a:spcPct val="80000"/>
              </a:lnSpc>
              <a:buFont typeface="Monotype Sorts" pitchFamily="2" charset="2"/>
              <a:buNone/>
            </a:pPr>
            <a:r>
              <a:rPr lang="en-US" altLang="en-US" sz="1800">
                <a:solidFill>
                  <a:schemeClr val="bg2"/>
                </a:solidFill>
              </a:rPr>
              <a:t>}</a:t>
            </a:r>
          </a:p>
        </p:txBody>
      </p:sp>
      <p:sp>
        <p:nvSpPr>
          <p:cNvPr id="358404" name="AutoShape 4">
            <a:extLst>
              <a:ext uri="{FF2B5EF4-FFF2-40B4-BE49-F238E27FC236}">
                <a16:creationId xmlns:a16="http://schemas.microsoft.com/office/drawing/2014/main" id="{C0324C67-9FA2-4B8B-B87A-0C8665BD67B5}"/>
              </a:ext>
            </a:extLst>
          </p:cNvPr>
          <p:cNvSpPr>
            <a:spLocks noChangeArrowheads="1"/>
          </p:cNvSpPr>
          <p:nvPr/>
        </p:nvSpPr>
        <p:spPr bwMode="auto">
          <a:xfrm>
            <a:off x="4303713" y="1085850"/>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i++, i becomes 5</a:t>
            </a:r>
          </a:p>
        </p:txBody>
      </p:sp>
      <p:sp>
        <p:nvSpPr>
          <p:cNvPr id="37894" name="Rectangle 5">
            <a:extLst>
              <a:ext uri="{FF2B5EF4-FFF2-40B4-BE49-F238E27FC236}">
                <a16:creationId xmlns:a16="http://schemas.microsoft.com/office/drawing/2014/main" id="{3C7109DC-3E81-460B-9097-CEC4104D327C}"/>
              </a:ext>
            </a:extLst>
          </p:cNvPr>
          <p:cNvSpPr>
            <a:spLocks noChangeArrowheads="1"/>
          </p:cNvSpPr>
          <p:nvPr/>
        </p:nvSpPr>
        <p:spPr bwMode="auto">
          <a:xfrm>
            <a:off x="2728913" y="2738438"/>
            <a:ext cx="384175" cy="2301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6">
            <a:extLst>
              <a:ext uri="{FF2B5EF4-FFF2-40B4-BE49-F238E27FC236}">
                <a16:creationId xmlns:a16="http://schemas.microsoft.com/office/drawing/2014/main" id="{BD5F3B3E-7279-4259-9BEC-4A4C0B7FA113}"/>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8">
            <a:extLst>
              <a:ext uri="{FF2B5EF4-FFF2-40B4-BE49-F238E27FC236}">
                <a16:creationId xmlns:a16="http://schemas.microsoft.com/office/drawing/2014/main" id="{BEE89F22-024B-4271-A8E5-6CDCB4A1586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37897" name="Object 11">
            <a:extLst>
              <a:ext uri="{FF2B5EF4-FFF2-40B4-BE49-F238E27FC236}">
                <a16:creationId xmlns:a16="http://schemas.microsoft.com/office/drawing/2014/main" id="{E2E15CAD-C6C3-4327-9ABA-9B79B91BAB4A}"/>
              </a:ext>
            </a:extLst>
          </p:cNvPr>
          <p:cNvGraphicFramePr>
            <a:graphicFrameLocks noChangeAspect="1"/>
          </p:cNvGraphicFramePr>
          <p:nvPr>
            <p:ph sz="half" idx="2"/>
          </p:nvPr>
        </p:nvGraphicFramePr>
        <p:xfrm>
          <a:off x="5800725" y="2622550"/>
          <a:ext cx="2109788" cy="2260600"/>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725" y="2622550"/>
                        <a:ext cx="2109788" cy="2260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92DEE582-E415-46E3-A889-BFE041A29C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D824EF-53C0-4DE2-AD5D-3A54A0FFF314}" type="slidenum">
              <a:rPr lang="en-US" altLang="en-US" sz="1400"/>
              <a:pPr>
                <a:spcBef>
                  <a:spcPct val="0"/>
                </a:spcBef>
                <a:buClrTx/>
                <a:buSzTx/>
                <a:buFontTx/>
                <a:buNone/>
              </a:pPr>
              <a:t>36</a:t>
            </a:fld>
            <a:endParaRPr lang="en-US" altLang="en-US" sz="1400"/>
          </a:p>
        </p:txBody>
      </p:sp>
      <p:sp>
        <p:nvSpPr>
          <p:cNvPr id="38915" name="Rectangle 2">
            <a:extLst>
              <a:ext uri="{FF2B5EF4-FFF2-40B4-BE49-F238E27FC236}">
                <a16:creationId xmlns:a16="http://schemas.microsoft.com/office/drawing/2014/main" id="{4466479D-4691-492B-9EF4-B79F58678AFD}"/>
              </a:ext>
            </a:extLst>
          </p:cNvPr>
          <p:cNvSpPr>
            <a:spLocks noGrp="1" noChangeArrowheads="1"/>
          </p:cNvSpPr>
          <p:nvPr>
            <p:ph type="title"/>
          </p:nvPr>
        </p:nvSpPr>
        <p:spPr>
          <a:xfrm>
            <a:off x="685800" y="285750"/>
            <a:ext cx="7772400" cy="685800"/>
          </a:xfrm>
          <a:noFill/>
        </p:spPr>
        <p:txBody>
          <a:bodyPr/>
          <a:lstStyle/>
          <a:p>
            <a:r>
              <a:rPr lang="en-US" altLang="en-US" sz="4000"/>
              <a:t>Trace Program with Arrays</a:t>
            </a:r>
          </a:p>
        </p:txBody>
      </p:sp>
      <p:sp>
        <p:nvSpPr>
          <p:cNvPr id="38916" name="Rectangle 3">
            <a:extLst>
              <a:ext uri="{FF2B5EF4-FFF2-40B4-BE49-F238E27FC236}">
                <a16:creationId xmlns:a16="http://schemas.microsoft.com/office/drawing/2014/main" id="{7C7FA285-66E3-4304-B76F-917526357A7F}"/>
              </a:ext>
            </a:extLst>
          </p:cNvPr>
          <p:cNvSpPr>
            <a:spLocks noGrp="1" noChangeArrowheads="1"/>
          </p:cNvSpPr>
          <p:nvPr>
            <p:ph type="body" sz="half" idx="1"/>
          </p:nvPr>
        </p:nvSpPr>
        <p:spPr>
          <a:xfrm>
            <a:off x="423863" y="2084388"/>
            <a:ext cx="4378325" cy="2651125"/>
          </a:xfrm>
          <a:solidFill>
            <a:schemeClr val="tx1"/>
          </a:solidFill>
        </p:spPr>
        <p:txBody>
          <a:bodyPr/>
          <a:lstStyle/>
          <a:p>
            <a:pPr marL="609600" indent="-609600">
              <a:lnSpc>
                <a:spcPct val="80000"/>
              </a:lnSpc>
              <a:buFont typeface="Monotype Sorts" pitchFamily="2" charset="2"/>
              <a:buNone/>
            </a:pPr>
            <a:r>
              <a:rPr lang="en-US" altLang="en-US" sz="1800">
                <a:solidFill>
                  <a:schemeClr val="bg2"/>
                </a:solidFill>
              </a:rPr>
              <a:t>public class Test {</a:t>
            </a:r>
          </a:p>
          <a:p>
            <a:pPr marL="609600" indent="-609600">
              <a:lnSpc>
                <a:spcPct val="80000"/>
              </a:lnSpc>
              <a:buFont typeface="Monotype Sorts" pitchFamily="2" charset="2"/>
              <a:buNone/>
            </a:pPr>
            <a:r>
              <a:rPr lang="en-US" altLang="en-US" sz="1800">
                <a:solidFill>
                  <a:schemeClr val="bg2"/>
                </a:solidFill>
              </a:rPr>
              <a:t>  public static void main(String[] args) {</a:t>
            </a:r>
          </a:p>
          <a:p>
            <a:pPr marL="609600" indent="-609600">
              <a:lnSpc>
                <a:spcPct val="80000"/>
              </a:lnSpc>
              <a:buFont typeface="Monotype Sorts" pitchFamily="2" charset="2"/>
              <a:buNone/>
            </a:pPr>
            <a:r>
              <a:rPr lang="en-US" altLang="en-US" sz="1800">
                <a:solidFill>
                  <a:schemeClr val="bg2"/>
                </a:solidFill>
              </a:rPr>
              <a:t>    int[] values = new int[5];</a:t>
            </a:r>
          </a:p>
          <a:p>
            <a:pPr marL="609600" indent="-609600">
              <a:lnSpc>
                <a:spcPct val="80000"/>
              </a:lnSpc>
              <a:buFont typeface="Monotype Sorts" pitchFamily="2" charset="2"/>
              <a:buNone/>
            </a:pPr>
            <a:r>
              <a:rPr lang="en-US" altLang="en-US" sz="1800">
                <a:solidFill>
                  <a:schemeClr val="bg2"/>
                </a:solidFill>
              </a:rPr>
              <a:t>    for (int i = 1; i &lt; 5; i++) {</a:t>
            </a:r>
          </a:p>
          <a:p>
            <a:pPr marL="609600" indent="-609600">
              <a:lnSpc>
                <a:spcPct val="80000"/>
              </a:lnSpc>
              <a:buFont typeface="Monotype Sorts" pitchFamily="2" charset="2"/>
              <a:buNone/>
            </a:pPr>
            <a:r>
              <a:rPr lang="en-US" altLang="en-US" sz="1800">
                <a:solidFill>
                  <a:schemeClr val="bg2"/>
                </a:solidFill>
              </a:rPr>
              <a:t>      values[i] = i + values[i-1];</a:t>
            </a:r>
          </a:p>
          <a:p>
            <a:pPr marL="609600" indent="-609600">
              <a:lnSpc>
                <a:spcPct val="80000"/>
              </a:lnSpc>
              <a:buFont typeface="Monotype Sorts" pitchFamily="2" charset="2"/>
              <a:buNone/>
            </a:pPr>
            <a:r>
              <a:rPr lang="en-US" altLang="en-US" sz="1800">
                <a:solidFill>
                  <a:schemeClr val="bg2"/>
                </a:solidFill>
              </a:rPr>
              <a:t>    }</a:t>
            </a:r>
          </a:p>
          <a:p>
            <a:pPr marL="609600" indent="-609600">
              <a:lnSpc>
                <a:spcPct val="80000"/>
              </a:lnSpc>
              <a:buFont typeface="Monotype Sorts" pitchFamily="2" charset="2"/>
              <a:buNone/>
            </a:pPr>
            <a:r>
              <a:rPr lang="en-US" altLang="en-US" sz="1800">
                <a:solidFill>
                  <a:schemeClr val="bg2"/>
                </a:solidFill>
              </a:rPr>
              <a:t>    values[0] = values[1] + values[4];</a:t>
            </a:r>
          </a:p>
          <a:p>
            <a:pPr marL="609600" indent="-609600">
              <a:lnSpc>
                <a:spcPct val="80000"/>
              </a:lnSpc>
              <a:buFont typeface="Monotype Sorts" pitchFamily="2" charset="2"/>
              <a:buNone/>
            </a:pPr>
            <a:r>
              <a:rPr lang="en-US" altLang="en-US" sz="1800">
                <a:solidFill>
                  <a:schemeClr val="bg2"/>
                </a:solidFill>
              </a:rPr>
              <a:t>  }</a:t>
            </a:r>
          </a:p>
          <a:p>
            <a:pPr marL="609600" indent="-609600">
              <a:lnSpc>
                <a:spcPct val="80000"/>
              </a:lnSpc>
              <a:buFont typeface="Monotype Sorts" pitchFamily="2" charset="2"/>
              <a:buNone/>
            </a:pPr>
            <a:r>
              <a:rPr lang="en-US" altLang="en-US" sz="1800">
                <a:solidFill>
                  <a:schemeClr val="bg2"/>
                </a:solidFill>
              </a:rPr>
              <a:t>}</a:t>
            </a:r>
          </a:p>
        </p:txBody>
      </p:sp>
      <p:sp>
        <p:nvSpPr>
          <p:cNvPr id="359428" name="AutoShape 4">
            <a:extLst>
              <a:ext uri="{FF2B5EF4-FFF2-40B4-BE49-F238E27FC236}">
                <a16:creationId xmlns:a16="http://schemas.microsoft.com/office/drawing/2014/main" id="{CF7B4E53-89F9-493F-BBF0-B451FCA437B8}"/>
              </a:ext>
            </a:extLst>
          </p:cNvPr>
          <p:cNvSpPr>
            <a:spLocks noChangeArrowheads="1"/>
          </p:cNvSpPr>
          <p:nvPr/>
        </p:nvSpPr>
        <p:spPr bwMode="auto">
          <a:xfrm>
            <a:off x="2382838" y="1047750"/>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=5) &lt; 5 is false. Exit the loop</a:t>
            </a:r>
          </a:p>
        </p:txBody>
      </p:sp>
      <p:sp>
        <p:nvSpPr>
          <p:cNvPr id="38918" name="Rectangle 5">
            <a:extLst>
              <a:ext uri="{FF2B5EF4-FFF2-40B4-BE49-F238E27FC236}">
                <a16:creationId xmlns:a16="http://schemas.microsoft.com/office/drawing/2014/main" id="{66068731-C755-4F6E-9ED0-35B6E460CE91}"/>
              </a:ext>
            </a:extLst>
          </p:cNvPr>
          <p:cNvSpPr>
            <a:spLocks noChangeArrowheads="1"/>
          </p:cNvSpPr>
          <p:nvPr/>
        </p:nvSpPr>
        <p:spPr bwMode="auto">
          <a:xfrm>
            <a:off x="1922463" y="2928938"/>
            <a:ext cx="498475"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a:extLst>
              <a:ext uri="{FF2B5EF4-FFF2-40B4-BE49-F238E27FC236}">
                <a16:creationId xmlns:a16="http://schemas.microsoft.com/office/drawing/2014/main" id="{51760D50-7151-42AA-8FDF-0CA6ADA365BB}"/>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8">
            <a:extLst>
              <a:ext uri="{FF2B5EF4-FFF2-40B4-BE49-F238E27FC236}">
                <a16:creationId xmlns:a16="http://schemas.microsoft.com/office/drawing/2014/main" id="{28FB97E7-35D7-4E85-931F-EDC7CD110286}"/>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graphicFrame>
        <p:nvGraphicFramePr>
          <p:cNvPr id="38921" name="Object 12">
            <a:extLst>
              <a:ext uri="{FF2B5EF4-FFF2-40B4-BE49-F238E27FC236}">
                <a16:creationId xmlns:a16="http://schemas.microsoft.com/office/drawing/2014/main" id="{5BCFEBC2-9FE6-464C-832C-AFD27E9339D3}"/>
              </a:ext>
            </a:extLst>
          </p:cNvPr>
          <p:cNvGraphicFramePr>
            <a:graphicFrameLocks noChangeAspect="1"/>
          </p:cNvGraphicFramePr>
          <p:nvPr>
            <p:ph sz="half" idx="2"/>
          </p:nvPr>
        </p:nvGraphicFramePr>
        <p:xfrm>
          <a:off x="5753100" y="2857500"/>
          <a:ext cx="1600200" cy="1714500"/>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2857500"/>
                        <a:ext cx="1600200" cy="17145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1CBB2C97-D7B0-4065-A54B-49DA7BDF37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9B3BD6-CA5A-426B-B1E3-5937E503A7A2}" type="slidenum">
              <a:rPr lang="en-US" altLang="en-US" sz="1400"/>
              <a:pPr>
                <a:spcBef>
                  <a:spcPct val="0"/>
                </a:spcBef>
                <a:buClrTx/>
                <a:buSzTx/>
                <a:buFontTx/>
                <a:buNone/>
              </a:pPr>
              <a:t>37</a:t>
            </a:fld>
            <a:endParaRPr lang="en-US" altLang="en-US" sz="1400"/>
          </a:p>
        </p:txBody>
      </p:sp>
      <p:sp>
        <p:nvSpPr>
          <p:cNvPr id="39939" name="Rectangle 2">
            <a:extLst>
              <a:ext uri="{FF2B5EF4-FFF2-40B4-BE49-F238E27FC236}">
                <a16:creationId xmlns:a16="http://schemas.microsoft.com/office/drawing/2014/main" id="{11E08243-B530-4213-8F84-78D7FD8F4F11}"/>
              </a:ext>
            </a:extLst>
          </p:cNvPr>
          <p:cNvSpPr>
            <a:spLocks noGrp="1" noChangeArrowheads="1"/>
          </p:cNvSpPr>
          <p:nvPr>
            <p:ph type="title"/>
          </p:nvPr>
        </p:nvSpPr>
        <p:spPr>
          <a:xfrm>
            <a:off x="1230313" y="228600"/>
            <a:ext cx="7227887" cy="533400"/>
          </a:xfrm>
          <a:noFill/>
        </p:spPr>
        <p:txBody>
          <a:bodyPr/>
          <a:lstStyle/>
          <a:p>
            <a:r>
              <a:rPr lang="en-US" altLang="en-US"/>
              <a:t>Trace Program with Arrays</a:t>
            </a:r>
          </a:p>
        </p:txBody>
      </p:sp>
      <p:sp>
        <p:nvSpPr>
          <p:cNvPr id="39940" name="Rectangle 3">
            <a:extLst>
              <a:ext uri="{FF2B5EF4-FFF2-40B4-BE49-F238E27FC236}">
                <a16:creationId xmlns:a16="http://schemas.microsoft.com/office/drawing/2014/main" id="{ECC0A25E-7919-4A24-BABC-8FF2027D6936}"/>
              </a:ext>
            </a:extLst>
          </p:cNvPr>
          <p:cNvSpPr>
            <a:spLocks noGrp="1" noChangeArrowheads="1"/>
          </p:cNvSpPr>
          <p:nvPr>
            <p:ph type="body" idx="1"/>
          </p:nvPr>
        </p:nvSpPr>
        <p:spPr>
          <a:xfrm>
            <a:off x="228600" y="1981200"/>
            <a:ext cx="4343400" cy="2819400"/>
          </a:xfrm>
          <a:solidFill>
            <a:schemeClr val="tx1"/>
          </a:solidFill>
        </p:spPr>
        <p:txBody>
          <a:bodyPr/>
          <a:lstStyle/>
          <a:p>
            <a:pPr marL="609600" indent="-609600">
              <a:lnSpc>
                <a:spcPct val="80000"/>
              </a:lnSpc>
              <a:buFont typeface="Monotype Sorts" pitchFamily="2" charset="2"/>
              <a:buNone/>
            </a:pPr>
            <a:r>
              <a:rPr lang="en-US" altLang="en-US" sz="2000">
                <a:solidFill>
                  <a:schemeClr val="bg2"/>
                </a:solidFill>
              </a:rPr>
              <a:t>public class Test {</a:t>
            </a:r>
          </a:p>
          <a:p>
            <a:pPr marL="609600" indent="-609600">
              <a:lnSpc>
                <a:spcPct val="80000"/>
              </a:lnSpc>
              <a:buFont typeface="Monotype Sorts" pitchFamily="2" charset="2"/>
              <a:buNone/>
            </a:pPr>
            <a:r>
              <a:rPr lang="en-US" altLang="en-US" sz="2000">
                <a:solidFill>
                  <a:schemeClr val="bg2"/>
                </a:solidFill>
              </a:rPr>
              <a:t>  public static void main(String[] args) {</a:t>
            </a:r>
          </a:p>
          <a:p>
            <a:pPr marL="609600" indent="-609600">
              <a:lnSpc>
                <a:spcPct val="80000"/>
              </a:lnSpc>
              <a:buFont typeface="Monotype Sorts" pitchFamily="2" charset="2"/>
              <a:buNone/>
            </a:pPr>
            <a:r>
              <a:rPr lang="en-US" altLang="en-US" sz="2000">
                <a:solidFill>
                  <a:schemeClr val="bg2"/>
                </a:solidFill>
              </a:rPr>
              <a:t>    int[] values = new int[5];</a:t>
            </a:r>
          </a:p>
          <a:p>
            <a:pPr marL="609600" indent="-609600">
              <a:lnSpc>
                <a:spcPct val="80000"/>
              </a:lnSpc>
              <a:buFont typeface="Monotype Sorts" pitchFamily="2" charset="2"/>
              <a:buNone/>
            </a:pPr>
            <a:r>
              <a:rPr lang="en-US" altLang="en-US" sz="2000">
                <a:solidFill>
                  <a:schemeClr val="bg2"/>
                </a:solidFill>
              </a:rPr>
              <a:t>    for (int i = 1; i &lt; 5; i++) {</a:t>
            </a:r>
          </a:p>
          <a:p>
            <a:pPr marL="609600" indent="-609600">
              <a:lnSpc>
                <a:spcPct val="80000"/>
              </a:lnSpc>
              <a:buFont typeface="Monotype Sorts" pitchFamily="2" charset="2"/>
              <a:buNone/>
            </a:pPr>
            <a:r>
              <a:rPr lang="en-US" altLang="en-US" sz="2000">
                <a:solidFill>
                  <a:schemeClr val="bg2"/>
                </a:solidFill>
              </a:rPr>
              <a:t>      values[i] = i + values[i-1];</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    values[0] = values[1] + values[4];</a:t>
            </a:r>
          </a:p>
          <a:p>
            <a:pPr marL="609600" indent="-609600">
              <a:lnSpc>
                <a:spcPct val="80000"/>
              </a:lnSpc>
              <a:buFont typeface="Monotype Sorts" pitchFamily="2" charset="2"/>
              <a:buNone/>
            </a:pPr>
            <a:r>
              <a:rPr lang="en-US" altLang="en-US" sz="2000">
                <a:solidFill>
                  <a:schemeClr val="bg2"/>
                </a:solidFill>
              </a:rPr>
              <a:t>  }</a:t>
            </a:r>
          </a:p>
          <a:p>
            <a:pPr marL="609600" indent="-609600">
              <a:lnSpc>
                <a:spcPct val="80000"/>
              </a:lnSpc>
              <a:buFont typeface="Monotype Sorts" pitchFamily="2" charset="2"/>
              <a:buNone/>
            </a:pPr>
            <a:r>
              <a:rPr lang="en-US" altLang="en-US" sz="2000">
                <a:solidFill>
                  <a:schemeClr val="bg2"/>
                </a:solidFill>
              </a:rPr>
              <a:t>}</a:t>
            </a:r>
          </a:p>
        </p:txBody>
      </p:sp>
      <p:sp>
        <p:nvSpPr>
          <p:cNvPr id="360452" name="AutoShape 4">
            <a:extLst>
              <a:ext uri="{FF2B5EF4-FFF2-40B4-BE49-F238E27FC236}">
                <a16:creationId xmlns:a16="http://schemas.microsoft.com/office/drawing/2014/main" id="{41324A58-240C-4288-AF96-ECE8A2E1FCD9}"/>
              </a:ext>
            </a:extLst>
          </p:cNvPr>
          <p:cNvSpPr>
            <a:spLocks noChangeArrowheads="1"/>
          </p:cNvSpPr>
          <p:nvPr/>
        </p:nvSpPr>
        <p:spPr bwMode="auto">
          <a:xfrm>
            <a:off x="2382838" y="1047750"/>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line, values[0] is 11 (1 + 10)</a:t>
            </a:r>
          </a:p>
        </p:txBody>
      </p:sp>
      <p:sp>
        <p:nvSpPr>
          <p:cNvPr id="39942" name="Rectangle 5">
            <a:extLst>
              <a:ext uri="{FF2B5EF4-FFF2-40B4-BE49-F238E27FC236}">
                <a16:creationId xmlns:a16="http://schemas.microsoft.com/office/drawing/2014/main" id="{6FFCCF92-E1ED-4C4B-9C6E-6743C8EC609C}"/>
              </a:ext>
            </a:extLst>
          </p:cNvPr>
          <p:cNvSpPr>
            <a:spLocks noChangeArrowheads="1"/>
          </p:cNvSpPr>
          <p:nvPr/>
        </p:nvSpPr>
        <p:spPr bwMode="auto">
          <a:xfrm>
            <a:off x="539750" y="3851275"/>
            <a:ext cx="3494088"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6">
            <a:extLst>
              <a:ext uri="{FF2B5EF4-FFF2-40B4-BE49-F238E27FC236}">
                <a16:creationId xmlns:a16="http://schemas.microsoft.com/office/drawing/2014/main" id="{1D5C0471-0913-411C-A115-3FC636A74EB4}"/>
              </a:ext>
            </a:extLst>
          </p:cNvPr>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9944" name="Object 7">
            <a:extLst>
              <a:ext uri="{FF2B5EF4-FFF2-40B4-BE49-F238E27FC236}">
                <a16:creationId xmlns:a16="http://schemas.microsoft.com/office/drawing/2014/main" id="{6CAE38C9-0AE4-461B-93DC-43B363AAAC28}"/>
              </a:ext>
            </a:extLst>
          </p:cNvPr>
          <p:cNvGraphicFramePr>
            <a:graphicFrameLocks noChangeAspect="1"/>
          </p:cNvGraphicFramePr>
          <p:nvPr/>
        </p:nvGraphicFramePr>
        <p:xfrm>
          <a:off x="5838825" y="2044700"/>
          <a:ext cx="2290763" cy="2459038"/>
        </p:xfrm>
        <a:graphic>
          <a:graphicData uri="http://schemas.openxmlformats.org/presentationml/2006/ole">
            <mc:AlternateContent xmlns:mc="http://schemas.openxmlformats.org/markup-compatibility/2006">
              <mc:Choice xmlns:v="urn:schemas-microsoft-com:vml" Requires="v">
                <p:oleObj name="Picture" r:id="rId2" imgW="1601724" imgH="1712976" progId="Word.Picture.8">
                  <p:embed/>
                </p:oleObj>
              </mc:Choice>
              <mc:Fallback>
                <p:oleObj name="Picture" r:id="rId2" imgW="1601724" imgH="1712976"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825" y="2044700"/>
                        <a:ext cx="2290763" cy="2459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8">
            <a:extLst>
              <a:ext uri="{FF2B5EF4-FFF2-40B4-BE49-F238E27FC236}">
                <a16:creationId xmlns:a16="http://schemas.microsoft.com/office/drawing/2014/main" id="{A1519C9A-1A3F-4578-AE32-AC84B0BBE5A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9946" name="Line 9">
            <a:extLst>
              <a:ext uri="{FF2B5EF4-FFF2-40B4-BE49-F238E27FC236}">
                <a16:creationId xmlns:a16="http://schemas.microsoft.com/office/drawing/2014/main" id="{2B8B780E-E4AE-4202-8D21-093F452E58B2}"/>
              </a:ext>
            </a:extLst>
          </p:cNvPr>
          <p:cNvSpPr>
            <a:spLocks noChangeShapeType="1"/>
          </p:cNvSpPr>
          <p:nvPr/>
        </p:nvSpPr>
        <p:spPr bwMode="auto">
          <a:xfrm flipV="1">
            <a:off x="4033838" y="2890838"/>
            <a:ext cx="2381250" cy="998537"/>
          </a:xfrm>
          <a:prstGeom prst="line">
            <a:avLst/>
          </a:prstGeom>
          <a:noFill/>
          <a:ln w="508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9947" name="Rectangle 10">
            <a:extLst>
              <a:ext uri="{FF2B5EF4-FFF2-40B4-BE49-F238E27FC236}">
                <a16:creationId xmlns:a16="http://schemas.microsoft.com/office/drawing/2014/main" id="{CD21FFF4-9B2D-458C-8F9E-5F9134CCB9EE}"/>
              </a:ext>
            </a:extLst>
          </p:cNvPr>
          <p:cNvSpPr>
            <a:spLocks noChangeArrowheads="1"/>
          </p:cNvSpPr>
          <p:nvPr/>
        </p:nvSpPr>
        <p:spPr bwMode="auto">
          <a:xfrm>
            <a:off x="6530975" y="2928938"/>
            <a:ext cx="76835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CD993C97-3FBA-43A3-B160-AE28C3D9AE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C67152-4A78-472F-8702-CA1DEADDB47D}" type="slidenum">
              <a:rPr lang="en-US" altLang="en-US" sz="1400"/>
              <a:pPr>
                <a:spcBef>
                  <a:spcPct val="0"/>
                </a:spcBef>
                <a:buClrTx/>
                <a:buSzTx/>
                <a:buFontTx/>
                <a:buNone/>
              </a:pPr>
              <a:t>38</a:t>
            </a:fld>
            <a:endParaRPr lang="en-US" altLang="en-US" sz="1400"/>
          </a:p>
        </p:txBody>
      </p:sp>
      <p:sp>
        <p:nvSpPr>
          <p:cNvPr id="40963" name="Rectangle 2">
            <a:extLst>
              <a:ext uri="{FF2B5EF4-FFF2-40B4-BE49-F238E27FC236}">
                <a16:creationId xmlns:a16="http://schemas.microsoft.com/office/drawing/2014/main" id="{EFCFEFDA-3A08-4862-9EB9-45AB3F93D84D}"/>
              </a:ext>
            </a:extLst>
          </p:cNvPr>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40964" name="Rectangle 3">
            <a:extLst>
              <a:ext uri="{FF2B5EF4-FFF2-40B4-BE49-F238E27FC236}">
                <a16:creationId xmlns:a16="http://schemas.microsoft.com/office/drawing/2014/main" id="{7636434F-5CFA-4E79-93EC-4B255AB7AAC4}"/>
              </a:ext>
            </a:extLst>
          </p:cNvPr>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None/>
            </a:pPr>
            <a:r>
              <a:rPr lang="en-US" altLang="en-US" sz="2800">
                <a:cs typeface="Times New Roman" panose="02020603050405020304"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FDBC359A-9FF6-44AB-B27F-14F670E432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295F61B-55D2-4D5B-81E9-D24CA866EEC7}" type="slidenum">
              <a:rPr lang="en-US" altLang="en-US" sz="1400"/>
              <a:pPr>
                <a:spcBef>
                  <a:spcPct val="0"/>
                </a:spcBef>
                <a:buClrTx/>
                <a:buSzTx/>
                <a:buFontTx/>
                <a:buNone/>
              </a:pPr>
              <a:t>39</a:t>
            </a:fld>
            <a:endParaRPr lang="en-US" altLang="en-US" sz="1400"/>
          </a:p>
        </p:txBody>
      </p:sp>
      <p:sp>
        <p:nvSpPr>
          <p:cNvPr id="41987" name="Rectangle 2">
            <a:extLst>
              <a:ext uri="{FF2B5EF4-FFF2-40B4-BE49-F238E27FC236}">
                <a16:creationId xmlns:a16="http://schemas.microsoft.com/office/drawing/2014/main" id="{E8537156-99D6-42B5-974A-EE56457EF6A9}"/>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2" action="ppaction://program"/>
            </a:endParaRPr>
          </a:p>
        </p:txBody>
      </p:sp>
      <p:sp>
        <p:nvSpPr>
          <p:cNvPr id="41988" name="Rectangle 4">
            <a:extLst>
              <a:ext uri="{FF2B5EF4-FFF2-40B4-BE49-F238E27FC236}">
                <a16:creationId xmlns:a16="http://schemas.microsoft.com/office/drawing/2014/main" id="{B913B646-C51A-4631-8253-9CE990699D56}"/>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Rectangle 5">
            <a:extLst>
              <a:ext uri="{FF2B5EF4-FFF2-40B4-BE49-F238E27FC236}">
                <a16:creationId xmlns:a16="http://schemas.microsoft.com/office/drawing/2014/main" id="{21EA1300-291D-49D0-867E-9796E61DD65E}"/>
              </a:ext>
            </a:extLst>
          </p:cNvPr>
          <p:cNvSpPr>
            <a:spLocks noChangeArrowheads="1"/>
          </p:cNvSpPr>
          <p:nvPr/>
        </p:nvSpPr>
        <p:spPr bwMode="auto">
          <a:xfrm>
            <a:off x="33528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TextBox 6">
            <a:extLst>
              <a:ext uri="{FF2B5EF4-FFF2-40B4-BE49-F238E27FC236}">
                <a16:creationId xmlns:a16="http://schemas.microsoft.com/office/drawing/2014/main" id="{0D2D19F3-6967-4C1C-8A4B-A68836A30F34}"/>
              </a:ext>
            </a:extLst>
          </p:cNvPr>
          <p:cNvSpPr txBox="1">
            <a:spLocks noChangeArrowheads="1"/>
          </p:cNvSpPr>
          <p:nvPr/>
        </p:nvSpPr>
        <p:spPr bwMode="auto">
          <a:xfrm>
            <a:off x="228600" y="1181100"/>
            <a:ext cx="8648700" cy="74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Java has a shorthand notation, known as the </a:t>
            </a:r>
            <a:r>
              <a:rPr lang="en-US" altLang="en-US" sz="2400" i="1"/>
              <a:t>array initializer</a:t>
            </a:r>
            <a:r>
              <a:rPr lang="en-US" altLang="en-US" sz="2400"/>
              <a:t>, which combines in one statement declaring an array.</a:t>
            </a:r>
          </a:p>
          <a:p>
            <a:pPr>
              <a:spcBef>
                <a:spcPct val="0"/>
              </a:spcBef>
              <a:buClrTx/>
              <a:buSzTx/>
              <a:buFontTx/>
              <a:buNone/>
            </a:pPr>
            <a:endParaRPr lang="en-US" altLang="en-US" sz="2400"/>
          </a:p>
          <a:p>
            <a:pPr>
              <a:spcBef>
                <a:spcPct val="0"/>
              </a:spcBef>
              <a:buClrTx/>
              <a:buSzTx/>
              <a:buFontTx/>
              <a:buNone/>
            </a:pPr>
            <a:r>
              <a:rPr lang="en-US" altLang="en-US" sz="2400"/>
              <a:t>elementType[] arrayRefVar = [value0,value1, …, value</a:t>
            </a:r>
            <a:r>
              <a:rPr lang="en-US" altLang="en-US" sz="2400" i="1"/>
              <a:t>k</a:t>
            </a:r>
            <a:r>
              <a:rPr lang="en-US" altLang="en-US" sz="2400"/>
              <a:t>};</a:t>
            </a:r>
          </a:p>
          <a:p>
            <a:pPr>
              <a:spcBef>
                <a:spcPct val="0"/>
              </a:spcBef>
              <a:buClrTx/>
              <a:buSzTx/>
              <a:buFontTx/>
              <a:buNone/>
            </a:pPr>
            <a:endParaRPr lang="en-US" altLang="en-US" sz="1200"/>
          </a:p>
          <a:p>
            <a:pPr>
              <a:spcBef>
                <a:spcPct val="0"/>
              </a:spcBef>
              <a:buClrTx/>
              <a:buSzTx/>
              <a:buFontTx/>
              <a:buNone/>
            </a:pPr>
            <a:r>
              <a:rPr lang="en-US" altLang="en-US" sz="2400"/>
              <a:t>For example:</a:t>
            </a:r>
          </a:p>
          <a:p>
            <a:pPr>
              <a:spcBef>
                <a:spcPct val="0"/>
              </a:spcBef>
              <a:buClrTx/>
              <a:buSzTx/>
              <a:buFontTx/>
              <a:buNone/>
            </a:pPr>
            <a:r>
              <a:rPr lang="en-US" altLang="en-US" sz="2400"/>
              <a:t>	</a:t>
            </a:r>
            <a:r>
              <a:rPr lang="en-US" altLang="en-US" sz="2400" b="1"/>
              <a:t>double</a:t>
            </a:r>
            <a:r>
              <a:rPr lang="en-US" altLang="en-US" sz="2400"/>
              <a:t> [] myList = {</a:t>
            </a:r>
            <a:r>
              <a:rPr lang="en-US" altLang="en-US" sz="2400">
                <a:solidFill>
                  <a:srgbClr val="92D050"/>
                </a:solidFill>
              </a:rPr>
              <a:t>1.9, 2.9, 3.4, 3.5</a:t>
            </a:r>
            <a:r>
              <a:rPr lang="en-US" altLang="en-US" sz="2400"/>
              <a:t>};</a:t>
            </a:r>
          </a:p>
          <a:p>
            <a:pPr>
              <a:spcBef>
                <a:spcPct val="0"/>
              </a:spcBef>
              <a:buClrTx/>
              <a:buSzTx/>
              <a:buFontTx/>
              <a:buNone/>
            </a:pPr>
            <a:r>
              <a:rPr lang="en-US" altLang="en-US" sz="2400"/>
              <a:t>The statement below declares, creates, and initializing the array </a:t>
            </a:r>
            <a:r>
              <a:rPr lang="en-US" altLang="en-US" sz="2400" b="1"/>
              <a:t>myList</a:t>
            </a:r>
            <a:r>
              <a:rPr lang="en-US" altLang="en-US" sz="2400"/>
              <a:t> with four elements:</a:t>
            </a:r>
          </a:p>
          <a:p>
            <a:pPr>
              <a:spcBef>
                <a:spcPct val="0"/>
              </a:spcBef>
              <a:buClrTx/>
              <a:buSzTx/>
              <a:buFontTx/>
              <a:buNone/>
            </a:pPr>
            <a:endParaRPr lang="en-US" altLang="en-US" sz="1200"/>
          </a:p>
          <a:p>
            <a:pPr>
              <a:spcBef>
                <a:spcPct val="0"/>
              </a:spcBef>
              <a:buClrTx/>
              <a:buSzTx/>
              <a:buFontTx/>
              <a:buNone/>
            </a:pPr>
            <a:r>
              <a:rPr lang="en-US" altLang="en-US" sz="2400" b="1"/>
              <a:t>double</a:t>
            </a:r>
            <a:r>
              <a:rPr lang="en-US" altLang="en-US" sz="2400"/>
              <a:t>[] myList = </a:t>
            </a:r>
            <a:r>
              <a:rPr lang="en-US" altLang="en-US" sz="2400" b="1"/>
              <a:t>new double</a:t>
            </a:r>
            <a:r>
              <a:rPr lang="en-US" altLang="en-US" sz="2400"/>
              <a:t>[</a:t>
            </a:r>
            <a:r>
              <a:rPr lang="en-US" altLang="en-US" sz="2400">
                <a:solidFill>
                  <a:srgbClr val="92D050"/>
                </a:solidFill>
              </a:rPr>
              <a:t>4</a:t>
            </a:r>
            <a:r>
              <a:rPr lang="en-US" altLang="en-US" sz="2400"/>
              <a:t>];</a:t>
            </a:r>
          </a:p>
          <a:p>
            <a:pPr>
              <a:spcBef>
                <a:spcPct val="0"/>
              </a:spcBef>
              <a:buClrTx/>
              <a:buSzTx/>
              <a:buFontTx/>
              <a:buNone/>
            </a:pPr>
            <a:r>
              <a:rPr lang="en-US" altLang="en-US" sz="2400"/>
              <a:t>myList[</a:t>
            </a:r>
            <a:r>
              <a:rPr lang="en-US" altLang="en-US" sz="2400">
                <a:solidFill>
                  <a:srgbClr val="92D050"/>
                </a:solidFill>
              </a:rPr>
              <a:t>0</a:t>
            </a:r>
            <a:r>
              <a:rPr lang="en-US" altLang="en-US" sz="2400"/>
              <a:t>] = </a:t>
            </a:r>
            <a:r>
              <a:rPr lang="en-US" altLang="en-US" sz="2400">
                <a:solidFill>
                  <a:srgbClr val="92D050"/>
                </a:solidFill>
              </a:rPr>
              <a:t>1.9</a:t>
            </a:r>
            <a:r>
              <a:rPr lang="en-US" altLang="en-US" sz="2400"/>
              <a:t>;</a:t>
            </a:r>
          </a:p>
          <a:p>
            <a:pPr>
              <a:spcBef>
                <a:spcPct val="0"/>
              </a:spcBef>
              <a:buClrTx/>
              <a:buSzTx/>
              <a:buFontTx/>
              <a:buNone/>
            </a:pPr>
            <a:r>
              <a:rPr lang="en-US" altLang="en-US" sz="2400"/>
              <a:t>myList[</a:t>
            </a:r>
            <a:r>
              <a:rPr lang="en-US" altLang="en-US" sz="2400">
                <a:solidFill>
                  <a:srgbClr val="92D050"/>
                </a:solidFill>
              </a:rPr>
              <a:t>1</a:t>
            </a:r>
            <a:r>
              <a:rPr lang="en-US" altLang="en-US" sz="2400"/>
              <a:t>] = </a:t>
            </a:r>
            <a:r>
              <a:rPr lang="en-US" altLang="en-US" sz="2400">
                <a:solidFill>
                  <a:srgbClr val="92D050"/>
                </a:solidFill>
              </a:rPr>
              <a:t>2.9</a:t>
            </a:r>
            <a:r>
              <a:rPr lang="en-US" altLang="en-US" sz="2400"/>
              <a:t>;</a:t>
            </a:r>
          </a:p>
          <a:p>
            <a:pPr>
              <a:spcBef>
                <a:spcPct val="0"/>
              </a:spcBef>
              <a:buClrTx/>
              <a:buSzTx/>
              <a:buFontTx/>
              <a:buNone/>
            </a:pPr>
            <a:r>
              <a:rPr lang="en-US" altLang="en-US" sz="2400"/>
              <a:t>myList[</a:t>
            </a:r>
            <a:r>
              <a:rPr lang="en-US" altLang="en-US" sz="2400">
                <a:solidFill>
                  <a:srgbClr val="92D050"/>
                </a:solidFill>
              </a:rPr>
              <a:t>2</a:t>
            </a:r>
            <a:r>
              <a:rPr lang="en-US" altLang="en-US" sz="2400"/>
              <a:t>] = </a:t>
            </a:r>
            <a:r>
              <a:rPr lang="en-US" altLang="en-US" sz="2400">
                <a:solidFill>
                  <a:srgbClr val="92D050"/>
                </a:solidFill>
              </a:rPr>
              <a:t>3.4</a:t>
            </a:r>
            <a:r>
              <a:rPr lang="en-US" altLang="en-US" sz="2400"/>
              <a:t>;</a:t>
            </a:r>
          </a:p>
          <a:p>
            <a:pPr>
              <a:spcBef>
                <a:spcPct val="0"/>
              </a:spcBef>
              <a:buClrTx/>
              <a:buSzTx/>
              <a:buFontTx/>
              <a:buNone/>
            </a:pPr>
            <a:r>
              <a:rPr lang="en-US" altLang="en-US" sz="2400"/>
              <a:t>myList[</a:t>
            </a:r>
            <a:r>
              <a:rPr lang="en-US" altLang="en-US" sz="2400">
                <a:solidFill>
                  <a:srgbClr val="92D050"/>
                </a:solidFill>
              </a:rPr>
              <a:t>3</a:t>
            </a:r>
            <a:r>
              <a:rPr lang="en-US" altLang="en-US" sz="2400"/>
              <a:t>] = </a:t>
            </a:r>
            <a:r>
              <a:rPr lang="en-US" altLang="en-US" sz="2400">
                <a:solidFill>
                  <a:srgbClr val="92D050"/>
                </a:solidFill>
              </a:rPr>
              <a:t>3.5</a:t>
            </a:r>
            <a:r>
              <a:rPr lang="en-US" altLang="en-US" sz="2400"/>
              <a:t>;</a:t>
            </a:r>
          </a:p>
          <a:p>
            <a:pPr>
              <a:spcBef>
                <a:spcPct val="0"/>
              </a:spcBef>
              <a:buClrTx/>
              <a:buSzTx/>
              <a:buFontTx/>
              <a:buNone/>
            </a:pPr>
            <a:endParaRPr lang="en-US" altLang="en-US" sz="2400"/>
          </a:p>
          <a:p>
            <a:pPr>
              <a:spcBef>
                <a:spcPct val="0"/>
              </a:spcBef>
              <a:buClrTx/>
              <a:buSzTx/>
              <a:buFontTx/>
              <a:buNone/>
            </a:pPr>
            <a:endParaRPr lang="en-US" altLang="en-US" sz="2400"/>
          </a:p>
          <a:p>
            <a:pPr>
              <a:spcBef>
                <a:spcPct val="0"/>
              </a:spcBef>
              <a:buClrTx/>
              <a:buSzTx/>
              <a:buFontTx/>
              <a:buNone/>
            </a:pPr>
            <a:endParaRPr lang="en-US" altLang="en-US" sz="2400"/>
          </a:p>
          <a:p>
            <a:pPr>
              <a:spcBef>
                <a:spcPct val="0"/>
              </a:spcBef>
              <a:buClrTx/>
              <a:buSzTx/>
              <a:buFontTx/>
              <a:buNone/>
            </a:pPr>
            <a:endParaRPr lang="en-US" altLang="en-US" sz="2400"/>
          </a:p>
          <a:p>
            <a:pPr>
              <a:spcBef>
                <a:spcPct val="0"/>
              </a:spcBef>
              <a:buClrTx/>
              <a:buSzTx/>
              <a:buFontTx/>
              <a:buNone/>
            </a:pPr>
            <a:endParaRPr lang="en-US" altLang="en-US" sz="2400"/>
          </a:p>
          <a:p>
            <a:pPr>
              <a:spcBef>
                <a:spcPct val="0"/>
              </a:spcBef>
              <a:buClrTx/>
              <a:buSzTx/>
              <a:buFontTx/>
              <a:buNone/>
            </a:pP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5EA2E149-589A-4822-8C47-91DEE4E9E0C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489C1A-D42C-449A-A84C-CF94EBC36112}" type="slidenum">
              <a:rPr lang="en-US" altLang="en-US" sz="1400"/>
              <a:pPr>
                <a:spcBef>
                  <a:spcPct val="0"/>
                </a:spcBef>
                <a:buClrTx/>
                <a:buSzTx/>
                <a:buFontTx/>
                <a:buNone/>
              </a:pPr>
              <a:t>4</a:t>
            </a:fld>
            <a:endParaRPr lang="en-US" altLang="en-US" sz="1400"/>
          </a:p>
        </p:txBody>
      </p:sp>
      <p:sp>
        <p:nvSpPr>
          <p:cNvPr id="6147" name="Rectangle 2">
            <a:extLst>
              <a:ext uri="{FF2B5EF4-FFF2-40B4-BE49-F238E27FC236}">
                <a16:creationId xmlns:a16="http://schemas.microsoft.com/office/drawing/2014/main" id="{769A719D-F7A2-4BC8-93B7-832A909B307B}"/>
              </a:ext>
            </a:extLst>
          </p:cNvPr>
          <p:cNvSpPr>
            <a:spLocks noGrp="1" noChangeArrowheads="1"/>
          </p:cNvSpPr>
          <p:nvPr>
            <p:ph type="title"/>
          </p:nvPr>
        </p:nvSpPr>
        <p:spPr>
          <a:xfrm>
            <a:off x="269875" y="0"/>
            <a:ext cx="8718550" cy="876300"/>
          </a:xfrm>
        </p:spPr>
        <p:txBody>
          <a:bodyPr/>
          <a:lstStyle/>
          <a:p>
            <a:r>
              <a:rPr lang="en-US" altLang="en-US"/>
              <a:t>Solution </a:t>
            </a:r>
          </a:p>
        </p:txBody>
      </p:sp>
      <p:sp>
        <p:nvSpPr>
          <p:cNvPr id="6148" name="AutoShape 5">
            <a:hlinkClick r:id="rId3" action="ppaction://program" highlightClick="1"/>
            <a:extLst>
              <a:ext uri="{FF2B5EF4-FFF2-40B4-BE49-F238E27FC236}">
                <a16:creationId xmlns:a16="http://schemas.microsoft.com/office/drawing/2014/main" id="{9C797802-523B-49B3-AC87-206930F30A36}"/>
              </a:ext>
            </a:extLst>
          </p:cNvPr>
          <p:cNvSpPr>
            <a:spLocks noChangeArrowheads="1"/>
          </p:cNvSpPr>
          <p:nvPr/>
        </p:nvSpPr>
        <p:spPr bwMode="auto">
          <a:xfrm>
            <a:off x="4419600" y="5981700"/>
            <a:ext cx="4532313"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 with prepared input</a:t>
            </a:r>
            <a:endParaRPr lang="en-US" altLang="en-US" sz="2400"/>
          </a:p>
        </p:txBody>
      </p:sp>
      <p:sp>
        <p:nvSpPr>
          <p:cNvPr id="6149" name="TextBox 6">
            <a:extLst>
              <a:ext uri="{FF2B5EF4-FFF2-40B4-BE49-F238E27FC236}">
                <a16:creationId xmlns:a16="http://schemas.microsoft.com/office/drawing/2014/main" id="{3DAA06A3-7393-498E-8E18-D2FA3D36694E}"/>
              </a:ext>
            </a:extLst>
          </p:cNvPr>
          <p:cNvSpPr txBox="1">
            <a:spLocks noChangeArrowheads="1"/>
          </p:cNvSpPr>
          <p:nvPr/>
        </p:nvSpPr>
        <p:spPr bwMode="auto">
          <a:xfrm>
            <a:off x="193675" y="760413"/>
            <a:ext cx="8758238"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public class AnalyzeNumbers {</a:t>
            </a:r>
            <a:br>
              <a:rPr lang="en-US" altLang="en-US" sz="1600"/>
            </a:br>
            <a:r>
              <a:rPr lang="en-US" altLang="en-US" sz="1600"/>
              <a:t>  public static void main(String[] args) {</a:t>
            </a:r>
            <a:br>
              <a:rPr lang="en-US" altLang="en-US" sz="1600"/>
            </a:br>
            <a:r>
              <a:rPr lang="en-US" altLang="en-US" sz="1600"/>
              <a:t>    final int NUMBER_OF_ELEMENTS = 10;</a:t>
            </a:r>
            <a:br>
              <a:rPr lang="en-US" altLang="en-US" sz="1600"/>
            </a:br>
            <a:r>
              <a:rPr lang="en-US" altLang="en-US" sz="1600"/>
              <a:t>    double[] numbers = new double[NUMBER_OF_ELEMENTS]; </a:t>
            </a:r>
            <a:r>
              <a:rPr lang="en-US" altLang="en-US" sz="1400" i="1">
                <a:solidFill>
                  <a:srgbClr val="FF6600"/>
                </a:solidFill>
              </a:rPr>
              <a:t>// Creates &amp; Declare a array of 10 elements </a:t>
            </a:r>
            <a:br>
              <a:rPr lang="en-US" altLang="en-US" sz="1600"/>
            </a:br>
            <a:r>
              <a:rPr lang="en-US" altLang="en-US" sz="1600"/>
              <a:t>    double sum = 0;</a:t>
            </a:r>
          </a:p>
          <a:p>
            <a:pPr>
              <a:spcBef>
                <a:spcPct val="0"/>
              </a:spcBef>
              <a:buClrTx/>
              <a:buSzTx/>
              <a:buFontTx/>
              <a:buNone/>
            </a:pPr>
            <a:r>
              <a:rPr lang="en-US" altLang="en-US" sz="1600"/>
              <a:t>    java.util.Scanner input = new java.util.Scanner(System.in);</a:t>
            </a:r>
            <a:br>
              <a:rPr lang="en-US" altLang="en-US" sz="1600"/>
            </a:br>
            <a:r>
              <a:rPr lang="en-US" altLang="en-US" sz="1600"/>
              <a:t>    for (int i = 0; i &lt; NUMBER_OF_ELEMENTS; i++) {</a:t>
            </a:r>
            <a:br>
              <a:rPr lang="en-US" altLang="en-US" sz="1600"/>
            </a:br>
            <a:r>
              <a:rPr lang="en-US" altLang="en-US" sz="1600"/>
              <a:t>      System.out.print("Enter a new number: ");</a:t>
            </a:r>
            <a:br>
              <a:rPr lang="en-US" altLang="en-US" sz="1600"/>
            </a:br>
            <a:r>
              <a:rPr lang="en-US" altLang="en-US" sz="1600"/>
              <a:t>     numbers[i] = input.nextDouble();  </a:t>
            </a:r>
            <a:r>
              <a:rPr lang="en-US" altLang="en-US" sz="1600">
                <a:solidFill>
                  <a:srgbClr val="FF6600"/>
                </a:solidFill>
              </a:rPr>
              <a:t>/</a:t>
            </a:r>
            <a:r>
              <a:rPr lang="en-US" altLang="en-US" sz="1600" i="1">
                <a:solidFill>
                  <a:srgbClr val="FF6600"/>
                </a:solidFill>
              </a:rPr>
              <a:t>/ store numbers into the array </a:t>
            </a:r>
            <a:br>
              <a:rPr lang="en-US" altLang="en-US" sz="1600">
                <a:solidFill>
                  <a:srgbClr val="FF6600"/>
                </a:solidFill>
              </a:rPr>
            </a:br>
            <a:r>
              <a:rPr lang="en-US" altLang="en-US" sz="1600"/>
              <a:t>     sum += numbers[i];  </a:t>
            </a:r>
            <a:r>
              <a:rPr lang="en-US" altLang="en-US" sz="1600" i="1">
                <a:solidFill>
                  <a:srgbClr val="FF6600"/>
                </a:solidFill>
              </a:rPr>
              <a:t>//add each number to sum </a:t>
            </a:r>
            <a:br>
              <a:rPr lang="en-US" altLang="en-US" sz="1600"/>
            </a:br>
            <a:r>
              <a:rPr lang="en-US" altLang="en-US" sz="1600"/>
              <a:t>    }</a:t>
            </a:r>
            <a:br>
              <a:rPr lang="en-US" altLang="en-US" sz="1600"/>
            </a:br>
            <a:r>
              <a:rPr lang="en-US" altLang="en-US" sz="1600"/>
              <a:t>        double average = sum / NUMBER_OF_ELEMENTS;  </a:t>
            </a:r>
            <a:r>
              <a:rPr lang="en-US" altLang="en-US" sz="1600" i="1">
                <a:solidFill>
                  <a:srgbClr val="FF6600"/>
                </a:solidFill>
              </a:rPr>
              <a:t>//obtain the average </a:t>
            </a:r>
            <a:br>
              <a:rPr lang="en-US" altLang="en-US" sz="1600"/>
            </a:br>
            <a:r>
              <a:rPr lang="en-US" altLang="en-US" sz="1600"/>
              <a:t>    int count = 0; </a:t>
            </a:r>
            <a:r>
              <a:rPr lang="en-US" altLang="en-US" sz="1600">
                <a:solidFill>
                  <a:srgbClr val="FF6600"/>
                </a:solidFill>
              </a:rPr>
              <a:t>// The number of elements above average</a:t>
            </a:r>
            <a:br>
              <a:rPr lang="en-US" altLang="en-US" sz="1600" i="1"/>
            </a:br>
            <a:r>
              <a:rPr lang="en-US" altLang="en-US" sz="1600"/>
              <a:t>    for (int i = 0; i &lt; NUMBER_OF_ELEMENTS; i++)      </a:t>
            </a:r>
            <a:r>
              <a:rPr lang="en-US" altLang="en-US" sz="1600" i="1"/>
              <a:t>/</a:t>
            </a:r>
            <a:r>
              <a:rPr lang="en-US" altLang="en-US" sz="1600" i="1">
                <a:solidFill>
                  <a:srgbClr val="FF6600"/>
                </a:solidFill>
              </a:rPr>
              <a:t>/ compares each number in the array </a:t>
            </a:r>
            <a:br>
              <a:rPr lang="en-US" altLang="en-US" sz="1600"/>
            </a:br>
            <a:r>
              <a:rPr lang="en-US" altLang="en-US" sz="1600"/>
              <a:t>      if (numbers[i] &gt; average)                                              </a:t>
            </a:r>
            <a:r>
              <a:rPr lang="en-US" altLang="en-US" sz="1600" i="1">
                <a:solidFill>
                  <a:srgbClr val="FF6600"/>
                </a:solidFill>
              </a:rPr>
              <a:t>// compares each number in the array </a:t>
            </a:r>
            <a:br>
              <a:rPr lang="en-US" altLang="en-US" sz="1600"/>
            </a:br>
            <a:r>
              <a:rPr lang="en-US" altLang="en-US" sz="1600"/>
              <a:t>        count++;</a:t>
            </a:r>
          </a:p>
          <a:p>
            <a:pPr>
              <a:spcBef>
                <a:spcPct val="0"/>
              </a:spcBef>
              <a:buClrTx/>
              <a:buSzTx/>
              <a:buFontTx/>
              <a:buNone/>
            </a:pPr>
            <a:br>
              <a:rPr lang="en-US" altLang="en-US" sz="1600"/>
            </a:br>
            <a:r>
              <a:rPr lang="en-US" altLang="en-US" sz="1600"/>
              <a:t>    System.out.println("Average is " + average);</a:t>
            </a:r>
            <a:br>
              <a:rPr lang="en-US" altLang="en-US" sz="1600"/>
            </a:br>
            <a:r>
              <a:rPr lang="en-US" altLang="en-US" sz="1600"/>
              <a:t>    System.out.println("Number of elements above the average "</a:t>
            </a:r>
            <a:br>
              <a:rPr lang="en-US" altLang="en-US" sz="1600"/>
            </a:br>
            <a:r>
              <a:rPr lang="en-US" altLang="en-US" sz="1600"/>
              <a:t>      + count);</a:t>
            </a:r>
            <a:br>
              <a:rPr lang="en-US" altLang="en-US" sz="1600"/>
            </a:br>
            <a:r>
              <a:rPr lang="en-US" altLang="en-US" sz="1600"/>
              <a:t>  }</a:t>
            </a:r>
            <a:br>
              <a:rPr lang="en-US" altLang="en-US" sz="1600"/>
            </a:br>
            <a:r>
              <a:rPr lang="en-US" altLang="en-US" sz="160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799EA524-DCDB-4E0C-810B-7873F11115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E34BEE-A413-4608-A6FB-480E77EE9B03}" type="slidenum">
              <a:rPr lang="en-US" altLang="en-US" sz="1400"/>
              <a:pPr>
                <a:spcBef>
                  <a:spcPct val="0"/>
                </a:spcBef>
                <a:buClrTx/>
                <a:buSzTx/>
                <a:buFontTx/>
                <a:buNone/>
              </a:pPr>
              <a:t>40</a:t>
            </a:fld>
            <a:endParaRPr lang="en-US" altLang="en-US" sz="1400"/>
          </a:p>
        </p:txBody>
      </p:sp>
      <p:sp>
        <p:nvSpPr>
          <p:cNvPr id="43011" name="Rectangle 2">
            <a:extLst>
              <a:ext uri="{FF2B5EF4-FFF2-40B4-BE49-F238E27FC236}">
                <a16:creationId xmlns:a16="http://schemas.microsoft.com/office/drawing/2014/main" id="{19676429-1FFA-4400-8D45-6C8A509AE5C3}"/>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2" action="ppaction://program"/>
            </a:endParaRPr>
          </a:p>
        </p:txBody>
      </p:sp>
      <p:sp>
        <p:nvSpPr>
          <p:cNvPr id="43012" name="Rectangle 3">
            <a:extLst>
              <a:ext uri="{FF2B5EF4-FFF2-40B4-BE49-F238E27FC236}">
                <a16:creationId xmlns:a16="http://schemas.microsoft.com/office/drawing/2014/main" id="{FF6A3D7D-54F0-4054-90B0-00900D43166C}"/>
              </a:ext>
            </a:extLst>
          </p:cNvPr>
          <p:cNvSpPr>
            <a:spLocks noGrp="1" noChangeArrowheads="1"/>
          </p:cNvSpPr>
          <p:nvPr>
            <p:ph type="body" idx="1"/>
          </p:nvPr>
        </p:nvSpPr>
        <p:spPr>
          <a:xfrm>
            <a:off x="419100" y="2857500"/>
            <a:ext cx="8153400" cy="1752600"/>
          </a:xfrm>
          <a:solidFill>
            <a:schemeClr val="tx1"/>
          </a:solidFill>
        </p:spPr>
        <p:txBody>
          <a:bodyPr/>
          <a:lstStyle/>
          <a:p>
            <a:pPr marL="609600" indent="-609600">
              <a:lnSpc>
                <a:spcPct val="80000"/>
              </a:lnSpc>
              <a:buFont typeface="Monotype Sorts" pitchFamily="2" charset="2"/>
              <a:buNone/>
            </a:pPr>
            <a:r>
              <a:rPr lang="en-US" altLang="en-US" sz="4000" b="1">
                <a:solidFill>
                  <a:schemeClr val="bg2"/>
                </a:solidFill>
              </a:rPr>
              <a:t>for</a:t>
            </a:r>
            <a:r>
              <a:rPr lang="en-US" altLang="en-US" sz="4000">
                <a:solidFill>
                  <a:schemeClr val="bg2"/>
                </a:solidFill>
              </a:rPr>
              <a:t> (</a:t>
            </a:r>
            <a:r>
              <a:rPr lang="en-US" altLang="en-US" sz="4000" b="1">
                <a:solidFill>
                  <a:schemeClr val="bg2"/>
                </a:solidFill>
              </a:rPr>
              <a:t>int</a:t>
            </a:r>
            <a:r>
              <a:rPr lang="en-US" altLang="en-US" sz="4000">
                <a:solidFill>
                  <a:schemeClr val="bg2"/>
                </a:solidFill>
              </a:rPr>
              <a:t> i = 0; i &lt; myList.length; i++) {</a:t>
            </a:r>
          </a:p>
          <a:p>
            <a:pPr marL="609600" indent="-609600">
              <a:lnSpc>
                <a:spcPct val="80000"/>
              </a:lnSpc>
              <a:buFont typeface="Monotype Sorts" pitchFamily="2" charset="2"/>
              <a:buNone/>
            </a:pPr>
            <a:r>
              <a:rPr lang="en-US" altLang="en-US" sz="4000">
                <a:solidFill>
                  <a:schemeClr val="bg2"/>
                </a:solidFill>
              </a:rPr>
              <a:t>  System.out.print(myList[i] + " ");</a:t>
            </a:r>
          </a:p>
          <a:p>
            <a:pPr marL="609600" indent="-609600">
              <a:lnSpc>
                <a:spcPct val="80000"/>
              </a:lnSpc>
              <a:buFont typeface="Monotype Sorts" pitchFamily="2" charset="2"/>
              <a:buNone/>
            </a:pPr>
            <a:r>
              <a:rPr lang="en-US" altLang="en-US" sz="4000">
                <a:solidFill>
                  <a:schemeClr val="bg2"/>
                </a:solidFill>
              </a:rPr>
              <a:t>}</a:t>
            </a:r>
          </a:p>
        </p:txBody>
      </p:sp>
      <p:sp>
        <p:nvSpPr>
          <p:cNvPr id="43013" name="Rectangle 4">
            <a:extLst>
              <a:ext uri="{FF2B5EF4-FFF2-40B4-BE49-F238E27FC236}">
                <a16:creationId xmlns:a16="http://schemas.microsoft.com/office/drawing/2014/main" id="{53D8FE1D-33D5-4532-AECC-A1A647013F5F}"/>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4" name="Rectangle 5">
            <a:extLst>
              <a:ext uri="{FF2B5EF4-FFF2-40B4-BE49-F238E27FC236}">
                <a16:creationId xmlns:a16="http://schemas.microsoft.com/office/drawing/2014/main" id="{AC8A9EDF-F88E-4444-8EF0-AC52E417150A}"/>
              </a:ext>
            </a:extLst>
          </p:cNvPr>
          <p:cNvSpPr>
            <a:spLocks noChangeArrowheads="1"/>
          </p:cNvSpPr>
          <p:nvPr/>
        </p:nvSpPr>
        <p:spPr bwMode="auto">
          <a:xfrm>
            <a:off x="33528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TextBox 6">
            <a:extLst>
              <a:ext uri="{FF2B5EF4-FFF2-40B4-BE49-F238E27FC236}">
                <a16:creationId xmlns:a16="http://schemas.microsoft.com/office/drawing/2014/main" id="{B3C0E8EF-B343-400D-A4D8-C62984BFFC25}"/>
              </a:ext>
            </a:extLst>
          </p:cNvPr>
          <p:cNvSpPr txBox="1">
            <a:spLocks noChangeArrowheads="1"/>
          </p:cNvSpPr>
          <p:nvPr/>
        </p:nvSpPr>
        <p:spPr bwMode="auto">
          <a:xfrm>
            <a:off x="457200" y="1371600"/>
            <a:ext cx="8229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Display arrays, you need to print each element in the array using a loop like following:</a:t>
            </a:r>
          </a:p>
        </p:txBody>
      </p:sp>
      <p:sp>
        <p:nvSpPr>
          <p:cNvPr id="43016" name="TextBox 7">
            <a:extLst>
              <a:ext uri="{FF2B5EF4-FFF2-40B4-BE49-F238E27FC236}">
                <a16:creationId xmlns:a16="http://schemas.microsoft.com/office/drawing/2014/main" id="{2B6BE83A-1400-4E6A-850C-52CFE79806C4}"/>
              </a:ext>
            </a:extLst>
          </p:cNvPr>
          <p:cNvSpPr txBox="1">
            <a:spLocks noChangeArrowheads="1"/>
          </p:cNvSpPr>
          <p:nvPr/>
        </p:nvSpPr>
        <p:spPr bwMode="auto">
          <a:xfrm>
            <a:off x="647700" y="48387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For string:</a:t>
            </a:r>
          </a:p>
          <a:p>
            <a:pPr>
              <a:spcBef>
                <a:spcPct val="0"/>
              </a:spcBef>
              <a:buClrTx/>
              <a:buSzTx/>
              <a:buFontTx/>
              <a:buNone/>
            </a:pPr>
            <a:r>
              <a:rPr lang="en-US" altLang="en-US" sz="2400"/>
              <a:t>char[] city = {‘D’, ‘a’, ‘l’, ‘l’, ‘a’, ‘s’};</a:t>
            </a:r>
          </a:p>
          <a:p>
            <a:pPr>
              <a:spcBef>
                <a:spcPct val="0"/>
              </a:spcBef>
              <a:buClrTx/>
              <a:buSzTx/>
              <a:buFontTx/>
              <a:buNone/>
            </a:pPr>
            <a:r>
              <a:rPr lang="en-US" altLang="en-US" sz="2400"/>
              <a:t>System.out.println(city);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258D3DD0-3993-4059-9383-D8E6CEB23A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2D0856-1A1F-4A25-8D4C-4C00AC18E8D1}" type="slidenum">
              <a:rPr lang="en-US" altLang="en-US" sz="1400"/>
              <a:pPr>
                <a:spcBef>
                  <a:spcPct val="0"/>
                </a:spcBef>
                <a:buClrTx/>
                <a:buSzTx/>
                <a:buFontTx/>
                <a:buNone/>
              </a:pPr>
              <a:t>41</a:t>
            </a:fld>
            <a:endParaRPr lang="en-US" altLang="en-US" sz="1400"/>
          </a:p>
        </p:txBody>
      </p:sp>
      <p:sp>
        <p:nvSpPr>
          <p:cNvPr id="44035" name="Rectangle 2">
            <a:extLst>
              <a:ext uri="{FF2B5EF4-FFF2-40B4-BE49-F238E27FC236}">
                <a16:creationId xmlns:a16="http://schemas.microsoft.com/office/drawing/2014/main" id="{C8798F52-238A-4623-916E-CD1A48E3734B}"/>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44036" name="Rectangle 3">
            <a:extLst>
              <a:ext uri="{FF2B5EF4-FFF2-40B4-BE49-F238E27FC236}">
                <a16:creationId xmlns:a16="http://schemas.microsoft.com/office/drawing/2014/main" id="{DE006416-D1E6-435B-9DA0-8A76AB132B1D}"/>
              </a:ext>
            </a:extLst>
          </p:cNvPr>
          <p:cNvSpPr>
            <a:spLocks noGrp="1" noChangeArrowheads="1"/>
          </p:cNvSpPr>
          <p:nvPr>
            <p:ph type="body" idx="1"/>
          </p:nvPr>
        </p:nvSpPr>
        <p:spPr>
          <a:xfrm>
            <a:off x="342900" y="2247900"/>
            <a:ext cx="8074025" cy="2298700"/>
          </a:xfrm>
          <a:solidFill>
            <a:schemeClr val="tx1"/>
          </a:solidFill>
        </p:spPr>
        <p:txBody>
          <a:bodyPr/>
          <a:lstStyle/>
          <a:p>
            <a:pPr marL="609600" indent="-609600">
              <a:lnSpc>
                <a:spcPct val="80000"/>
              </a:lnSpc>
              <a:buFont typeface="Monotype Sorts" pitchFamily="2" charset="2"/>
              <a:buNone/>
            </a:pPr>
            <a:r>
              <a:rPr lang="en-US" altLang="en-US" sz="4000">
                <a:solidFill>
                  <a:schemeClr val="bg2"/>
                </a:solidFill>
              </a:rPr>
              <a:t>double total = 0;</a:t>
            </a:r>
          </a:p>
          <a:p>
            <a:pPr marL="609600" indent="-609600">
              <a:lnSpc>
                <a:spcPct val="80000"/>
              </a:lnSpc>
              <a:buFont typeface="Monotype Sorts" pitchFamily="2" charset="2"/>
              <a:buNone/>
            </a:pPr>
            <a:r>
              <a:rPr lang="en-US" altLang="en-US" sz="4000">
                <a:solidFill>
                  <a:schemeClr val="bg2"/>
                </a:solidFill>
              </a:rPr>
              <a:t>for (int i = 0; i &lt; myList.length; i++) {</a:t>
            </a:r>
          </a:p>
          <a:p>
            <a:pPr marL="609600" indent="-609600">
              <a:lnSpc>
                <a:spcPct val="80000"/>
              </a:lnSpc>
              <a:buFont typeface="Monotype Sorts" pitchFamily="2" charset="2"/>
              <a:buNone/>
            </a:pPr>
            <a:r>
              <a:rPr lang="en-US" altLang="en-US" sz="4000">
                <a:solidFill>
                  <a:schemeClr val="bg2"/>
                </a:solidFill>
              </a:rPr>
              <a:t>  total += myList[i];</a:t>
            </a:r>
          </a:p>
          <a:p>
            <a:pPr marL="609600" indent="-609600">
              <a:lnSpc>
                <a:spcPct val="80000"/>
              </a:lnSpc>
              <a:buFont typeface="Monotype Sorts" pitchFamily="2" charset="2"/>
              <a:buNone/>
            </a:pPr>
            <a:r>
              <a:rPr lang="en-US" altLang="en-US" sz="4000">
                <a:solidFill>
                  <a:schemeClr val="bg2"/>
                </a:solidFill>
              </a:rPr>
              <a:t>}</a:t>
            </a:r>
          </a:p>
        </p:txBody>
      </p:sp>
      <p:sp>
        <p:nvSpPr>
          <p:cNvPr id="44037" name="Rectangle 4">
            <a:extLst>
              <a:ext uri="{FF2B5EF4-FFF2-40B4-BE49-F238E27FC236}">
                <a16:creationId xmlns:a16="http://schemas.microsoft.com/office/drawing/2014/main" id="{979C6BFE-1FD4-453B-AB44-705B40D1B56C}"/>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a:extLst>
              <a:ext uri="{FF2B5EF4-FFF2-40B4-BE49-F238E27FC236}">
                <a16:creationId xmlns:a16="http://schemas.microsoft.com/office/drawing/2014/main" id="{7222C561-430A-4B5A-B8C6-D4DCF6BF44CE}"/>
              </a:ext>
            </a:extLst>
          </p:cNvPr>
          <p:cNvSpPr>
            <a:spLocks noChangeArrowheads="1"/>
          </p:cNvSpPr>
          <p:nvPr/>
        </p:nvSpPr>
        <p:spPr bwMode="auto">
          <a:xfrm>
            <a:off x="33528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TextBox 6">
            <a:extLst>
              <a:ext uri="{FF2B5EF4-FFF2-40B4-BE49-F238E27FC236}">
                <a16:creationId xmlns:a16="http://schemas.microsoft.com/office/drawing/2014/main" id="{50E1172F-D8C2-4CB0-A44F-C8FDEB24EB98}"/>
              </a:ext>
            </a:extLst>
          </p:cNvPr>
          <p:cNvSpPr txBox="1">
            <a:spLocks noChangeArrowheads="1"/>
          </p:cNvSpPr>
          <p:nvPr/>
        </p:nvSpPr>
        <p:spPr bwMode="auto">
          <a:xfrm>
            <a:off x="609600" y="1219200"/>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By using a variable named total to store the sum, initially </a:t>
            </a:r>
            <a:r>
              <a:rPr lang="en-US" altLang="en-US" sz="2400">
                <a:solidFill>
                  <a:srgbClr val="92D050"/>
                </a:solidFill>
              </a:rPr>
              <a:t>total</a:t>
            </a:r>
            <a:r>
              <a:rPr lang="en-US" altLang="en-US" sz="2400"/>
              <a:t> is 0.  add each element in the array to </a:t>
            </a:r>
            <a:r>
              <a:rPr lang="en-US" altLang="en-US" sz="2400">
                <a:solidFill>
                  <a:srgbClr val="92D050"/>
                </a:solidFill>
              </a:rPr>
              <a:t>total</a:t>
            </a:r>
            <a:r>
              <a:rPr lang="en-US" altLang="en-US" sz="2400"/>
              <a:t> using a loop like below: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9C8DB815-DFAB-4D13-AFD4-A583B0C7B7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DE7048-23BF-49DD-822A-C71E37F6A39C}" type="slidenum">
              <a:rPr lang="en-US" altLang="en-US" sz="1400"/>
              <a:pPr>
                <a:spcBef>
                  <a:spcPct val="0"/>
                </a:spcBef>
                <a:buClrTx/>
                <a:buSzTx/>
                <a:buFontTx/>
                <a:buNone/>
              </a:pPr>
              <a:t>42</a:t>
            </a:fld>
            <a:endParaRPr lang="en-US" altLang="en-US" sz="1400"/>
          </a:p>
        </p:txBody>
      </p:sp>
      <p:sp>
        <p:nvSpPr>
          <p:cNvPr id="45059" name="Rectangle 2">
            <a:extLst>
              <a:ext uri="{FF2B5EF4-FFF2-40B4-BE49-F238E27FC236}">
                <a16:creationId xmlns:a16="http://schemas.microsoft.com/office/drawing/2014/main" id="{7C03365C-E75F-4098-ACA7-A5C46215516F}"/>
              </a:ext>
            </a:extLst>
          </p:cNvPr>
          <p:cNvSpPr>
            <a:spLocks noGrp="1" noChangeArrowheads="1"/>
          </p:cNvSpPr>
          <p:nvPr>
            <p:ph type="title"/>
          </p:nvPr>
        </p:nvSpPr>
        <p:spPr>
          <a:xfrm>
            <a:off x="266700" y="152400"/>
            <a:ext cx="8564563" cy="782638"/>
          </a:xfrm>
        </p:spPr>
        <p:txBody>
          <a:bodyPr/>
          <a:lstStyle/>
          <a:p>
            <a:r>
              <a:rPr lang="en-US" altLang="en-US" sz="4500">
                <a:cs typeface="Times New Roman" panose="02020603050405020304" pitchFamily="18" charset="0"/>
              </a:rPr>
              <a:t>Finding the largest element</a:t>
            </a:r>
            <a:endParaRPr lang="en-US" altLang="en-US" sz="4500">
              <a:cs typeface="Times New Roman" panose="02020603050405020304" pitchFamily="18" charset="0"/>
              <a:hlinkClick r:id="rId2" action="ppaction://program"/>
            </a:endParaRPr>
          </a:p>
        </p:txBody>
      </p:sp>
      <p:sp>
        <p:nvSpPr>
          <p:cNvPr id="45060" name="Rectangle 3">
            <a:extLst>
              <a:ext uri="{FF2B5EF4-FFF2-40B4-BE49-F238E27FC236}">
                <a16:creationId xmlns:a16="http://schemas.microsoft.com/office/drawing/2014/main" id="{E1C9B6C1-7F6D-4FCD-8314-3EA38CA6DB24}"/>
              </a:ext>
            </a:extLst>
          </p:cNvPr>
          <p:cNvSpPr>
            <a:spLocks noGrp="1" noChangeArrowheads="1"/>
          </p:cNvSpPr>
          <p:nvPr>
            <p:ph type="body" idx="1"/>
          </p:nvPr>
        </p:nvSpPr>
        <p:spPr>
          <a:xfrm>
            <a:off x="762000" y="3200400"/>
            <a:ext cx="7543800" cy="2438400"/>
          </a:xfrm>
          <a:solidFill>
            <a:schemeClr val="tx1"/>
          </a:solidFill>
        </p:spPr>
        <p:txBody>
          <a:bodyPr/>
          <a:lstStyle/>
          <a:p>
            <a:pPr marL="609600" indent="-609600">
              <a:lnSpc>
                <a:spcPct val="80000"/>
              </a:lnSpc>
              <a:buFont typeface="Monotype Sorts" pitchFamily="2" charset="2"/>
              <a:buNone/>
            </a:pPr>
            <a:r>
              <a:rPr lang="en-US" altLang="en-US" sz="3600" b="1">
                <a:solidFill>
                  <a:schemeClr val="bg2"/>
                </a:solidFill>
              </a:rPr>
              <a:t>double</a:t>
            </a:r>
            <a:r>
              <a:rPr lang="en-US" altLang="en-US" sz="3600">
                <a:solidFill>
                  <a:schemeClr val="bg2"/>
                </a:solidFill>
              </a:rPr>
              <a:t> max = myList[0];</a:t>
            </a:r>
            <a:endParaRPr lang="en-US" altLang="en-US" sz="3600" b="1">
              <a:solidFill>
                <a:schemeClr val="bg2"/>
              </a:solidFill>
            </a:endParaRPr>
          </a:p>
          <a:p>
            <a:pPr marL="609600" indent="-609600">
              <a:lnSpc>
                <a:spcPct val="80000"/>
              </a:lnSpc>
              <a:buFont typeface="Monotype Sorts" pitchFamily="2" charset="2"/>
              <a:buNone/>
            </a:pPr>
            <a:r>
              <a:rPr lang="en-US" altLang="en-US" sz="3600" b="1">
                <a:solidFill>
                  <a:schemeClr val="bg2"/>
                </a:solidFill>
              </a:rPr>
              <a:t>for</a:t>
            </a:r>
            <a:r>
              <a:rPr lang="en-US" altLang="en-US" sz="3600">
                <a:solidFill>
                  <a:schemeClr val="bg2"/>
                </a:solidFill>
              </a:rPr>
              <a:t> (</a:t>
            </a:r>
            <a:r>
              <a:rPr lang="en-US" altLang="en-US" sz="3600" b="1">
                <a:solidFill>
                  <a:schemeClr val="bg2"/>
                </a:solidFill>
              </a:rPr>
              <a:t>int</a:t>
            </a:r>
            <a:r>
              <a:rPr lang="en-US" altLang="en-US" sz="3600">
                <a:solidFill>
                  <a:schemeClr val="bg2"/>
                </a:solidFill>
              </a:rPr>
              <a:t> i = 1; i &lt; myList.length; i++) {</a:t>
            </a:r>
          </a:p>
          <a:p>
            <a:pPr marL="609600" indent="-609600">
              <a:lnSpc>
                <a:spcPct val="80000"/>
              </a:lnSpc>
              <a:buFont typeface="Monotype Sorts" pitchFamily="2" charset="2"/>
              <a:buNone/>
            </a:pPr>
            <a:r>
              <a:rPr lang="en-US" altLang="en-US" sz="3600">
                <a:solidFill>
                  <a:schemeClr val="bg2"/>
                </a:solidFill>
              </a:rPr>
              <a:t>  </a:t>
            </a:r>
            <a:r>
              <a:rPr lang="en-US" altLang="en-US" sz="3600" b="1">
                <a:solidFill>
                  <a:schemeClr val="bg2"/>
                </a:solidFill>
              </a:rPr>
              <a:t>if</a:t>
            </a:r>
            <a:r>
              <a:rPr lang="en-US" altLang="en-US" sz="3600">
                <a:solidFill>
                  <a:schemeClr val="bg2"/>
                </a:solidFill>
              </a:rPr>
              <a:t> (myList[i] &gt; max) max = myList[i];</a:t>
            </a:r>
          </a:p>
          <a:p>
            <a:pPr marL="609600" indent="-609600">
              <a:lnSpc>
                <a:spcPct val="80000"/>
              </a:lnSpc>
              <a:buFont typeface="Monotype Sorts" pitchFamily="2" charset="2"/>
              <a:buNone/>
            </a:pPr>
            <a:r>
              <a:rPr lang="en-US" altLang="en-US" sz="3600">
                <a:solidFill>
                  <a:schemeClr val="bg2"/>
                </a:solidFill>
              </a:rPr>
              <a:t>}</a:t>
            </a:r>
          </a:p>
        </p:txBody>
      </p:sp>
      <p:sp>
        <p:nvSpPr>
          <p:cNvPr id="45061" name="Rectangle 4">
            <a:extLst>
              <a:ext uri="{FF2B5EF4-FFF2-40B4-BE49-F238E27FC236}">
                <a16:creationId xmlns:a16="http://schemas.microsoft.com/office/drawing/2014/main" id="{8B24A8FE-7D38-451C-8AAF-5D42742F5DD8}"/>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a:extLst>
              <a:ext uri="{FF2B5EF4-FFF2-40B4-BE49-F238E27FC236}">
                <a16:creationId xmlns:a16="http://schemas.microsoft.com/office/drawing/2014/main" id="{8DE5DC42-0F49-4A87-A9E1-265B8D0FA8BB}"/>
              </a:ext>
            </a:extLst>
          </p:cNvPr>
          <p:cNvSpPr>
            <a:spLocks noChangeArrowheads="1"/>
          </p:cNvSpPr>
          <p:nvPr/>
        </p:nvSpPr>
        <p:spPr bwMode="auto">
          <a:xfrm>
            <a:off x="335280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TextBox 7">
            <a:extLst>
              <a:ext uri="{FF2B5EF4-FFF2-40B4-BE49-F238E27FC236}">
                <a16:creationId xmlns:a16="http://schemas.microsoft.com/office/drawing/2014/main" id="{5A4F0FCD-6800-4734-84FA-B27FC1C9A2F6}"/>
              </a:ext>
            </a:extLst>
          </p:cNvPr>
          <p:cNvSpPr txBox="1">
            <a:spLocks noChangeArrowheads="1"/>
          </p:cNvSpPr>
          <p:nvPr/>
        </p:nvSpPr>
        <p:spPr bwMode="auto">
          <a:xfrm>
            <a:off x="342900" y="1257300"/>
            <a:ext cx="8496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Use a variable named max to store the largest element. Initially </a:t>
            </a:r>
            <a:r>
              <a:rPr lang="en-US" altLang="en-US" sz="2400">
                <a:solidFill>
                  <a:srgbClr val="92D050"/>
                </a:solidFill>
              </a:rPr>
              <a:t>max</a:t>
            </a:r>
            <a:r>
              <a:rPr lang="en-US" altLang="en-US" sz="2400"/>
              <a:t> is </a:t>
            </a:r>
            <a:r>
              <a:rPr lang="en-US" altLang="en-US" sz="2400">
                <a:solidFill>
                  <a:srgbClr val="92D050"/>
                </a:solidFill>
              </a:rPr>
              <a:t>myList[0].  </a:t>
            </a:r>
            <a:r>
              <a:rPr lang="en-US" altLang="en-US" sz="2400"/>
              <a:t>To find the largest element in the array</a:t>
            </a:r>
            <a:r>
              <a:rPr lang="en-US" altLang="en-US" sz="2400">
                <a:solidFill>
                  <a:srgbClr val="92D050"/>
                </a:solidFill>
              </a:rPr>
              <a:t> myList, </a:t>
            </a:r>
            <a:r>
              <a:rPr lang="en-US" altLang="en-US" sz="2400"/>
              <a:t>compare each element with </a:t>
            </a:r>
            <a:r>
              <a:rPr lang="en-US" altLang="en-US" sz="2400">
                <a:solidFill>
                  <a:srgbClr val="92D050"/>
                </a:solidFill>
              </a:rPr>
              <a:t>max, </a:t>
            </a:r>
            <a:r>
              <a:rPr lang="en-US" altLang="en-US" sz="2400"/>
              <a:t>and update</a:t>
            </a:r>
            <a:r>
              <a:rPr lang="en-US" altLang="en-US" sz="2400">
                <a:solidFill>
                  <a:srgbClr val="92D050"/>
                </a:solidFill>
              </a:rPr>
              <a:t> max </a:t>
            </a:r>
            <a:r>
              <a:rPr lang="en-US" altLang="en-US" sz="2400"/>
              <a:t>if the element is greater than</a:t>
            </a:r>
            <a:r>
              <a:rPr lang="en-US" altLang="en-US" sz="2400">
                <a:solidFill>
                  <a:srgbClr val="92D050"/>
                </a:solidFill>
              </a:rPr>
              <a:t> max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6CA49F84-922F-49DF-ACDF-C99D80E9C09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3206FD-B09F-4BC7-8063-44543948842D}" type="slidenum">
              <a:rPr lang="en-US" altLang="en-US" sz="1400"/>
              <a:pPr>
                <a:spcBef>
                  <a:spcPct val="0"/>
                </a:spcBef>
                <a:buClrTx/>
                <a:buSzTx/>
                <a:buFontTx/>
                <a:buNone/>
              </a:pPr>
              <a:t>43</a:t>
            </a:fld>
            <a:endParaRPr lang="en-US" altLang="en-US" sz="1400"/>
          </a:p>
        </p:txBody>
      </p:sp>
      <p:sp>
        <p:nvSpPr>
          <p:cNvPr id="46083" name="Rectangle 2">
            <a:extLst>
              <a:ext uri="{FF2B5EF4-FFF2-40B4-BE49-F238E27FC236}">
                <a16:creationId xmlns:a16="http://schemas.microsoft.com/office/drawing/2014/main" id="{03E7C594-A7F4-40C5-993A-E8F041D6753D}"/>
              </a:ext>
            </a:extLst>
          </p:cNvPr>
          <p:cNvSpPr>
            <a:spLocks noGrp="1" noChangeArrowheads="1"/>
          </p:cNvSpPr>
          <p:nvPr>
            <p:ph type="title"/>
          </p:nvPr>
        </p:nvSpPr>
        <p:spPr>
          <a:xfrm>
            <a:off x="304800" y="152400"/>
            <a:ext cx="8564563" cy="782638"/>
          </a:xfrm>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2" action="ppaction://program"/>
            </a:endParaRPr>
          </a:p>
        </p:txBody>
      </p:sp>
      <p:sp>
        <p:nvSpPr>
          <p:cNvPr id="46084" name="Rectangle 4">
            <a:extLst>
              <a:ext uri="{FF2B5EF4-FFF2-40B4-BE49-F238E27FC236}">
                <a16:creationId xmlns:a16="http://schemas.microsoft.com/office/drawing/2014/main" id="{BACD2074-433D-4F44-B1E2-19311141E2FA}"/>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5">
            <a:extLst>
              <a:ext uri="{FF2B5EF4-FFF2-40B4-BE49-F238E27FC236}">
                <a16:creationId xmlns:a16="http://schemas.microsoft.com/office/drawing/2014/main" id="{EA5B1851-CB4E-4993-B3B8-BFEF91C04420}"/>
              </a:ext>
            </a:extLst>
          </p:cNvPr>
          <p:cNvSpPr>
            <a:spLocks noChangeArrowheads="1"/>
          </p:cNvSpPr>
          <p:nvPr/>
        </p:nvSpPr>
        <p:spPr bwMode="auto">
          <a:xfrm>
            <a:off x="3343275" y="2968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9">
            <a:extLst>
              <a:ext uri="{FF2B5EF4-FFF2-40B4-BE49-F238E27FC236}">
                <a16:creationId xmlns:a16="http://schemas.microsoft.com/office/drawing/2014/main" id="{91DEE1C6-8673-4695-96A8-E8D93DB0C11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87" name="Object 8">
            <a:extLst>
              <a:ext uri="{FF2B5EF4-FFF2-40B4-BE49-F238E27FC236}">
                <a16:creationId xmlns:a16="http://schemas.microsoft.com/office/drawing/2014/main" id="{C1E4909A-B78E-4B98-9484-17436DB92F19}"/>
              </a:ext>
            </a:extLst>
          </p:cNvPr>
          <p:cNvGraphicFramePr>
            <a:graphicFrameLocks noChangeAspect="1"/>
          </p:cNvGraphicFramePr>
          <p:nvPr/>
        </p:nvGraphicFramePr>
        <p:xfrm>
          <a:off x="452438" y="3224213"/>
          <a:ext cx="8047037" cy="2662237"/>
        </p:xfrm>
        <a:graphic>
          <a:graphicData uri="http://schemas.openxmlformats.org/presentationml/2006/ole">
            <mc:AlternateContent xmlns:mc="http://schemas.openxmlformats.org/markup-compatibility/2006">
              <mc:Choice xmlns:v="urn:schemas-microsoft-com:vml" Requires="v">
                <p:oleObj name="Picture" r:id="rId3" imgW="4607640" imgH="1359000" progId="Word.Picture.8">
                  <p:embed/>
                </p:oleObj>
              </mc:Choice>
              <mc:Fallback>
                <p:oleObj name="Picture" r:id="rId3" imgW="4607640" imgH="13590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3224213"/>
                        <a:ext cx="8047037" cy="2662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TextBox 7">
            <a:extLst>
              <a:ext uri="{FF2B5EF4-FFF2-40B4-BE49-F238E27FC236}">
                <a16:creationId xmlns:a16="http://schemas.microsoft.com/office/drawing/2014/main" id="{B8973119-82C6-42A4-9865-6DD87D2F7D49}"/>
              </a:ext>
            </a:extLst>
          </p:cNvPr>
          <p:cNvSpPr txBox="1">
            <a:spLocks noChangeArrowheads="1"/>
          </p:cNvSpPr>
          <p:nvPr/>
        </p:nvSpPr>
        <p:spPr bwMode="auto">
          <a:xfrm>
            <a:off x="228600" y="1047750"/>
            <a:ext cx="8610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In many applicaition, you need to randomly reorder the elements in an array.  This is called a </a:t>
            </a:r>
            <a:r>
              <a:rPr lang="en-US" altLang="en-US" i="1"/>
              <a:t>shuffling</a:t>
            </a:r>
            <a:r>
              <a:rPr lang="en-US" altLang="en-US"/>
              <a:t>.  Therefore, for each element </a:t>
            </a:r>
            <a:r>
              <a:rPr lang="en-US" altLang="en-US">
                <a:solidFill>
                  <a:srgbClr val="92D050"/>
                </a:solidFill>
              </a:rPr>
              <a:t>myList[i], </a:t>
            </a:r>
            <a:r>
              <a:rPr lang="en-US" altLang="en-US"/>
              <a:t>randomly generate an </a:t>
            </a:r>
            <a:r>
              <a:rPr lang="en-US" altLang="en-US">
                <a:solidFill>
                  <a:srgbClr val="92D050"/>
                </a:solidFill>
              </a:rPr>
              <a:t>index </a:t>
            </a:r>
            <a:r>
              <a:rPr lang="en-US" altLang="en-US" i="1">
                <a:solidFill>
                  <a:srgbClr val="92D050"/>
                </a:solidFill>
              </a:rPr>
              <a:t>j</a:t>
            </a:r>
            <a:r>
              <a:rPr lang="en-US" altLang="en-US"/>
              <a:t> and</a:t>
            </a:r>
            <a:r>
              <a:rPr lang="en-US" altLang="en-US" i="1"/>
              <a:t> </a:t>
            </a:r>
            <a:r>
              <a:rPr lang="en-US" altLang="en-US"/>
              <a:t>swap </a:t>
            </a:r>
            <a:r>
              <a:rPr lang="en-US" altLang="en-US">
                <a:solidFill>
                  <a:srgbClr val="92D050"/>
                </a:solidFill>
              </a:rPr>
              <a:t>myList[i] </a:t>
            </a:r>
            <a:r>
              <a:rPr lang="en-US" altLang="en-US"/>
              <a:t>as follow:</a:t>
            </a:r>
          </a:p>
        </p:txBody>
      </p:sp>
      <p:sp>
        <p:nvSpPr>
          <p:cNvPr id="2" name="TextBox 1">
            <a:extLst>
              <a:ext uri="{FF2B5EF4-FFF2-40B4-BE49-F238E27FC236}">
                <a16:creationId xmlns:a16="http://schemas.microsoft.com/office/drawing/2014/main" id="{A1B89834-92DD-4140-9B6D-A3D53DF73DF5}"/>
              </a:ext>
            </a:extLst>
          </p:cNvPr>
          <p:cNvSpPr txBox="1"/>
          <p:nvPr/>
        </p:nvSpPr>
        <p:spPr>
          <a:xfrm>
            <a:off x="1154113" y="6078538"/>
            <a:ext cx="5414962" cy="461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hlinkClick r:id="rId5"/>
              </a:rPr>
              <a:t>Random Shuffling Video 5:47</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3BDFFB44-D3C7-4C3C-A3E9-70DC7D920F5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CA0A5F-F8EC-449C-B2F6-6460A745BDA8}" type="slidenum">
              <a:rPr lang="en-US" altLang="en-US" sz="1400"/>
              <a:pPr>
                <a:spcBef>
                  <a:spcPct val="0"/>
                </a:spcBef>
                <a:buClrTx/>
                <a:buSzTx/>
                <a:buFontTx/>
                <a:buNone/>
              </a:pPr>
              <a:t>44</a:t>
            </a:fld>
            <a:endParaRPr lang="en-US" altLang="en-US" sz="1400"/>
          </a:p>
        </p:txBody>
      </p:sp>
      <p:sp>
        <p:nvSpPr>
          <p:cNvPr id="47107" name="Rectangle 2">
            <a:extLst>
              <a:ext uri="{FF2B5EF4-FFF2-40B4-BE49-F238E27FC236}">
                <a16:creationId xmlns:a16="http://schemas.microsoft.com/office/drawing/2014/main" id="{B8E2BC5A-9202-49AF-AB23-B1A7BC20DF2A}"/>
              </a:ext>
            </a:extLst>
          </p:cNvPr>
          <p:cNvSpPr>
            <a:spLocks noGrp="1" noChangeArrowheads="1"/>
          </p:cNvSpPr>
          <p:nvPr>
            <p:ph type="title"/>
          </p:nvPr>
        </p:nvSpPr>
        <p:spPr>
          <a:xfrm>
            <a:off x="266700" y="114300"/>
            <a:ext cx="8564563" cy="782638"/>
          </a:xfrm>
        </p:spPr>
        <p:txBody>
          <a:bodyPr/>
          <a:lstStyle/>
          <a:p>
            <a:r>
              <a:rPr lang="en-US" altLang="en-US" sz="4500">
                <a:cs typeface="Times New Roman" panose="02020603050405020304" pitchFamily="18" charset="0"/>
              </a:rPr>
              <a:t>Shifting Elements</a:t>
            </a:r>
            <a:endParaRPr lang="en-US" altLang="en-US" sz="4500">
              <a:cs typeface="Times New Roman" panose="02020603050405020304" pitchFamily="18" charset="0"/>
              <a:hlinkClick r:id="rId2" action="ppaction://program"/>
            </a:endParaRPr>
          </a:p>
        </p:txBody>
      </p:sp>
      <p:sp>
        <p:nvSpPr>
          <p:cNvPr id="47108" name="Rectangle 3">
            <a:extLst>
              <a:ext uri="{FF2B5EF4-FFF2-40B4-BE49-F238E27FC236}">
                <a16:creationId xmlns:a16="http://schemas.microsoft.com/office/drawing/2014/main" id="{1EC28E2D-0A29-41C7-830D-E36165A232EA}"/>
              </a:ext>
            </a:extLst>
          </p:cNvPr>
          <p:cNvSpPr>
            <a:spLocks noChangeArrowheads="1"/>
          </p:cNvSpPr>
          <p:nvPr/>
        </p:nvSpPr>
        <p:spPr bwMode="auto">
          <a:xfrm>
            <a:off x="29718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9" name="Rectangle 4">
            <a:extLst>
              <a:ext uri="{FF2B5EF4-FFF2-40B4-BE49-F238E27FC236}">
                <a16:creationId xmlns:a16="http://schemas.microsoft.com/office/drawing/2014/main" id="{F976AF5B-0BC7-48F6-85C2-10B07A3DE4E8}"/>
              </a:ext>
            </a:extLst>
          </p:cNvPr>
          <p:cNvSpPr>
            <a:spLocks noChangeArrowheads="1"/>
          </p:cNvSpPr>
          <p:nvPr/>
        </p:nvSpPr>
        <p:spPr bwMode="auto">
          <a:xfrm>
            <a:off x="3343275" y="2968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a:extLst>
              <a:ext uri="{FF2B5EF4-FFF2-40B4-BE49-F238E27FC236}">
                <a16:creationId xmlns:a16="http://schemas.microsoft.com/office/drawing/2014/main" id="{44718158-B6F3-4F99-9C15-16BAC989B4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8">
            <a:extLst>
              <a:ext uri="{FF2B5EF4-FFF2-40B4-BE49-F238E27FC236}">
                <a16:creationId xmlns:a16="http://schemas.microsoft.com/office/drawing/2014/main" id="{07431DDD-E5B4-4BBC-8972-3DBE696D4C40}"/>
              </a:ext>
            </a:extLst>
          </p:cNvPr>
          <p:cNvSpPr>
            <a:spLocks noChangeArrowheads="1"/>
          </p:cNvSpPr>
          <p:nvPr/>
        </p:nvSpPr>
        <p:spPr bwMode="auto">
          <a:xfrm>
            <a:off x="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2" name="Object 7">
            <a:extLst>
              <a:ext uri="{FF2B5EF4-FFF2-40B4-BE49-F238E27FC236}">
                <a16:creationId xmlns:a16="http://schemas.microsoft.com/office/drawing/2014/main" id="{69730B86-48F9-4218-8288-99077B9F4C62}"/>
              </a:ext>
            </a:extLst>
          </p:cNvPr>
          <p:cNvGraphicFramePr>
            <a:graphicFrameLocks noChangeAspect="1"/>
          </p:cNvGraphicFramePr>
          <p:nvPr/>
        </p:nvGraphicFramePr>
        <p:xfrm>
          <a:off x="228600" y="2667000"/>
          <a:ext cx="8572500" cy="2411413"/>
        </p:xfrm>
        <a:graphic>
          <a:graphicData uri="http://schemas.openxmlformats.org/presentationml/2006/ole">
            <mc:AlternateContent xmlns:mc="http://schemas.openxmlformats.org/markup-compatibility/2006">
              <mc:Choice xmlns:v="urn:schemas-microsoft-com:vml" Requires="v">
                <p:oleObj name="Picture" r:id="rId3" imgW="5203408" imgH="1364753" progId="Word.Picture.8">
                  <p:embed/>
                </p:oleObj>
              </mc:Choice>
              <mc:Fallback>
                <p:oleObj name="Picture" r:id="rId3" imgW="5203408" imgH="1364753"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667000"/>
                        <a:ext cx="8572500" cy="24114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3" name="TextBox 9">
            <a:extLst>
              <a:ext uri="{FF2B5EF4-FFF2-40B4-BE49-F238E27FC236}">
                <a16:creationId xmlns:a16="http://schemas.microsoft.com/office/drawing/2014/main" id="{E8A599D4-FBE2-4214-A993-84DD72FE5935}"/>
              </a:ext>
            </a:extLst>
          </p:cNvPr>
          <p:cNvSpPr txBox="1">
            <a:spLocks noChangeArrowheads="1"/>
          </p:cNvSpPr>
          <p:nvPr/>
        </p:nvSpPr>
        <p:spPr bwMode="auto">
          <a:xfrm>
            <a:off x="419100" y="1066800"/>
            <a:ext cx="849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Sometimes you need to shift the elements left or right.  Example to shift the elements one position to the left and fill the last element with first element: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5EBD8FCC-F782-403D-9B34-36CC4625A00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D3B829-8CDC-45CC-94F8-7B40F7F07A4F}" type="slidenum">
              <a:rPr lang="en-US" altLang="en-US" sz="1400"/>
              <a:pPr>
                <a:spcBef>
                  <a:spcPct val="0"/>
                </a:spcBef>
                <a:buClrTx/>
                <a:buSzTx/>
                <a:buFontTx/>
                <a:buNone/>
              </a:pPr>
              <a:t>45</a:t>
            </a:fld>
            <a:endParaRPr lang="en-US" altLang="en-US" sz="1400"/>
          </a:p>
        </p:txBody>
      </p:sp>
      <p:sp>
        <p:nvSpPr>
          <p:cNvPr id="48131" name="Rectangle 2">
            <a:extLst>
              <a:ext uri="{FF2B5EF4-FFF2-40B4-BE49-F238E27FC236}">
                <a16:creationId xmlns:a16="http://schemas.microsoft.com/office/drawing/2014/main" id="{65CBA88A-4D26-4F54-965A-FCD17B85C920}"/>
              </a:ext>
            </a:extLst>
          </p:cNvPr>
          <p:cNvSpPr>
            <a:spLocks noGrp="1" noChangeArrowheads="1"/>
          </p:cNvSpPr>
          <p:nvPr>
            <p:ph type="title"/>
          </p:nvPr>
        </p:nvSpPr>
        <p:spPr>
          <a:xfrm>
            <a:off x="885825" y="125413"/>
            <a:ext cx="7239000" cy="609600"/>
          </a:xfrm>
          <a:noFill/>
        </p:spPr>
        <p:txBody>
          <a:bodyPr/>
          <a:lstStyle/>
          <a:p>
            <a:r>
              <a:rPr lang="en-US" altLang="en-US" sz="3200">
                <a:cs typeface="Times New Roman" panose="02020603050405020304" pitchFamily="18" charset="0"/>
              </a:rPr>
              <a:t>Enhanced </a:t>
            </a:r>
            <a:r>
              <a:rPr lang="en-US" altLang="en-US" sz="3200" u="sng">
                <a:cs typeface="Times New Roman" panose="02020603050405020304" pitchFamily="18" charset="0"/>
              </a:rPr>
              <a:t>for</a:t>
            </a:r>
            <a:r>
              <a:rPr lang="en-US" altLang="en-US" sz="3200">
                <a:cs typeface="Times New Roman" panose="02020603050405020304" pitchFamily="18" charset="0"/>
              </a:rPr>
              <a:t> Loop (for-each loop)</a:t>
            </a:r>
          </a:p>
        </p:txBody>
      </p:sp>
      <p:sp>
        <p:nvSpPr>
          <p:cNvPr id="48132" name="Rectangle 3">
            <a:extLst>
              <a:ext uri="{FF2B5EF4-FFF2-40B4-BE49-F238E27FC236}">
                <a16:creationId xmlns:a16="http://schemas.microsoft.com/office/drawing/2014/main" id="{8DD051EB-ED4F-4988-8D96-878263937EFB}"/>
              </a:ext>
            </a:extLst>
          </p:cNvPr>
          <p:cNvSpPr>
            <a:spLocks noGrp="1" noChangeArrowheads="1"/>
          </p:cNvSpPr>
          <p:nvPr>
            <p:ph type="body" idx="1"/>
          </p:nvPr>
        </p:nvSpPr>
        <p:spPr>
          <a:xfrm>
            <a:off x="342900" y="838200"/>
            <a:ext cx="8496300" cy="5753100"/>
          </a:xfrm>
          <a:noFill/>
        </p:spPr>
        <p:txBody>
          <a:bodyPr/>
          <a:lstStyle/>
          <a:p>
            <a:pPr marL="0" indent="0">
              <a:spcBef>
                <a:spcPct val="0"/>
              </a:spcBef>
              <a:buClrTx/>
              <a:buSzTx/>
              <a:buFontTx/>
              <a:buNone/>
            </a:pPr>
            <a:r>
              <a:rPr lang="en-US" altLang="en-US" sz="2000">
                <a:cs typeface="Times New Roman" panose="02020603050405020304" pitchFamily="18" charset="0"/>
              </a:rPr>
              <a:t>JDK 1.5 introduced a new for loop that enables you to traverse the complete array sequentially without using an index variable. For example, the following code displays all elements in the array </a:t>
            </a:r>
            <a:r>
              <a:rPr lang="en-US" altLang="en-US" sz="2000" b="1">
                <a:solidFill>
                  <a:srgbClr val="FF0000"/>
                </a:solidFill>
                <a:cs typeface="Times New Roman" panose="02020603050405020304" pitchFamily="18" charset="0"/>
              </a:rPr>
              <a:t>myList:</a:t>
            </a:r>
          </a:p>
          <a:p>
            <a:pPr marL="0" indent="0">
              <a:spcBef>
                <a:spcPct val="0"/>
              </a:spcBef>
              <a:buClrTx/>
              <a:buSzTx/>
              <a:buFontTx/>
              <a:buNone/>
            </a:pPr>
            <a:r>
              <a:rPr lang="en-US" altLang="en-US" sz="2000">
                <a:solidFill>
                  <a:schemeClr val="tx2"/>
                </a:solidFill>
                <a:cs typeface="Courier New" panose="02070309020205020404" pitchFamily="49" charset="0"/>
              </a:rPr>
              <a:t> </a:t>
            </a:r>
            <a:endParaRPr lang="en-US" altLang="en-US" sz="2000">
              <a:solidFill>
                <a:schemeClr val="tx2"/>
              </a:solidFill>
            </a:endParaRPr>
          </a:p>
          <a:p>
            <a:pPr lvl="1">
              <a:buFontTx/>
              <a:buNone/>
            </a:pPr>
            <a:r>
              <a:rPr lang="en-US" altLang="en-US" b="1">
                <a:latin typeface="Courier New" panose="02070309020205020404" pitchFamily="49" charset="0"/>
                <a:cs typeface="Courier New" panose="02070309020205020404" pitchFamily="49" charset="0"/>
              </a:rPr>
              <a:t>for </a:t>
            </a:r>
            <a:r>
              <a:rPr lang="en-US" altLang="en-US">
                <a:latin typeface="Courier New" panose="02070309020205020404" pitchFamily="49" charset="0"/>
                <a:cs typeface="Courier New" panose="02070309020205020404" pitchFamily="49" charset="0"/>
              </a:rPr>
              <a:t>(</a:t>
            </a:r>
            <a:r>
              <a:rPr lang="en-US" altLang="en-US" b="1">
                <a:latin typeface="Courier New" panose="02070309020205020404" pitchFamily="49" charset="0"/>
                <a:cs typeface="Courier New" panose="02070309020205020404" pitchFamily="49" charset="0"/>
              </a:rPr>
              <a:t>double</a:t>
            </a:r>
            <a:r>
              <a:rPr lang="en-US" altLang="en-US">
                <a:latin typeface="Courier New" panose="02070309020205020404" pitchFamily="49" charset="0"/>
                <a:cs typeface="Courier New" panose="02070309020205020404" pitchFamily="49" charset="0"/>
              </a:rPr>
              <a:t> value: myList) </a:t>
            </a:r>
            <a:endParaRPr lang="en-US" altLang="en-US">
              <a:latin typeface="Courier New" panose="02070309020205020404" pitchFamily="49" charset="0"/>
              <a:cs typeface="Times New Roman" panose="02020603050405020304" pitchFamily="18" charset="0"/>
            </a:endParaRPr>
          </a:p>
          <a:p>
            <a:pPr lvl="1">
              <a:buFontTx/>
              <a:buNone/>
            </a:pPr>
            <a:r>
              <a:rPr lang="en-US" altLang="en-US">
                <a:latin typeface="Courier New" panose="02070309020205020404" pitchFamily="49" charset="0"/>
                <a:cs typeface="Courier New" panose="02070309020205020404" pitchFamily="49" charset="0"/>
              </a:rPr>
              <a:t>  System.out.println(value);</a:t>
            </a:r>
            <a:r>
              <a:rPr lang="en-US" altLang="en-US">
                <a:cs typeface="Courier New" panose="02070309020205020404" pitchFamily="49" charset="0"/>
              </a:rPr>
              <a:t> </a:t>
            </a:r>
          </a:p>
          <a:p>
            <a:pPr marL="0" indent="0">
              <a:buFont typeface="Monotype Sorts" pitchFamily="2" charset="2"/>
              <a:buNone/>
            </a:pPr>
            <a:r>
              <a:rPr lang="en-US" altLang="en-US" sz="2000">
                <a:cs typeface="Times New Roman" panose="02020603050405020304" pitchFamily="18" charset="0"/>
              </a:rPr>
              <a:t>In general, the syntax is </a:t>
            </a:r>
          </a:p>
          <a:p>
            <a:pPr marL="0" indent="0">
              <a:spcBef>
                <a:spcPct val="0"/>
              </a:spcBef>
              <a:buClrTx/>
              <a:buSzTx/>
              <a:buFontTx/>
              <a:buNone/>
            </a:pPr>
            <a:r>
              <a:rPr lang="en-US" altLang="en-US" sz="2000">
                <a:solidFill>
                  <a:schemeClr val="tx2"/>
                </a:solidFill>
                <a:cs typeface="Courier New" panose="02070309020205020404" pitchFamily="49" charset="0"/>
              </a:rPr>
              <a:t>        </a:t>
            </a:r>
            <a:r>
              <a:rPr lang="en-US" altLang="en-US" sz="1800" b="1">
                <a:latin typeface="Courier New" panose="02070309020205020404" pitchFamily="49" charset="0"/>
                <a:cs typeface="Courier New" panose="02070309020205020404" pitchFamily="49" charset="0"/>
              </a:rPr>
              <a:t>for</a:t>
            </a:r>
            <a:r>
              <a:rPr lang="en-US" altLang="en-US" sz="1800">
                <a:latin typeface="Courier New" panose="02070309020205020404" pitchFamily="49" charset="0"/>
                <a:cs typeface="Courier New" panose="02070309020205020404" pitchFamily="49" charset="0"/>
              </a:rPr>
              <a:t> (elementType value: arrayRefVar) {</a:t>
            </a:r>
            <a:endParaRPr lang="en-US" altLang="en-US" sz="1800">
              <a:latin typeface="Courier New" panose="02070309020205020404" pitchFamily="49" charset="0"/>
              <a:cs typeface="Times New Roman" panose="02020603050405020304" pitchFamily="18" charset="0"/>
            </a:endParaRPr>
          </a:p>
          <a:p>
            <a:pPr lvl="1">
              <a:buFontTx/>
              <a:buNone/>
            </a:pPr>
            <a:r>
              <a:rPr lang="en-US" altLang="en-US" sz="1800">
                <a:latin typeface="Courier New" panose="02070309020205020404" pitchFamily="49" charset="0"/>
                <a:cs typeface="Courier New" panose="02070309020205020404" pitchFamily="49" charset="0"/>
              </a:rPr>
              <a:t>  // Process the value</a:t>
            </a:r>
            <a:endParaRPr lang="en-US" altLang="en-US" sz="1800">
              <a:latin typeface="Courier New" panose="02070309020205020404" pitchFamily="49" charset="0"/>
              <a:cs typeface="Times New Roman" panose="02020603050405020304" pitchFamily="18" charset="0"/>
            </a:endParaRPr>
          </a:p>
          <a:p>
            <a:pPr lvl="1">
              <a:buFontTx/>
              <a:buNone/>
            </a:pPr>
            <a:r>
              <a:rPr lang="en-US" altLang="en-US" sz="1800">
                <a:latin typeface="Courier New" panose="02070309020205020404" pitchFamily="49" charset="0"/>
                <a:cs typeface="Courier New" panose="02070309020205020404" pitchFamily="49" charset="0"/>
              </a:rPr>
              <a:t>}</a:t>
            </a:r>
          </a:p>
          <a:p>
            <a:pPr lvl="1">
              <a:buFontTx/>
              <a:buNone/>
            </a:pPr>
            <a:endParaRPr lang="en-US" altLang="en-US" sz="800">
              <a:latin typeface="Courier New" panose="02070309020205020404" pitchFamily="49" charset="0"/>
              <a:cs typeface="Courier New" panose="02070309020205020404" pitchFamily="49" charset="0"/>
            </a:endParaRPr>
          </a:p>
          <a:p>
            <a:pPr lvl="1">
              <a:buFontTx/>
              <a:buNone/>
            </a:pPr>
            <a:r>
              <a:rPr lang="en-US" altLang="en-US" sz="1800" b="1" u="sng">
                <a:solidFill>
                  <a:srgbClr val="FF0000"/>
                </a:solidFill>
                <a:cs typeface="Courier New" panose="02070309020205020404" pitchFamily="49" charset="0"/>
              </a:rPr>
              <a:t>Note:</a:t>
            </a:r>
            <a:r>
              <a:rPr lang="en-US" altLang="en-US" sz="1800">
                <a:cs typeface="Courier New" panose="02070309020205020404" pitchFamily="49" charset="0"/>
              </a:rPr>
              <a:t> You still have to use an index variable if you wish to traverse the array in a different order or change the elements in the array.</a:t>
            </a:r>
            <a:endParaRPr lang="en-US" altLang="en-US" sz="1800" b="1">
              <a:solidFill>
                <a:srgbClr val="92D050"/>
              </a:solidFill>
              <a:cs typeface="Courier New" panose="02070309020205020404" pitchFamily="49" charset="0"/>
            </a:endParaRPr>
          </a:p>
          <a:p>
            <a:pPr lvl="1">
              <a:buFontTx/>
              <a:buNone/>
            </a:pPr>
            <a:r>
              <a:rPr lang="en-US" altLang="en-US" b="1">
                <a:solidFill>
                  <a:srgbClr val="92D050"/>
                </a:solidFill>
                <a:cs typeface="Courier New" panose="02070309020205020404" pitchFamily="49" charset="0"/>
              </a:rPr>
              <a:t>for (int  i = 0; i &lt; list.length; i++)</a:t>
            </a:r>
          </a:p>
          <a:p>
            <a:pPr lvl="1">
              <a:buFontTx/>
              <a:buNone/>
            </a:pPr>
            <a:r>
              <a:rPr lang="en-US" altLang="en-US" b="1">
                <a:solidFill>
                  <a:srgbClr val="92D050"/>
                </a:solidFill>
                <a:cs typeface="Courier New" panose="02070309020205020404" pitchFamily="49" charset="0"/>
              </a:rPr>
              <a:t>     System.out.print(list[i] + “ “);</a:t>
            </a:r>
            <a:endParaRPr lang="en-US" altLang="en-US" b="1">
              <a:solidFill>
                <a:srgbClr val="92D050"/>
              </a:solidFill>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2A9C04E-837A-420D-A24D-67535375D931}"/>
              </a:ext>
            </a:extLst>
          </p:cNvPr>
          <p:cNvSpPr>
            <a:spLocks noGrp="1"/>
          </p:cNvSpPr>
          <p:nvPr>
            <p:ph type="title"/>
          </p:nvPr>
        </p:nvSpPr>
        <p:spPr>
          <a:xfrm>
            <a:off x="685800" y="0"/>
            <a:ext cx="7772400" cy="1143000"/>
          </a:xfrm>
        </p:spPr>
        <p:txBody>
          <a:bodyPr/>
          <a:lstStyle/>
          <a:p>
            <a:r>
              <a:rPr lang="en-US" altLang="en-US"/>
              <a:t>Enhanced For Loop</a:t>
            </a:r>
          </a:p>
        </p:txBody>
      </p:sp>
      <p:sp>
        <p:nvSpPr>
          <p:cNvPr id="49155" name="Content Placeholder 2">
            <a:extLst>
              <a:ext uri="{FF2B5EF4-FFF2-40B4-BE49-F238E27FC236}">
                <a16:creationId xmlns:a16="http://schemas.microsoft.com/office/drawing/2014/main" id="{7AF8CC2D-03B6-40DB-A006-091F630D53BD}"/>
              </a:ext>
            </a:extLst>
          </p:cNvPr>
          <p:cNvSpPr>
            <a:spLocks noGrp="1"/>
          </p:cNvSpPr>
          <p:nvPr>
            <p:ph idx="1"/>
          </p:nvPr>
        </p:nvSpPr>
        <p:spPr>
          <a:xfrm>
            <a:off x="190500" y="952500"/>
            <a:ext cx="8724900" cy="5638800"/>
          </a:xfrm>
        </p:spPr>
        <p:txBody>
          <a:bodyPr/>
          <a:lstStyle/>
          <a:p>
            <a:r>
              <a:rPr lang="en-US" altLang="en-US" sz="1800"/>
              <a:t> class EnhancedForTest{</a:t>
            </a:r>
            <a:br>
              <a:rPr lang="en-US" altLang="en-US" sz="1800"/>
            </a:br>
            <a:r>
              <a:rPr lang="en-US" altLang="en-US" sz="1800"/>
              <a:t> 4   public static void main(String[] args)</a:t>
            </a:r>
            <a:br>
              <a:rPr lang="en-US" altLang="en-US" sz="1800"/>
            </a:br>
            <a:r>
              <a:rPr lang="en-US" altLang="en-US" sz="1800"/>
              <a:t> 5   {</a:t>
            </a:r>
            <a:br>
              <a:rPr lang="en-US" altLang="en-US" sz="1800"/>
            </a:br>
            <a:r>
              <a:rPr lang="en-US" altLang="en-US" sz="1800"/>
              <a:t> 6    int[] arrayList = {1, 12, 3, 4, 15, 6, 67};</a:t>
            </a:r>
            <a:br>
              <a:rPr lang="en-US" altLang="en-US" sz="1800"/>
            </a:br>
            <a:r>
              <a:rPr lang="en-US" altLang="en-US" sz="1800"/>
              <a:t> 8     int total = 0;</a:t>
            </a:r>
            <a:br>
              <a:rPr lang="en-US" altLang="en-US" sz="1800"/>
            </a:br>
            <a:r>
              <a:rPr lang="en-US" altLang="en-US" sz="1800"/>
              <a:t> 9   </a:t>
            </a:r>
            <a:br>
              <a:rPr lang="en-US" altLang="en-US" sz="1800"/>
            </a:br>
            <a:r>
              <a:rPr lang="en-US" altLang="en-US" sz="1800"/>
              <a:t>10   // add each element's value to total</a:t>
            </a:r>
            <a:br>
              <a:rPr lang="en-US" altLang="en-US" sz="1800"/>
            </a:br>
            <a:endParaRPr lang="en-US" altLang="en-US" sz="1800"/>
          </a:p>
          <a:p>
            <a:r>
              <a:rPr lang="en-US" altLang="en-US" sz="1800"/>
              <a:t>11   for (int number : arrayList )</a:t>
            </a:r>
            <a:br>
              <a:rPr lang="en-US" altLang="en-US" sz="1800"/>
            </a:br>
            <a:r>
              <a:rPr lang="en-US" altLang="en-US" sz="1800"/>
              <a:t>12       total += number;</a:t>
            </a:r>
          </a:p>
          <a:p>
            <a:br>
              <a:rPr lang="en-US" altLang="en-US" sz="1800"/>
            </a:br>
            <a:r>
              <a:rPr lang="en-US" altLang="en-US" sz="1800"/>
              <a:t>13     </a:t>
            </a:r>
            <a:r>
              <a:rPr lang="en-US" altLang="en-US" sz="1800">
                <a:solidFill>
                  <a:srgbClr val="FF6600"/>
                </a:solidFill>
              </a:rPr>
              <a:t>//line List 11 &amp; 12 equivalent to the following counter controlled repetition used in </a:t>
            </a:r>
          </a:p>
          <a:p>
            <a:r>
              <a:rPr lang="en-US" altLang="en-US" sz="1800">
                <a:solidFill>
                  <a:srgbClr val="FF6600"/>
                </a:solidFill>
              </a:rPr>
              <a:t>        // line 14 &amp; 15</a:t>
            </a:r>
            <a:br>
              <a:rPr lang="en-US" altLang="en-US" sz="1800"/>
            </a:br>
            <a:r>
              <a:rPr lang="en-US" altLang="en-US" sz="1800"/>
              <a:t>14     </a:t>
            </a:r>
            <a:r>
              <a:rPr lang="en-US" altLang="en-US" sz="1800">
                <a:solidFill>
                  <a:srgbClr val="FF6600"/>
                </a:solidFill>
              </a:rPr>
              <a:t>//for (int counter =0; counter &lt;arrayList.length; counter++)</a:t>
            </a:r>
            <a:br>
              <a:rPr lang="en-US" altLang="en-US" sz="1800">
                <a:solidFill>
                  <a:srgbClr val="FF6600"/>
                </a:solidFill>
              </a:rPr>
            </a:br>
            <a:r>
              <a:rPr lang="en-US" altLang="en-US" sz="1800">
                <a:solidFill>
                  <a:srgbClr val="FF6600"/>
                </a:solidFill>
              </a:rPr>
              <a:t>15     //  total += array[counter]; </a:t>
            </a:r>
            <a:br>
              <a:rPr lang="en-US" altLang="en-US" sz="1800"/>
            </a:br>
            <a:r>
              <a:rPr lang="en-US" altLang="en-US" sz="1800"/>
              <a:t>16   </a:t>
            </a:r>
            <a:br>
              <a:rPr lang="en-US" altLang="en-US" sz="1800"/>
            </a:br>
            <a:r>
              <a:rPr lang="en-US" altLang="en-US" sz="1800"/>
              <a:t>17     System.out.printf("Total of array elements: %d\n" , total);</a:t>
            </a:r>
            <a:br>
              <a:rPr lang="en-US" altLang="en-US" sz="1800"/>
            </a:br>
            <a:r>
              <a:rPr lang="en-US" altLang="en-US" sz="1800"/>
              <a:t>18   }</a:t>
            </a:r>
            <a:br>
              <a:rPr lang="en-US" altLang="en-US" sz="1800"/>
            </a:br>
            <a:r>
              <a:rPr lang="en-US" altLang="en-US" sz="1800"/>
              <a:t>19   }</a:t>
            </a:r>
          </a:p>
        </p:txBody>
      </p:sp>
      <p:sp>
        <p:nvSpPr>
          <p:cNvPr id="49156" name="Slide Number Placeholder 3">
            <a:extLst>
              <a:ext uri="{FF2B5EF4-FFF2-40B4-BE49-F238E27FC236}">
                <a16:creationId xmlns:a16="http://schemas.microsoft.com/office/drawing/2014/main" id="{2D31AF0E-41DB-415D-95B2-EEB632ACDD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3C9142-DA36-4F5E-ADDE-118C91D9CFAF}" type="slidenum">
              <a:rPr lang="en-US" altLang="en-US" sz="1400"/>
              <a:pPr>
                <a:spcBef>
                  <a:spcPct val="0"/>
                </a:spcBef>
                <a:buClrTx/>
                <a:buSzTx/>
                <a:buFontTx/>
                <a:buNone/>
              </a:pPr>
              <a:t>46</a:t>
            </a:fld>
            <a:endParaRPr lang="en-US" altLang="en-US"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26FD7BB2-EC8E-4A00-8EDC-93E4AB0843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3BD40-530A-413E-A23E-989ED9538FAA}" type="slidenum">
              <a:rPr lang="en-US" altLang="en-US" sz="1400"/>
              <a:pPr>
                <a:spcBef>
                  <a:spcPct val="0"/>
                </a:spcBef>
                <a:buClrTx/>
                <a:buSzTx/>
                <a:buFontTx/>
                <a:buNone/>
              </a:pPr>
              <a:t>47</a:t>
            </a:fld>
            <a:endParaRPr lang="en-US" altLang="en-US" sz="1400"/>
          </a:p>
        </p:txBody>
      </p:sp>
      <p:sp>
        <p:nvSpPr>
          <p:cNvPr id="50179" name="Rectangle 2">
            <a:extLst>
              <a:ext uri="{FF2B5EF4-FFF2-40B4-BE49-F238E27FC236}">
                <a16:creationId xmlns:a16="http://schemas.microsoft.com/office/drawing/2014/main" id="{CB26C8DF-ED6D-4BD2-BD7F-2A66A14ED9FD}"/>
              </a:ext>
            </a:extLst>
          </p:cNvPr>
          <p:cNvSpPr>
            <a:spLocks noGrp="1" noChangeArrowheads="1"/>
          </p:cNvSpPr>
          <p:nvPr>
            <p:ph type="title"/>
          </p:nvPr>
        </p:nvSpPr>
        <p:spPr>
          <a:xfrm>
            <a:off x="609600" y="381000"/>
            <a:ext cx="8148638" cy="512763"/>
          </a:xfrm>
        </p:spPr>
        <p:txBody>
          <a:bodyPr/>
          <a:lstStyle/>
          <a:p>
            <a:r>
              <a:rPr lang="en-US" altLang="en-US" sz="4000"/>
              <a:t>Problem: Lotto Numbers</a:t>
            </a:r>
            <a:endParaRPr lang="en-US" altLang="en-US" sz="4000">
              <a:solidFill>
                <a:schemeClr val="tx1"/>
              </a:solidFill>
              <a:latin typeface="Book Antiqua" panose="02040602050305030304" pitchFamily="18" charset="0"/>
              <a:hlinkClick r:id="rId2" action="ppaction://program"/>
            </a:endParaRPr>
          </a:p>
        </p:txBody>
      </p:sp>
      <p:sp>
        <p:nvSpPr>
          <p:cNvPr id="50180" name="Rectangle 3">
            <a:extLst>
              <a:ext uri="{FF2B5EF4-FFF2-40B4-BE49-F238E27FC236}">
                <a16:creationId xmlns:a16="http://schemas.microsoft.com/office/drawing/2014/main" id="{D9DF28B3-E47A-420D-896B-061E009BFC34}"/>
              </a:ext>
            </a:extLst>
          </p:cNvPr>
          <p:cNvSpPr>
            <a:spLocks noGrp="1" noChangeArrowheads="1"/>
          </p:cNvSpPr>
          <p:nvPr>
            <p:ph type="body" idx="1"/>
          </p:nvPr>
        </p:nvSpPr>
        <p:spPr>
          <a:xfrm>
            <a:off x="309563" y="1009650"/>
            <a:ext cx="8602662" cy="3790950"/>
          </a:xfrm>
        </p:spPr>
        <p:txBody>
          <a:bodyPr/>
          <a:lstStyle/>
          <a:p>
            <a:pPr marL="0" indent="0">
              <a:buFont typeface="Monotype Sorts" pitchFamily="2" charset="2"/>
              <a:buNone/>
            </a:pPr>
            <a:r>
              <a:rPr lang="en-US" altLang="en-US"/>
              <a:t>Suppose you play the Pick-10 lotto. Each ticket has </a:t>
            </a:r>
            <a:r>
              <a:rPr lang="en-US" altLang="en-US" u="sng"/>
              <a:t>10</a:t>
            </a:r>
            <a:r>
              <a:rPr lang="en-US" altLang="en-US"/>
              <a:t> unique numbers ranging from </a:t>
            </a:r>
            <a:r>
              <a:rPr lang="en-US" altLang="en-US" u="sng"/>
              <a:t>1</a:t>
            </a:r>
            <a:r>
              <a:rPr lang="en-US" altLang="en-US"/>
              <a:t> to </a:t>
            </a:r>
            <a:r>
              <a:rPr lang="en-US" altLang="en-US" u="sng"/>
              <a:t>99</a:t>
            </a:r>
            <a:r>
              <a:rPr lang="en-US" altLang="en-US"/>
              <a:t>. You buy a lot of tickets. You like to have your tickets to cover all numbers from </a:t>
            </a:r>
            <a:r>
              <a:rPr lang="en-US" altLang="en-US" u="sng"/>
              <a:t>1</a:t>
            </a:r>
            <a:r>
              <a:rPr lang="en-US" altLang="en-US"/>
              <a:t> to </a:t>
            </a:r>
            <a:r>
              <a:rPr lang="en-US" altLang="en-US" u="sng"/>
              <a:t>99</a:t>
            </a:r>
            <a:r>
              <a:rPr lang="en-US" altLang="en-US"/>
              <a:t>. Write a program that reads the ticket numbers from a file and checks whether all numbers are covered. Assume the last number in the file is </a:t>
            </a:r>
            <a:r>
              <a:rPr lang="en-US" altLang="en-US" u="sng"/>
              <a:t>0</a:t>
            </a:r>
            <a:r>
              <a:rPr lang="en-US" altLang="en-US"/>
              <a:t>. </a:t>
            </a:r>
          </a:p>
        </p:txBody>
      </p:sp>
      <p:sp>
        <p:nvSpPr>
          <p:cNvPr id="436228" name="AutoShape 4">
            <a:hlinkClick r:id="" action="ppaction://noaction" highlightClick="1"/>
            <a:extLst>
              <a:ext uri="{FF2B5EF4-FFF2-40B4-BE49-F238E27FC236}">
                <a16:creationId xmlns:a16="http://schemas.microsoft.com/office/drawing/2014/main" id="{3B1AA9D3-206B-4EAC-9B25-42904D356929}"/>
              </a:ext>
            </a:extLst>
          </p:cNvPr>
          <p:cNvSpPr>
            <a:spLocks noChangeArrowheads="1"/>
          </p:cNvSpPr>
          <p:nvPr/>
        </p:nvSpPr>
        <p:spPr bwMode="auto">
          <a:xfrm>
            <a:off x="4840288" y="5365750"/>
            <a:ext cx="2260600" cy="4826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LottoNumbers</a:t>
            </a:r>
            <a:endParaRPr lang="en-US">
              <a:solidFill>
                <a:schemeClr val="accent1"/>
              </a:solidFill>
            </a:endParaRPr>
          </a:p>
        </p:txBody>
      </p:sp>
      <p:sp>
        <p:nvSpPr>
          <p:cNvPr id="50182" name="AutoShape 5">
            <a:hlinkClick r:id="rId4" action="ppaction://program" highlightClick="1"/>
            <a:extLst>
              <a:ext uri="{FF2B5EF4-FFF2-40B4-BE49-F238E27FC236}">
                <a16:creationId xmlns:a16="http://schemas.microsoft.com/office/drawing/2014/main" id="{185BBBF7-AF6A-4828-9A7B-D445D839D5F1}"/>
              </a:ext>
            </a:extLst>
          </p:cNvPr>
          <p:cNvSpPr>
            <a:spLocks noChangeArrowheads="1"/>
          </p:cNvSpPr>
          <p:nvPr/>
        </p:nvSpPr>
        <p:spPr bwMode="auto">
          <a:xfrm>
            <a:off x="7375525" y="5349875"/>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6231" name="AutoShape 7">
            <a:hlinkClick r:id="" action="ppaction://noaction" highlightClick="1"/>
            <a:extLst>
              <a:ext uri="{FF2B5EF4-FFF2-40B4-BE49-F238E27FC236}">
                <a16:creationId xmlns:a16="http://schemas.microsoft.com/office/drawing/2014/main" id="{7C8415FD-E9BB-4685-834E-B02F06807E76}"/>
              </a:ext>
            </a:extLst>
          </p:cNvPr>
          <p:cNvSpPr>
            <a:spLocks noChangeArrowheads="1"/>
          </p:cNvSpPr>
          <p:nvPr/>
        </p:nvSpPr>
        <p:spPr bwMode="auto">
          <a:xfrm>
            <a:off x="347663" y="5387975"/>
            <a:ext cx="4224337" cy="460375"/>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Lotto Numbers Sample Data </a:t>
            </a:r>
            <a:endParaRPr lang="en-US">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3675CC18-163A-47E9-838C-BF059534B16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8FE7D6-32C0-423A-AE52-EBE9B31347FF}" type="slidenum">
              <a:rPr lang="en-US" altLang="en-US" sz="1400"/>
              <a:pPr>
                <a:spcBef>
                  <a:spcPct val="0"/>
                </a:spcBef>
                <a:buClrTx/>
                <a:buSzTx/>
                <a:buFontTx/>
                <a:buNone/>
              </a:pPr>
              <a:t>48</a:t>
            </a:fld>
            <a:endParaRPr lang="en-US" altLang="en-US" sz="1400"/>
          </a:p>
        </p:txBody>
      </p:sp>
      <p:sp>
        <p:nvSpPr>
          <p:cNvPr id="51203" name="TextBox 4">
            <a:extLst>
              <a:ext uri="{FF2B5EF4-FFF2-40B4-BE49-F238E27FC236}">
                <a16:creationId xmlns:a16="http://schemas.microsoft.com/office/drawing/2014/main" id="{3F8901FB-9F00-4188-A5AD-C4B2E090F8C1}"/>
              </a:ext>
            </a:extLst>
          </p:cNvPr>
          <p:cNvSpPr txBox="1">
            <a:spLocks noChangeArrowheads="1"/>
          </p:cNvSpPr>
          <p:nvPr/>
        </p:nvSpPr>
        <p:spPr bwMode="auto">
          <a:xfrm>
            <a:off x="533400" y="152400"/>
            <a:ext cx="7505700" cy="641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import java.util.Scanner;</a:t>
            </a:r>
            <a:br>
              <a:rPr lang="en-US" altLang="en-US" sz="1400"/>
            </a:br>
            <a:br>
              <a:rPr lang="en-US" altLang="en-US" sz="1400"/>
            </a:br>
            <a:r>
              <a:rPr lang="en-US" altLang="en-US" sz="1400"/>
              <a:t>public class </a:t>
            </a:r>
            <a:r>
              <a:rPr lang="en-US" altLang="en-US" sz="1800" b="1"/>
              <a:t>LottoNumber</a:t>
            </a:r>
            <a:r>
              <a:rPr lang="en-US" altLang="en-US" sz="1600" b="1"/>
              <a:t>s</a:t>
            </a:r>
            <a:r>
              <a:rPr lang="en-US" altLang="en-US" sz="1400"/>
              <a:t> {</a:t>
            </a:r>
            <a:br>
              <a:rPr lang="en-US" altLang="en-US" sz="1400"/>
            </a:br>
            <a:r>
              <a:rPr lang="en-US" altLang="en-US" sz="1400"/>
              <a:t>  public static void main(String args[]) {</a:t>
            </a:r>
            <a:br>
              <a:rPr lang="en-US" altLang="en-US" sz="1400"/>
            </a:br>
            <a:r>
              <a:rPr lang="en-US" altLang="en-US" sz="1400"/>
              <a:t>    Scanner input = new Scanner(System.in);</a:t>
            </a:r>
            <a:br>
              <a:rPr lang="en-US" altLang="en-US" sz="1400"/>
            </a:br>
            <a:r>
              <a:rPr lang="en-US" altLang="en-US" sz="1400"/>
              <a:t>    boolean[] isCovered = new boolean[99];     </a:t>
            </a:r>
            <a:r>
              <a:rPr lang="en-US" altLang="en-US" sz="1400" b="1">
                <a:solidFill>
                  <a:srgbClr val="FFC000"/>
                </a:solidFill>
              </a:rPr>
              <a:t>// default false   -- </a:t>
            </a:r>
            <a:r>
              <a:rPr lang="en-US" altLang="en-US" sz="1400" b="1" u="sng">
                <a:solidFill>
                  <a:srgbClr val="FFC000"/>
                </a:solidFill>
              </a:rPr>
              <a:t>create</a:t>
            </a:r>
            <a:r>
              <a:rPr lang="en-US" altLang="en-US" sz="1400" b="1">
                <a:solidFill>
                  <a:srgbClr val="FFC000"/>
                </a:solidFill>
              </a:rPr>
              <a:t> and </a:t>
            </a:r>
            <a:r>
              <a:rPr lang="en-US" altLang="en-US" sz="1400" b="1" u="sng">
                <a:solidFill>
                  <a:srgbClr val="FFC000"/>
                </a:solidFill>
              </a:rPr>
              <a:t>initialize</a:t>
            </a:r>
            <a:r>
              <a:rPr lang="en-US" altLang="en-US" sz="1400" b="1">
                <a:solidFill>
                  <a:srgbClr val="FFC000"/>
                </a:solidFill>
              </a:rPr>
              <a:t> array</a:t>
            </a:r>
            <a:br>
              <a:rPr lang="en-US" altLang="en-US" sz="1400" b="1">
                <a:solidFill>
                  <a:srgbClr val="FFC000"/>
                </a:solidFill>
              </a:rPr>
            </a:br>
            <a:br>
              <a:rPr lang="en-US" altLang="en-US" sz="1400" b="1">
                <a:solidFill>
                  <a:srgbClr val="FFC000"/>
                </a:solidFill>
              </a:rPr>
            </a:br>
            <a:r>
              <a:rPr lang="en-US" altLang="en-US" sz="1400"/>
              <a:t>    </a:t>
            </a:r>
            <a:r>
              <a:rPr lang="en-US" altLang="en-US" sz="1400" b="1">
                <a:solidFill>
                  <a:srgbClr val="FFC000"/>
                </a:solidFill>
              </a:rPr>
              <a:t>// Read all numbers and mark corresponding element covered  -- read number</a:t>
            </a:r>
            <a:br>
              <a:rPr lang="en-US" altLang="en-US" sz="1400"/>
            </a:br>
            <a:r>
              <a:rPr lang="en-US" altLang="en-US" sz="1400"/>
              <a:t>    int number = input.nextInt();   </a:t>
            </a:r>
            <a:r>
              <a:rPr lang="en-US" altLang="en-US" sz="1400" b="1">
                <a:solidFill>
                  <a:srgbClr val="FFC000"/>
                </a:solidFill>
              </a:rPr>
              <a:t>// read the number</a:t>
            </a:r>
            <a:br>
              <a:rPr lang="en-US" altLang="en-US" sz="1400"/>
            </a:br>
            <a:r>
              <a:rPr lang="en-US" altLang="en-US" sz="1400"/>
              <a:t>    while (number != 0) {</a:t>
            </a:r>
            <a:br>
              <a:rPr lang="en-US" altLang="en-US" sz="1400"/>
            </a:br>
            <a:r>
              <a:rPr lang="en-US" altLang="en-US" sz="1400"/>
              <a:t>      isCovered[number - 1] = true;   </a:t>
            </a:r>
            <a:r>
              <a:rPr lang="en-US" altLang="en-US" sz="1400" b="1">
                <a:solidFill>
                  <a:srgbClr val="FFC000"/>
                </a:solidFill>
              </a:rPr>
              <a:t>// mark number covered – “true”</a:t>
            </a:r>
            <a:br>
              <a:rPr lang="en-US" altLang="en-US" sz="1400"/>
            </a:br>
            <a:r>
              <a:rPr lang="en-US" altLang="en-US" sz="1400"/>
              <a:t>      number = input.nextInt();          </a:t>
            </a:r>
            <a:r>
              <a:rPr lang="en-US" altLang="en-US" sz="1400" b="1">
                <a:solidFill>
                  <a:srgbClr val="FFC000"/>
                </a:solidFill>
              </a:rPr>
              <a:t>// read the number</a:t>
            </a:r>
            <a:br>
              <a:rPr lang="en-US" altLang="en-US" sz="1400"/>
            </a:br>
            <a:r>
              <a:rPr lang="en-US" altLang="en-US" sz="1400"/>
              <a:t>    }</a:t>
            </a:r>
            <a:br>
              <a:rPr lang="en-US" altLang="en-US" sz="1400"/>
            </a:br>
            <a:br>
              <a:rPr lang="en-US" altLang="en-US" sz="1400"/>
            </a:br>
            <a:r>
              <a:rPr lang="en-US" altLang="en-US" sz="1400" b="1">
                <a:solidFill>
                  <a:srgbClr val="FFC000"/>
                </a:solidFill>
              </a:rPr>
              <a:t>    // Check if all covered</a:t>
            </a:r>
            <a:br>
              <a:rPr lang="en-US" altLang="en-US" sz="1400"/>
            </a:br>
            <a:r>
              <a:rPr lang="en-US" altLang="en-US" sz="1400"/>
              <a:t>    boolean allCovered = true;    </a:t>
            </a:r>
            <a:r>
              <a:rPr lang="en-US" altLang="en-US" sz="1400" b="1">
                <a:solidFill>
                  <a:srgbClr val="FFC000"/>
                </a:solidFill>
              </a:rPr>
              <a:t>// Assume all covered</a:t>
            </a:r>
            <a:br>
              <a:rPr lang="en-US" altLang="en-US" sz="1400"/>
            </a:br>
            <a:r>
              <a:rPr lang="en-US" altLang="en-US" sz="1400"/>
              <a:t>    for (int i = 0; i &lt; 99; i++) </a:t>
            </a:r>
            <a:br>
              <a:rPr lang="en-US" altLang="en-US" sz="1400"/>
            </a:br>
            <a:r>
              <a:rPr lang="en-US" altLang="en-US" sz="1400"/>
              <a:t>      if (!isCovered[i]) {</a:t>
            </a:r>
            <a:br>
              <a:rPr lang="en-US" altLang="en-US" sz="1400"/>
            </a:br>
            <a:r>
              <a:rPr lang="en-US" altLang="en-US" sz="1400"/>
              <a:t>        allCovered = false;           </a:t>
            </a:r>
            <a:r>
              <a:rPr lang="en-US" altLang="en-US" sz="1400" b="1">
                <a:solidFill>
                  <a:srgbClr val="FFC000"/>
                </a:solidFill>
              </a:rPr>
              <a:t>// Find one number is not covered  “false”</a:t>
            </a:r>
            <a:br>
              <a:rPr lang="en-US" altLang="en-US" sz="1400"/>
            </a:br>
            <a:r>
              <a:rPr lang="en-US" altLang="en-US" sz="1400"/>
              <a:t>        break;</a:t>
            </a:r>
            <a:br>
              <a:rPr lang="en-US" altLang="en-US" sz="1400"/>
            </a:br>
            <a:r>
              <a:rPr lang="en-US" altLang="en-US" sz="1400"/>
              <a:t>      } </a:t>
            </a:r>
            <a:br>
              <a:rPr lang="en-US" altLang="en-US" sz="1400"/>
            </a:br>
            <a:br>
              <a:rPr lang="en-US" altLang="en-US" sz="1400"/>
            </a:br>
            <a:r>
              <a:rPr lang="en-US" altLang="en-US" sz="1400" b="1">
                <a:solidFill>
                  <a:srgbClr val="FFC000"/>
                </a:solidFill>
              </a:rPr>
              <a:t>    // Display result</a:t>
            </a:r>
            <a:br>
              <a:rPr lang="en-US" altLang="en-US" sz="1400"/>
            </a:br>
            <a:r>
              <a:rPr lang="en-US" altLang="en-US" sz="1400"/>
              <a:t>    if (allCovered)                    </a:t>
            </a:r>
            <a:r>
              <a:rPr lang="en-US" altLang="en-US" sz="1400">
                <a:solidFill>
                  <a:srgbClr val="FFC000"/>
                </a:solidFill>
              </a:rPr>
              <a:t>// check </a:t>
            </a:r>
            <a:r>
              <a:rPr lang="en-US" altLang="en-US" sz="1400" b="1">
                <a:solidFill>
                  <a:srgbClr val="FFC000"/>
                </a:solidFill>
              </a:rPr>
              <a:t>allCovered?</a:t>
            </a:r>
            <a:br>
              <a:rPr lang="en-US" altLang="en-US" sz="1400"/>
            </a:br>
            <a:r>
              <a:rPr lang="en-US" altLang="en-US" sz="1400"/>
              <a:t>      System.out.println("The tickets cover all numbers");</a:t>
            </a:r>
            <a:br>
              <a:rPr lang="en-US" altLang="en-US" sz="1400"/>
            </a:br>
            <a:r>
              <a:rPr lang="en-US" altLang="en-US" sz="1400"/>
              <a:t>    else</a:t>
            </a:r>
            <a:br>
              <a:rPr lang="en-US" altLang="en-US" sz="1400"/>
            </a:br>
            <a:r>
              <a:rPr lang="en-US" altLang="en-US" sz="1400"/>
              <a:t>      System.out.println("The tickets don’t cover all numbers");</a:t>
            </a:r>
            <a:br>
              <a:rPr lang="en-US" altLang="en-US" sz="1400"/>
            </a:br>
            <a:r>
              <a:rPr lang="en-US" altLang="en-US" sz="1400"/>
              <a:t>  } </a:t>
            </a:r>
            <a:br>
              <a:rPr lang="en-US" altLang="en-US" sz="1400"/>
            </a:br>
            <a:r>
              <a:rPr lang="en-US" altLang="en-US" sz="140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1EB7D5F8-AEA4-40AA-8175-13F1EF9641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1B99A6-F777-4C50-A6EF-8B287CC805FB}" type="slidenum">
              <a:rPr lang="en-US" altLang="en-US" sz="1400"/>
              <a:pPr>
                <a:spcBef>
                  <a:spcPct val="0"/>
                </a:spcBef>
                <a:buClrTx/>
                <a:buSzTx/>
                <a:buFontTx/>
                <a:buNone/>
              </a:pPr>
              <a:t>49</a:t>
            </a:fld>
            <a:endParaRPr lang="en-US" altLang="en-US" sz="1400"/>
          </a:p>
        </p:txBody>
      </p:sp>
      <p:sp>
        <p:nvSpPr>
          <p:cNvPr id="52227" name="Rectangle 2">
            <a:extLst>
              <a:ext uri="{FF2B5EF4-FFF2-40B4-BE49-F238E27FC236}">
                <a16:creationId xmlns:a16="http://schemas.microsoft.com/office/drawing/2014/main" id="{DF6E9907-9683-4165-8E59-F740170823C1}"/>
              </a:ext>
            </a:extLst>
          </p:cNvPr>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anose="02040602050305030304" pitchFamily="18" charset="0"/>
              <a:hlinkClick r:id="rId2" action="ppaction://program"/>
            </a:endParaRPr>
          </a:p>
        </p:txBody>
      </p:sp>
      <p:sp>
        <p:nvSpPr>
          <p:cNvPr id="52228" name="Rectangle 3">
            <a:extLst>
              <a:ext uri="{FF2B5EF4-FFF2-40B4-BE49-F238E27FC236}">
                <a16:creationId xmlns:a16="http://schemas.microsoft.com/office/drawing/2014/main" id="{7EE358BB-1330-48DB-B44C-44A25127732C}"/>
              </a:ext>
            </a:extLst>
          </p:cNvPr>
          <p:cNvSpPr>
            <a:spLocks noGrp="1" noChangeArrowheads="1"/>
          </p:cNvSpPr>
          <p:nvPr>
            <p:ph type="body" idx="1"/>
          </p:nvPr>
        </p:nvSpPr>
        <p:spPr>
          <a:xfrm>
            <a:off x="269875" y="931863"/>
            <a:ext cx="8680450" cy="5468937"/>
          </a:xfrm>
        </p:spPr>
        <p:txBody>
          <a:bodyPr/>
          <a:lstStyle/>
          <a:p>
            <a:pPr marL="0" indent="0">
              <a:buFont typeface="Monotype Sorts" pitchFamily="2" charset="2"/>
              <a:buNone/>
              <a:defRPr/>
            </a:pPr>
            <a:r>
              <a:rPr lang="en-US" sz="2800" dirty="0"/>
              <a:t>The problem is to write a program that picks four cards </a:t>
            </a:r>
            <a:r>
              <a:rPr lang="en-US" sz="2800" b="1" dirty="0"/>
              <a:t>randomly from a deck of </a:t>
            </a:r>
            <a:r>
              <a:rPr lang="en-US" sz="2800" b="1" u="sng" dirty="0"/>
              <a:t>52</a:t>
            </a:r>
            <a:r>
              <a:rPr lang="en-US" sz="2800" b="1" dirty="0"/>
              <a:t> cards</a:t>
            </a:r>
            <a:r>
              <a:rPr lang="en-US" sz="2800" dirty="0"/>
              <a:t>. All the cards can be represented using an </a:t>
            </a:r>
            <a:r>
              <a:rPr lang="en-US" sz="2800" b="1" dirty="0"/>
              <a:t>array named </a:t>
            </a:r>
            <a:r>
              <a:rPr lang="en-US" sz="2800" b="1" u="sng" dirty="0">
                <a:solidFill>
                  <a:srgbClr val="92D050"/>
                </a:solidFill>
              </a:rPr>
              <a:t>deck</a:t>
            </a:r>
            <a:r>
              <a:rPr lang="en-US" sz="2800" dirty="0"/>
              <a:t>, filled with initial values </a:t>
            </a:r>
            <a:r>
              <a:rPr lang="en-US" sz="2800" u="sng" dirty="0"/>
              <a:t>0</a:t>
            </a:r>
            <a:r>
              <a:rPr lang="en-US" sz="2800" dirty="0"/>
              <a:t> to </a:t>
            </a:r>
            <a:r>
              <a:rPr lang="en-US" sz="2800" u="sng" dirty="0"/>
              <a:t>52</a:t>
            </a:r>
            <a:r>
              <a:rPr lang="en-US" sz="2800" dirty="0"/>
              <a:t>, as follows:</a:t>
            </a:r>
          </a:p>
          <a:p>
            <a:pPr marL="0" indent="0">
              <a:buFont typeface="Monotype Sorts" pitchFamily="2" charset="2"/>
              <a:buNone/>
              <a:defRPr/>
            </a:pPr>
            <a:endParaRPr lang="en-US" sz="2000" b="1" u="sng" dirty="0"/>
          </a:p>
          <a:p>
            <a:pPr lvl="1">
              <a:buFontTx/>
              <a:buNone/>
              <a:defRPr/>
            </a:pPr>
            <a:r>
              <a:rPr lang="en-US" sz="3200" dirty="0" err="1"/>
              <a:t>int</a:t>
            </a:r>
            <a:r>
              <a:rPr lang="en-US" sz="3200" dirty="0"/>
              <a:t>[] deck = </a:t>
            </a:r>
            <a:r>
              <a:rPr lang="en-US" sz="3200" b="1" dirty="0"/>
              <a:t>new</a:t>
            </a:r>
            <a:r>
              <a:rPr lang="en-US" sz="3200" dirty="0"/>
              <a:t> </a:t>
            </a:r>
            <a:r>
              <a:rPr lang="en-US" sz="3200" dirty="0" err="1"/>
              <a:t>int</a:t>
            </a:r>
            <a:r>
              <a:rPr lang="en-US" sz="3200" dirty="0"/>
              <a:t>[</a:t>
            </a:r>
            <a:r>
              <a:rPr lang="en-US" sz="3200" dirty="0">
                <a:solidFill>
                  <a:srgbClr val="92D050"/>
                </a:solidFill>
              </a:rPr>
              <a:t>52</a:t>
            </a:r>
            <a:r>
              <a:rPr lang="en-US" sz="3200" dirty="0"/>
              <a:t>];  </a:t>
            </a:r>
            <a:r>
              <a:rPr lang="en-US" dirty="0">
                <a:solidFill>
                  <a:srgbClr val="FFC000"/>
                </a:solidFill>
              </a:rPr>
              <a:t>//declared and create cards</a:t>
            </a:r>
          </a:p>
          <a:p>
            <a:pPr lvl="1">
              <a:buFontTx/>
              <a:buNone/>
              <a:defRPr/>
            </a:pPr>
            <a:endParaRPr lang="en-US" sz="1050" dirty="0">
              <a:solidFill>
                <a:srgbClr val="FFC000"/>
              </a:solidFill>
            </a:endParaRPr>
          </a:p>
          <a:p>
            <a:pPr lvl="1">
              <a:buFontTx/>
              <a:buNone/>
              <a:defRPr/>
            </a:pPr>
            <a:r>
              <a:rPr lang="en-US" dirty="0">
                <a:solidFill>
                  <a:srgbClr val="FFC000"/>
                </a:solidFill>
              </a:rPr>
              <a:t>// initialize cards</a:t>
            </a:r>
          </a:p>
          <a:p>
            <a:pPr lvl="1">
              <a:buFontTx/>
              <a:buNone/>
              <a:defRPr/>
            </a:pPr>
            <a:r>
              <a:rPr lang="en-US" sz="3200" dirty="0"/>
              <a:t>for (</a:t>
            </a:r>
            <a:r>
              <a:rPr lang="en-US" sz="3200" dirty="0" err="1"/>
              <a:t>int</a:t>
            </a:r>
            <a:r>
              <a:rPr lang="en-US" sz="3200" dirty="0"/>
              <a:t> </a:t>
            </a:r>
            <a:r>
              <a:rPr lang="en-US" sz="3200" dirty="0" err="1"/>
              <a:t>i</a:t>
            </a:r>
            <a:r>
              <a:rPr lang="en-US" sz="3200" dirty="0"/>
              <a:t> = </a:t>
            </a:r>
            <a:r>
              <a:rPr lang="en-US" sz="3200" dirty="0">
                <a:solidFill>
                  <a:srgbClr val="92D050"/>
                </a:solidFill>
              </a:rPr>
              <a:t>0</a:t>
            </a:r>
            <a:r>
              <a:rPr lang="en-US" sz="3200" dirty="0"/>
              <a:t>; </a:t>
            </a:r>
            <a:r>
              <a:rPr lang="en-US" sz="3200" dirty="0" err="1"/>
              <a:t>i</a:t>
            </a:r>
            <a:r>
              <a:rPr lang="en-US" sz="3200" dirty="0"/>
              <a:t> &lt; </a:t>
            </a:r>
            <a:r>
              <a:rPr lang="en-US" sz="3200" dirty="0" err="1"/>
              <a:t>deck.length</a:t>
            </a:r>
            <a:r>
              <a:rPr lang="en-US" sz="3200" dirty="0"/>
              <a:t>; </a:t>
            </a:r>
            <a:r>
              <a:rPr lang="en-US" sz="3200" dirty="0" err="1"/>
              <a:t>i</a:t>
            </a:r>
            <a:r>
              <a:rPr lang="en-US" sz="3200" dirty="0"/>
              <a:t>++)</a:t>
            </a:r>
          </a:p>
          <a:p>
            <a:pPr lvl="1">
              <a:buFontTx/>
              <a:buNone/>
              <a:defRPr/>
            </a:pPr>
            <a:r>
              <a:rPr lang="en-US" sz="3200" dirty="0"/>
              <a:t>  deck[</a:t>
            </a:r>
            <a:r>
              <a:rPr lang="en-US" sz="3200" dirty="0" err="1"/>
              <a:t>i</a:t>
            </a:r>
            <a:r>
              <a:rPr lang="en-US" sz="3200" dirty="0"/>
              <a:t>] = </a:t>
            </a:r>
            <a:r>
              <a:rPr lang="en-US" sz="3200" dirty="0" err="1"/>
              <a:t>i</a:t>
            </a:r>
            <a:r>
              <a:rPr lang="en-US" sz="3200" dirty="0"/>
              <a:t>;</a:t>
            </a:r>
          </a:p>
          <a:p>
            <a:pPr marL="0" indent="0">
              <a:buFont typeface="Monotype Sorts" pitchFamily="2" charset="2"/>
              <a:buNone/>
              <a:defRPr/>
            </a:pPr>
            <a:endParaRPr lang="en-US" sz="2400" u="sng" dirty="0"/>
          </a:p>
        </p:txBody>
      </p:sp>
      <p:sp>
        <p:nvSpPr>
          <p:cNvPr id="437252" name="AutoShape 4">
            <a:hlinkClick r:id="" action="ppaction://noaction" highlightClick="1"/>
            <a:extLst>
              <a:ext uri="{FF2B5EF4-FFF2-40B4-BE49-F238E27FC236}">
                <a16:creationId xmlns:a16="http://schemas.microsoft.com/office/drawing/2014/main" id="{E40D36F6-5379-4C76-A457-360DE125AEEB}"/>
              </a:ext>
            </a:extLst>
          </p:cNvPr>
          <p:cNvSpPr>
            <a:spLocks noChangeArrowheads="1"/>
          </p:cNvSpPr>
          <p:nvPr/>
        </p:nvSpPr>
        <p:spPr bwMode="auto">
          <a:xfrm>
            <a:off x="5032375" y="5886450"/>
            <a:ext cx="19050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DeckOfCards</a:t>
            </a:r>
            <a:endParaRPr lang="en-US">
              <a:solidFill>
                <a:schemeClr val="accent1"/>
              </a:solidFill>
            </a:endParaRPr>
          </a:p>
        </p:txBody>
      </p:sp>
      <p:sp>
        <p:nvSpPr>
          <p:cNvPr id="52230" name="AutoShape 5">
            <a:hlinkClick r:id="rId4" action="ppaction://program" highlightClick="1"/>
            <a:extLst>
              <a:ext uri="{FF2B5EF4-FFF2-40B4-BE49-F238E27FC236}">
                <a16:creationId xmlns:a16="http://schemas.microsoft.com/office/drawing/2014/main" id="{6AE27E46-5192-4171-ABE2-4843AF3688F4}"/>
              </a:ext>
            </a:extLst>
          </p:cNvPr>
          <p:cNvSpPr>
            <a:spLocks noChangeArrowheads="1"/>
          </p:cNvSpPr>
          <p:nvPr/>
        </p:nvSpPr>
        <p:spPr bwMode="auto">
          <a:xfrm>
            <a:off x="7107238" y="58483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3E6AC9D5-1CC2-4EB6-9455-494FA0AA19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3C3EF4-72C3-4684-ABF5-08112658EF88}" type="slidenum">
              <a:rPr lang="en-US" altLang="en-US" sz="1400"/>
              <a:pPr>
                <a:spcBef>
                  <a:spcPct val="0"/>
                </a:spcBef>
                <a:buClrTx/>
                <a:buSzTx/>
                <a:buFontTx/>
                <a:buNone/>
              </a:pPr>
              <a:t>5</a:t>
            </a:fld>
            <a:endParaRPr lang="en-US" altLang="en-US" sz="1400"/>
          </a:p>
        </p:txBody>
      </p:sp>
      <p:sp>
        <p:nvSpPr>
          <p:cNvPr id="7171" name="Rectangle 1026">
            <a:extLst>
              <a:ext uri="{FF2B5EF4-FFF2-40B4-BE49-F238E27FC236}">
                <a16:creationId xmlns:a16="http://schemas.microsoft.com/office/drawing/2014/main" id="{C1AAC595-9043-4811-A5E8-8D2C2C9BBC4B}"/>
              </a:ext>
            </a:extLst>
          </p:cNvPr>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7172" name="Text Box 1033">
            <a:extLst>
              <a:ext uri="{FF2B5EF4-FFF2-40B4-BE49-F238E27FC236}">
                <a16:creationId xmlns:a16="http://schemas.microsoft.com/office/drawing/2014/main" id="{53C659AC-11BB-4193-B74C-DFAD116A20C5}"/>
              </a:ext>
            </a:extLst>
          </p:cNvPr>
          <p:cNvSpPr txBox="1">
            <a:spLocks noChangeArrowheads="1"/>
          </p:cNvSpPr>
          <p:nvPr/>
        </p:nvSpPr>
        <p:spPr bwMode="auto">
          <a:xfrm>
            <a:off x="231775" y="1009650"/>
            <a:ext cx="86804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800" b="1"/>
              <a:t>Array</a:t>
            </a:r>
            <a:r>
              <a:rPr lang="en-US" altLang="en-US" sz="2800"/>
              <a:t> is a </a:t>
            </a:r>
            <a:r>
              <a:rPr lang="en-US" altLang="en-US" sz="2800" b="1"/>
              <a:t>data structure </a:t>
            </a:r>
            <a:r>
              <a:rPr lang="en-US" altLang="en-US" sz="2800"/>
              <a:t>that represents a collection of the same types of data. </a:t>
            </a:r>
            <a:endParaRPr lang="en-US" altLang="en-US" sz="2400"/>
          </a:p>
        </p:txBody>
      </p:sp>
      <p:sp>
        <p:nvSpPr>
          <p:cNvPr id="7173" name="Rectangle 1035">
            <a:extLst>
              <a:ext uri="{FF2B5EF4-FFF2-40B4-BE49-F238E27FC236}">
                <a16:creationId xmlns:a16="http://schemas.microsoft.com/office/drawing/2014/main" id="{E6B6FE1C-B3A2-4252-972F-4683FF1AD0EF}"/>
              </a:ext>
            </a:extLst>
          </p:cNvPr>
          <p:cNvSpPr>
            <a:spLocks noChangeArrowheads="1"/>
          </p:cNvSpPr>
          <p:nvPr/>
        </p:nvSpPr>
        <p:spPr bwMode="auto">
          <a:xfrm>
            <a:off x="2770188" y="2198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1040">
            <a:extLst>
              <a:ext uri="{FF2B5EF4-FFF2-40B4-BE49-F238E27FC236}">
                <a16:creationId xmlns:a16="http://schemas.microsoft.com/office/drawing/2014/main" id="{71807BFC-FF14-41AD-9D22-FA03FD87A6FB}"/>
              </a:ext>
            </a:extLst>
          </p:cNvPr>
          <p:cNvSpPr>
            <a:spLocks noChangeArrowheads="1"/>
          </p:cNvSpPr>
          <p:nvPr/>
        </p:nvSpPr>
        <p:spPr bwMode="auto">
          <a:xfrm>
            <a:off x="2171700" y="1912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5" name="Object 1039">
            <a:extLst>
              <a:ext uri="{FF2B5EF4-FFF2-40B4-BE49-F238E27FC236}">
                <a16:creationId xmlns:a16="http://schemas.microsoft.com/office/drawing/2014/main" id="{EFC5328A-DA09-4ECA-A812-CFEC022C293C}"/>
              </a:ext>
            </a:extLst>
          </p:cNvPr>
          <p:cNvGraphicFramePr>
            <a:graphicFrameLocks noChangeAspect="1"/>
          </p:cNvGraphicFramePr>
          <p:nvPr/>
        </p:nvGraphicFramePr>
        <p:xfrm>
          <a:off x="1066800" y="2019300"/>
          <a:ext cx="7162800" cy="4321175"/>
        </p:xfrm>
        <a:graphic>
          <a:graphicData uri="http://schemas.openxmlformats.org/presentationml/2006/ole">
            <mc:AlternateContent xmlns:mc="http://schemas.openxmlformats.org/markup-compatibility/2006">
              <mc:Choice xmlns:v="urn:schemas-microsoft-com:vml" Requires="v">
                <p:oleObj r:id="rId2" imgW="4800600" imgH="3029712" progId="Word.Picture.8">
                  <p:embed/>
                </p:oleObj>
              </mc:Choice>
              <mc:Fallback>
                <p:oleObj r:id="rId2" imgW="4800600" imgH="3029712" progId="Word.Picture.8">
                  <p:embed/>
                  <p:pic>
                    <p:nvPicPr>
                      <p:cNvPr id="0" name="Object 10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19300"/>
                        <a:ext cx="7162800" cy="43211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CCCF2BB4-70E9-4D99-BAA5-756C9AB7A6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0F1D27-5735-4667-B87C-B88978AF1F7F}" type="slidenum">
              <a:rPr lang="en-US" altLang="en-US" sz="1400"/>
              <a:pPr>
                <a:spcBef>
                  <a:spcPct val="0"/>
                </a:spcBef>
                <a:buClrTx/>
                <a:buSzTx/>
                <a:buFontTx/>
                <a:buNone/>
              </a:pPr>
              <a:t>50</a:t>
            </a:fld>
            <a:endParaRPr lang="en-US" altLang="en-US" sz="1400"/>
          </a:p>
        </p:txBody>
      </p:sp>
      <p:sp>
        <p:nvSpPr>
          <p:cNvPr id="53251" name="Rectangle 2">
            <a:extLst>
              <a:ext uri="{FF2B5EF4-FFF2-40B4-BE49-F238E27FC236}">
                <a16:creationId xmlns:a16="http://schemas.microsoft.com/office/drawing/2014/main" id="{52598B34-F97F-4514-BA16-19E82CB04C3F}"/>
              </a:ext>
            </a:extLst>
          </p:cNvPr>
          <p:cNvSpPr>
            <a:spLocks noChangeArrowheads="1"/>
          </p:cNvSpPr>
          <p:nvPr/>
        </p:nvSpPr>
        <p:spPr bwMode="auto">
          <a:xfrm>
            <a:off x="152400" y="0"/>
            <a:ext cx="8991600" cy="726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public class </a:t>
            </a:r>
            <a:r>
              <a:rPr lang="en-US" altLang="en-US" sz="1800" b="1"/>
              <a:t>DeckOfCard</a:t>
            </a:r>
            <a:r>
              <a:rPr lang="en-US" altLang="en-US" sz="1600"/>
              <a:t>s {</a:t>
            </a:r>
            <a:br>
              <a:rPr lang="en-US" altLang="en-US" sz="1600"/>
            </a:br>
            <a:r>
              <a:rPr lang="en-US" altLang="en-US" sz="1600"/>
              <a:t>  public static void main(String[] args) {</a:t>
            </a:r>
            <a:br>
              <a:rPr lang="en-US" altLang="en-US" sz="1600"/>
            </a:br>
            <a:r>
              <a:rPr lang="en-US" altLang="en-US" sz="1600"/>
              <a:t>    int[] deck = new int[52];</a:t>
            </a:r>
            <a:br>
              <a:rPr lang="en-US" altLang="en-US" sz="1600"/>
            </a:br>
            <a:r>
              <a:rPr lang="en-US" altLang="en-US" sz="1600"/>
              <a:t>    String[] suits = {"</a:t>
            </a:r>
            <a:r>
              <a:rPr lang="en-US" altLang="en-US" sz="1600" b="1">
                <a:solidFill>
                  <a:srgbClr val="92D050"/>
                </a:solidFill>
              </a:rPr>
              <a:t>Spades", "Hearts", "Clubs", "Diamonds</a:t>
            </a:r>
            <a:r>
              <a:rPr lang="en-US" altLang="en-US" sz="1600"/>
              <a:t>"};  </a:t>
            </a:r>
            <a:r>
              <a:rPr lang="en-US" altLang="en-US" sz="1600" b="1">
                <a:solidFill>
                  <a:srgbClr val="FFC000"/>
                </a:solidFill>
              </a:rPr>
              <a:t>// create array deck – array of string</a:t>
            </a:r>
            <a:br>
              <a:rPr lang="en-US" altLang="en-US" sz="1600"/>
            </a:br>
            <a:r>
              <a:rPr lang="en-US" altLang="en-US" sz="1600"/>
              <a:t>    String[] ranks = {"</a:t>
            </a:r>
            <a:r>
              <a:rPr lang="en-US" altLang="en-US" sz="1600" b="1">
                <a:solidFill>
                  <a:srgbClr val="92D050"/>
                </a:solidFill>
              </a:rPr>
              <a:t>Ace", "2", "3", "4", "5", "6", "7", "8", "9", </a:t>
            </a:r>
            <a:r>
              <a:rPr lang="en-US" altLang="en-US" sz="1600" b="1">
                <a:solidFill>
                  <a:srgbClr val="FFC000"/>
                </a:solidFill>
              </a:rPr>
              <a:t>// array of strings</a:t>
            </a:r>
            <a:br>
              <a:rPr lang="en-US" altLang="en-US" sz="1600" b="1">
                <a:solidFill>
                  <a:srgbClr val="92D050"/>
                </a:solidFill>
              </a:rPr>
            </a:br>
            <a:r>
              <a:rPr lang="en-US" altLang="en-US" sz="1600" b="1">
                <a:solidFill>
                  <a:srgbClr val="92D050"/>
                </a:solidFill>
              </a:rPr>
              <a:t>      "10", "Jack", "Queen", "King</a:t>
            </a:r>
            <a:r>
              <a:rPr lang="en-US" altLang="en-US" sz="1600"/>
              <a:t>"};</a:t>
            </a:r>
            <a:br>
              <a:rPr lang="en-US" altLang="en-US" sz="1600"/>
            </a:br>
            <a:r>
              <a:rPr lang="en-US" altLang="en-US" sz="1600"/>
              <a:t>      </a:t>
            </a:r>
            <a:br>
              <a:rPr lang="en-US" altLang="en-US" sz="1600"/>
            </a:br>
            <a:r>
              <a:rPr lang="en-US" altLang="en-US" sz="1600" b="1"/>
              <a:t>    </a:t>
            </a:r>
            <a:r>
              <a:rPr lang="en-US" altLang="en-US" sz="1600" b="1">
                <a:solidFill>
                  <a:srgbClr val="FFC000"/>
                </a:solidFill>
              </a:rPr>
              <a:t>// Initialize deck</a:t>
            </a:r>
            <a:br>
              <a:rPr lang="en-US" altLang="en-US" sz="1600"/>
            </a:br>
            <a:r>
              <a:rPr lang="en-US" altLang="en-US" sz="1600"/>
              <a:t>    for (int i = 0; i &lt; deck.length; i++)</a:t>
            </a:r>
            <a:br>
              <a:rPr lang="en-US" altLang="en-US" sz="1600"/>
            </a:br>
            <a:r>
              <a:rPr lang="en-US" altLang="en-US" sz="1600"/>
              <a:t>      deck[i] = i;</a:t>
            </a:r>
            <a:br>
              <a:rPr lang="en-US" altLang="en-US" sz="1600"/>
            </a:br>
            <a:r>
              <a:rPr lang="en-US" altLang="en-US" sz="1600"/>
              <a:t>   </a:t>
            </a:r>
          </a:p>
          <a:p>
            <a:pPr>
              <a:spcBef>
                <a:spcPct val="0"/>
              </a:spcBef>
              <a:buClrTx/>
              <a:buSzTx/>
              <a:buFontTx/>
              <a:buNone/>
            </a:pPr>
            <a:r>
              <a:rPr lang="en-US" altLang="en-US" sz="1600"/>
              <a:t> </a:t>
            </a:r>
            <a:r>
              <a:rPr lang="en-US" altLang="en-US" sz="1600" b="1">
                <a:solidFill>
                  <a:srgbClr val="FFC000"/>
                </a:solidFill>
              </a:rPr>
              <a:t>// Shuffle the deck</a:t>
            </a:r>
            <a:br>
              <a:rPr lang="en-US" altLang="en-US" sz="1600"/>
            </a:br>
            <a:r>
              <a:rPr lang="en-US" altLang="en-US" sz="1600"/>
              <a:t>    for (int i = 0; i &lt; deck.length; i++) {</a:t>
            </a:r>
            <a:br>
              <a:rPr lang="en-US" altLang="en-US" sz="1600"/>
            </a:br>
            <a:r>
              <a:rPr lang="en-US" altLang="en-US" sz="1600">
                <a:solidFill>
                  <a:srgbClr val="FFC000"/>
                </a:solidFill>
              </a:rPr>
              <a:t>      // Generate an index randomly</a:t>
            </a:r>
            <a:br>
              <a:rPr lang="en-US" altLang="en-US" sz="1600"/>
            </a:br>
            <a:r>
              <a:rPr lang="en-US" altLang="en-US" sz="1600"/>
              <a:t>      int index = (int)(Math.random() * deck.length);</a:t>
            </a:r>
            <a:br>
              <a:rPr lang="en-US" altLang="en-US" sz="1600"/>
            </a:br>
            <a:r>
              <a:rPr lang="en-US" altLang="en-US" sz="1600"/>
              <a:t>      int temp = deck[i];</a:t>
            </a:r>
            <a:br>
              <a:rPr lang="en-US" altLang="en-US" sz="1600"/>
            </a:br>
            <a:r>
              <a:rPr lang="en-US" altLang="en-US" sz="1600"/>
              <a:t>      deck[i] = deck[index]; </a:t>
            </a:r>
            <a:br>
              <a:rPr lang="en-US" altLang="en-US" sz="1600"/>
            </a:br>
            <a:r>
              <a:rPr lang="en-US" altLang="en-US" sz="1600"/>
              <a:t>     deck[index] = temp;</a:t>
            </a:r>
            <a:br>
              <a:rPr lang="en-US" altLang="en-US" sz="1600"/>
            </a:br>
            <a:r>
              <a:rPr lang="en-US" altLang="en-US" sz="1600"/>
              <a:t>    }</a:t>
            </a:r>
            <a:br>
              <a:rPr lang="en-US" altLang="en-US" sz="1600"/>
            </a:br>
            <a:r>
              <a:rPr lang="en-US" altLang="en-US" sz="1600">
                <a:solidFill>
                  <a:srgbClr val="FFC000"/>
                </a:solidFill>
              </a:rPr>
              <a:t>    </a:t>
            </a:r>
            <a:r>
              <a:rPr lang="en-US" altLang="en-US" sz="1600" b="1">
                <a:solidFill>
                  <a:srgbClr val="FFC000"/>
                </a:solidFill>
              </a:rPr>
              <a:t>// Display the first four cards</a:t>
            </a:r>
            <a:br>
              <a:rPr lang="en-US" altLang="en-US" sz="1600"/>
            </a:br>
            <a:r>
              <a:rPr lang="en-US" altLang="en-US" sz="1600"/>
              <a:t>    for (int i = 0; i &lt; 4; i++) {</a:t>
            </a:r>
            <a:br>
              <a:rPr lang="en-US" altLang="en-US" sz="1600"/>
            </a:br>
            <a:r>
              <a:rPr lang="en-US" altLang="en-US" sz="1600"/>
              <a:t>      String suit = suits[deck[i] / 13];         </a:t>
            </a:r>
            <a:r>
              <a:rPr lang="en-US" altLang="en-US" sz="1600" b="1">
                <a:solidFill>
                  <a:srgbClr val="FFC000"/>
                </a:solidFill>
              </a:rPr>
              <a:t>// suite of card</a:t>
            </a:r>
            <a:br>
              <a:rPr lang="en-US" altLang="en-US" sz="1600"/>
            </a:br>
            <a:r>
              <a:rPr lang="en-US" altLang="en-US" sz="1600"/>
              <a:t>      String rank = ranks[deck[i] % 13];    </a:t>
            </a:r>
            <a:r>
              <a:rPr lang="en-US" altLang="en-US" sz="1600" b="1">
                <a:solidFill>
                  <a:srgbClr val="FFC000"/>
                </a:solidFill>
              </a:rPr>
              <a:t>// rank of a card</a:t>
            </a:r>
            <a:br>
              <a:rPr lang="en-US" altLang="en-US" sz="1600"/>
            </a:br>
            <a:r>
              <a:rPr lang="en-US" altLang="en-US" sz="1600"/>
              <a:t>      System.out.println("Card number " + deck[i] + ": " </a:t>
            </a:r>
            <a:br>
              <a:rPr lang="en-US" altLang="en-US" sz="1600"/>
            </a:br>
            <a:r>
              <a:rPr lang="en-US" altLang="en-US" sz="1600"/>
              <a:t>        + rank + " of " + suit);</a:t>
            </a:r>
            <a:br>
              <a:rPr lang="en-US" altLang="en-US" sz="1600"/>
            </a:br>
            <a:r>
              <a:rPr lang="en-US" altLang="en-US" sz="1600"/>
              <a:t>    }</a:t>
            </a:r>
            <a:br>
              <a:rPr lang="en-US" altLang="en-US" sz="1600"/>
            </a:br>
            <a:r>
              <a:rPr lang="en-US" altLang="en-US" sz="1600"/>
              <a:t>  }</a:t>
            </a:r>
            <a:br>
              <a:rPr lang="en-US" altLang="en-US" sz="1600"/>
            </a:br>
            <a:r>
              <a:rPr lang="en-US" altLang="en-US" sz="160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8E48DE41-1907-48CE-9147-50254B3DBE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82E0A7-D49D-4FA1-87A1-E014B46C1BBB}" type="slidenum">
              <a:rPr lang="en-US" altLang="en-US" sz="1400"/>
              <a:pPr>
                <a:spcBef>
                  <a:spcPct val="0"/>
                </a:spcBef>
                <a:buClrTx/>
                <a:buSzTx/>
                <a:buFontTx/>
                <a:buNone/>
              </a:pPr>
              <a:t>51</a:t>
            </a:fld>
            <a:endParaRPr lang="en-US" altLang="en-US" sz="1400"/>
          </a:p>
        </p:txBody>
      </p:sp>
      <p:sp>
        <p:nvSpPr>
          <p:cNvPr id="54275" name="Rectangle 2">
            <a:extLst>
              <a:ext uri="{FF2B5EF4-FFF2-40B4-BE49-F238E27FC236}">
                <a16:creationId xmlns:a16="http://schemas.microsoft.com/office/drawing/2014/main" id="{2F1F02DD-5810-460A-B0AE-81D0A188C620}"/>
              </a:ext>
            </a:extLst>
          </p:cNvPr>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anose="02040602050305030304" pitchFamily="18" charset="0"/>
              <a:hlinkClick r:id="rId2" action="ppaction://program"/>
            </a:endParaRPr>
          </a:p>
        </p:txBody>
      </p:sp>
      <p:sp>
        <p:nvSpPr>
          <p:cNvPr id="54276" name="Rectangle 3">
            <a:extLst>
              <a:ext uri="{FF2B5EF4-FFF2-40B4-BE49-F238E27FC236}">
                <a16:creationId xmlns:a16="http://schemas.microsoft.com/office/drawing/2014/main" id="{AA117115-D90C-4914-BD0E-6714B613D350}"/>
              </a:ext>
            </a:extLst>
          </p:cNvPr>
          <p:cNvSpPr>
            <a:spLocks noGrp="1" noChangeArrowheads="1"/>
          </p:cNvSpPr>
          <p:nvPr>
            <p:ph type="body" idx="1"/>
          </p:nvPr>
        </p:nvSpPr>
        <p:spPr>
          <a:xfrm>
            <a:off x="269875" y="931863"/>
            <a:ext cx="8680450" cy="1920875"/>
          </a:xfrm>
        </p:spPr>
        <p:txBody>
          <a:bodyPr/>
          <a:lstStyle/>
          <a:p>
            <a:pPr marL="0" indent="0">
              <a:buFont typeface="Monotype Sorts" pitchFamily="2" charset="2"/>
              <a:buNone/>
            </a:pPr>
            <a:r>
              <a:rPr lang="en-US" altLang="en-US" sz="2400"/>
              <a:t>This problem builds a foundation for future more interesting and realistic applications:</a:t>
            </a:r>
          </a:p>
          <a:p>
            <a:pPr marL="0" indent="0">
              <a:buFont typeface="Monotype Sorts" pitchFamily="2" charset="2"/>
              <a:buNone/>
            </a:pPr>
            <a:endParaRPr lang="en-US" altLang="en-US" sz="2400"/>
          </a:p>
          <a:p>
            <a:pPr marL="0" indent="0">
              <a:buFont typeface="Monotype Sorts" pitchFamily="2" charset="2"/>
              <a:buNone/>
            </a:pPr>
            <a:r>
              <a:rPr lang="en-US" altLang="en-US" sz="2400"/>
              <a:t>See Exercise 25.9.</a:t>
            </a:r>
          </a:p>
        </p:txBody>
      </p:sp>
      <p:pic>
        <p:nvPicPr>
          <p:cNvPr id="54277" name="Picture 6">
            <a:extLst>
              <a:ext uri="{FF2B5EF4-FFF2-40B4-BE49-F238E27FC236}">
                <a16:creationId xmlns:a16="http://schemas.microsoft.com/office/drawing/2014/main" id="{177D8BDA-6E69-4F84-978C-E04738194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3006725"/>
            <a:ext cx="4992687"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C6F3118C-E789-4249-BF82-9902FD8000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E1BD26-9450-4CD8-A54A-66C46E1FEA86}" type="slidenum">
              <a:rPr lang="en-US" altLang="en-US" sz="1400"/>
              <a:pPr>
                <a:spcBef>
                  <a:spcPct val="0"/>
                </a:spcBef>
                <a:buClrTx/>
                <a:buSzTx/>
                <a:buFontTx/>
                <a:buNone/>
              </a:pPr>
              <a:t>52</a:t>
            </a:fld>
            <a:endParaRPr lang="en-US" altLang="en-US" sz="1400"/>
          </a:p>
        </p:txBody>
      </p:sp>
      <p:sp>
        <p:nvSpPr>
          <p:cNvPr id="55299" name="Rectangle 2">
            <a:extLst>
              <a:ext uri="{FF2B5EF4-FFF2-40B4-BE49-F238E27FC236}">
                <a16:creationId xmlns:a16="http://schemas.microsoft.com/office/drawing/2014/main" id="{B91A1C52-B1B4-4B59-9346-9CE1BB601F7D}"/>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2" action="ppaction://program"/>
            </a:endParaRPr>
          </a:p>
        </p:txBody>
      </p:sp>
      <p:sp>
        <p:nvSpPr>
          <p:cNvPr id="55300" name="Rectangle 5">
            <a:extLst>
              <a:ext uri="{FF2B5EF4-FFF2-40B4-BE49-F238E27FC236}">
                <a16:creationId xmlns:a16="http://schemas.microsoft.com/office/drawing/2014/main" id="{40B3A8F3-0426-49DF-B032-419176DE6EDD}"/>
              </a:ext>
            </a:extLst>
          </p:cNvPr>
          <p:cNvSpPr>
            <a:spLocks noChangeArrowheads="1"/>
          </p:cNvSpPr>
          <p:nvPr/>
        </p:nvSpPr>
        <p:spPr bwMode="auto">
          <a:xfrm>
            <a:off x="0" y="2152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1" name="Object 6">
            <a:extLst>
              <a:ext uri="{FF2B5EF4-FFF2-40B4-BE49-F238E27FC236}">
                <a16:creationId xmlns:a16="http://schemas.microsoft.com/office/drawing/2014/main" id="{38AD17C0-7A47-4BDB-8109-14BF1296D83A}"/>
              </a:ext>
            </a:extLst>
          </p:cNvPr>
          <p:cNvGraphicFramePr>
            <a:graphicFrameLocks noChangeAspect="1"/>
          </p:cNvGraphicFramePr>
          <p:nvPr/>
        </p:nvGraphicFramePr>
        <p:xfrm>
          <a:off x="0" y="1123950"/>
          <a:ext cx="8821738" cy="4406900"/>
        </p:xfrm>
        <a:graphic>
          <a:graphicData uri="http://schemas.openxmlformats.org/presentationml/2006/ole">
            <mc:AlternateContent xmlns:mc="http://schemas.openxmlformats.org/markup-compatibility/2006">
              <mc:Choice xmlns:v="urn:schemas-microsoft-com:vml" Requires="v">
                <p:oleObj name="Picture" r:id="rId3" imgW="5118100" imgH="2552700" progId="Word.Picture.8">
                  <p:embed/>
                </p:oleObj>
              </mc:Choice>
              <mc:Fallback>
                <p:oleObj name="Picture" r:id="rId3" imgW="5118100" imgH="25527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23950"/>
                        <a:ext cx="8821738" cy="44069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9303" name="AutoShape 7">
            <a:hlinkClick r:id="" action="ppaction://noaction" highlightClick="1"/>
            <a:extLst>
              <a:ext uri="{FF2B5EF4-FFF2-40B4-BE49-F238E27FC236}">
                <a16:creationId xmlns:a16="http://schemas.microsoft.com/office/drawing/2014/main" id="{A4B26134-EDC8-4148-BC80-196AE78D3E7A}"/>
              </a:ext>
            </a:extLst>
          </p:cNvPr>
          <p:cNvSpPr>
            <a:spLocks noChangeArrowheads="1"/>
          </p:cNvSpPr>
          <p:nvPr/>
        </p:nvSpPr>
        <p:spPr bwMode="auto">
          <a:xfrm>
            <a:off x="5032375" y="5886450"/>
            <a:ext cx="19050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DeckOfCards</a:t>
            </a:r>
            <a:endParaRPr lang="en-US">
              <a:solidFill>
                <a:schemeClr val="accent1"/>
              </a:solidFill>
            </a:endParaRPr>
          </a:p>
        </p:txBody>
      </p:sp>
      <p:sp>
        <p:nvSpPr>
          <p:cNvPr id="55303" name="AutoShape 8">
            <a:hlinkClick r:id="rId6" action="ppaction://program" highlightClick="1"/>
            <a:extLst>
              <a:ext uri="{FF2B5EF4-FFF2-40B4-BE49-F238E27FC236}">
                <a16:creationId xmlns:a16="http://schemas.microsoft.com/office/drawing/2014/main" id="{5D467517-5321-4C0A-9500-9839BE84EE27}"/>
              </a:ext>
            </a:extLst>
          </p:cNvPr>
          <p:cNvSpPr>
            <a:spLocks noChangeArrowheads="1"/>
          </p:cNvSpPr>
          <p:nvPr/>
        </p:nvSpPr>
        <p:spPr bwMode="auto">
          <a:xfrm>
            <a:off x="7107238" y="58483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5304" name="AutoShape 10">
            <a:hlinkClick r:id="rId7" action="ppaction://program" highlightClick="1"/>
            <a:extLst>
              <a:ext uri="{FF2B5EF4-FFF2-40B4-BE49-F238E27FC236}">
                <a16:creationId xmlns:a16="http://schemas.microsoft.com/office/drawing/2014/main" id="{DFBE3CB6-6377-41C1-B0B3-0CECFFAED91A}"/>
              </a:ext>
            </a:extLst>
          </p:cNvPr>
          <p:cNvSpPr>
            <a:spLocks noChangeArrowheads="1"/>
          </p:cNvSpPr>
          <p:nvPr/>
        </p:nvSpPr>
        <p:spPr bwMode="auto">
          <a:xfrm>
            <a:off x="309563" y="5810250"/>
            <a:ext cx="44434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GUI Demo (picking four cards)</a:t>
            </a:r>
            <a:endParaRPr lang="en-US"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E8C8A4E1-3C9D-49FE-B3DD-AE7C4054AF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7907C9-A46C-4328-B984-FA4F4B2003EF}" type="slidenum">
              <a:rPr lang="en-US" altLang="en-US" sz="1400"/>
              <a:pPr>
                <a:spcBef>
                  <a:spcPct val="0"/>
                </a:spcBef>
                <a:buClrTx/>
                <a:buSzTx/>
                <a:buFontTx/>
                <a:buNone/>
              </a:pPr>
              <a:t>53</a:t>
            </a:fld>
            <a:endParaRPr lang="en-US" altLang="en-US" sz="1400"/>
          </a:p>
        </p:txBody>
      </p:sp>
      <p:sp>
        <p:nvSpPr>
          <p:cNvPr id="56323" name="Rectangle 2">
            <a:extLst>
              <a:ext uri="{FF2B5EF4-FFF2-40B4-BE49-F238E27FC236}">
                <a16:creationId xmlns:a16="http://schemas.microsoft.com/office/drawing/2014/main" id="{18315F95-1492-4962-94DB-AA9309FBF68E}"/>
              </a:ext>
            </a:extLst>
          </p:cNvPr>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anose="02040602050305030304" pitchFamily="18" charset="0"/>
              <a:hlinkClick r:id="rId2" action="ppaction://program"/>
            </a:endParaRPr>
          </a:p>
        </p:txBody>
      </p:sp>
      <p:sp>
        <p:nvSpPr>
          <p:cNvPr id="56324" name="Rectangle 3">
            <a:extLst>
              <a:ext uri="{FF2B5EF4-FFF2-40B4-BE49-F238E27FC236}">
                <a16:creationId xmlns:a16="http://schemas.microsoft.com/office/drawing/2014/main" id="{A10D4330-A0E9-4E4D-9F0F-516BF6A10D55}"/>
              </a:ext>
            </a:extLst>
          </p:cNvPr>
          <p:cNvSpPr>
            <a:spLocks noGrp="1" noChangeArrowheads="1"/>
          </p:cNvSpPr>
          <p:nvPr>
            <p:ph type="body" idx="1"/>
          </p:nvPr>
        </p:nvSpPr>
        <p:spPr>
          <a:xfrm>
            <a:off x="114300" y="1143000"/>
            <a:ext cx="8420100" cy="5029200"/>
          </a:xfrm>
        </p:spPr>
        <p:txBody>
          <a:bodyPr/>
          <a:lstStyle/>
          <a:p>
            <a:pPr marL="0" indent="0">
              <a:lnSpc>
                <a:spcPct val="90000"/>
              </a:lnSpc>
              <a:buFont typeface="Monotype Sorts" pitchFamily="2" charset="2"/>
              <a:buNone/>
            </a:pPr>
            <a:r>
              <a:rPr lang="en-US" altLang="en-US" sz="2300">
                <a:cs typeface="Courier New" panose="02070309020205020404" pitchFamily="49" charset="0"/>
              </a:rPr>
              <a:t>Often, in a program, you need to duplicate an array or a part of an array. In such cases you could attempt to use the </a:t>
            </a:r>
            <a:r>
              <a:rPr lang="en-US" altLang="en-US" sz="2300" b="1">
                <a:cs typeface="Courier New" panose="02070309020205020404" pitchFamily="49" charset="0"/>
              </a:rPr>
              <a:t>assignment statement </a:t>
            </a:r>
            <a:r>
              <a:rPr lang="en-US" altLang="en-US" sz="2300">
                <a:cs typeface="Courier New" panose="02070309020205020404" pitchFamily="49" charset="0"/>
              </a:rPr>
              <a:t>(</a:t>
            </a:r>
            <a:r>
              <a:rPr lang="en-US" altLang="en-US" sz="2300" b="1">
                <a:cs typeface="Courier New" panose="02070309020205020404" pitchFamily="49" charset="0"/>
              </a:rPr>
              <a:t>=</a:t>
            </a:r>
            <a:r>
              <a:rPr lang="en-US" altLang="en-US" sz="2300">
                <a:cs typeface="Courier New" panose="02070309020205020404" pitchFamily="49" charset="0"/>
              </a:rPr>
              <a:t>), as follows:</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 </a:t>
            </a:r>
            <a:endParaRPr lang="en-US" altLang="en-US" sz="2300">
              <a:cs typeface="Times New Roman" panose="02020603050405020304" pitchFamily="18" charset="0"/>
            </a:endParaRPr>
          </a:p>
          <a:p>
            <a:pPr marL="0" indent="0">
              <a:lnSpc>
                <a:spcPct val="90000"/>
              </a:lnSpc>
              <a:buFont typeface="Monotype Sorts" pitchFamily="2" charset="2"/>
              <a:buNone/>
            </a:pPr>
            <a:r>
              <a:rPr lang="en-US" altLang="en-US" sz="2300" b="1">
                <a:solidFill>
                  <a:srgbClr val="92D050"/>
                </a:solidFill>
                <a:cs typeface="Courier New" panose="02070309020205020404" pitchFamily="49" charset="0"/>
              </a:rPr>
              <a:t>        list2 = list1;</a:t>
            </a:r>
          </a:p>
          <a:p>
            <a:pPr marL="0" indent="0">
              <a:lnSpc>
                <a:spcPct val="90000"/>
              </a:lnSpc>
              <a:buFont typeface="Monotype Sorts" pitchFamily="2" charset="2"/>
              <a:buNone/>
            </a:pPr>
            <a:endParaRPr lang="en-US" altLang="en-US" sz="2300">
              <a:cs typeface="Courier New" panose="02070309020205020404" pitchFamily="49" charset="0"/>
            </a:endParaRPr>
          </a:p>
          <a:p>
            <a:pPr marL="0" indent="0">
              <a:lnSpc>
                <a:spcPct val="90000"/>
              </a:lnSpc>
              <a:buFont typeface="Monotype Sorts" pitchFamily="2" charset="2"/>
              <a:buNone/>
            </a:pPr>
            <a:r>
              <a:rPr lang="en-US" altLang="en-US" sz="2300">
                <a:cs typeface="Courier New" panose="02070309020205020404" pitchFamily="49" charset="0"/>
              </a:rPr>
              <a:t>Note: You can copy primitive data </a:t>
            </a:r>
          </a:p>
          <a:p>
            <a:pPr marL="0" indent="0">
              <a:lnSpc>
                <a:spcPct val="90000"/>
              </a:lnSpc>
              <a:buFont typeface="Monotype Sorts" pitchFamily="2" charset="2"/>
              <a:buNone/>
            </a:pPr>
            <a:r>
              <a:rPr lang="en-US" altLang="en-US" sz="2300">
                <a:cs typeface="Courier New" panose="02070309020205020404" pitchFamily="49" charset="0"/>
              </a:rPr>
              <a:t>Type in Java, but you </a:t>
            </a:r>
            <a:r>
              <a:rPr lang="en-US" altLang="en-US" sz="2300" b="1">
                <a:cs typeface="Courier New" panose="02070309020205020404" pitchFamily="49" charset="0"/>
              </a:rPr>
              <a:t>cannot copy </a:t>
            </a:r>
          </a:p>
          <a:p>
            <a:pPr marL="0" indent="0">
              <a:lnSpc>
                <a:spcPct val="90000"/>
              </a:lnSpc>
              <a:buFont typeface="Monotype Sorts" pitchFamily="2" charset="2"/>
              <a:buNone/>
            </a:pPr>
            <a:r>
              <a:rPr lang="en-US" altLang="en-US" sz="2300" b="1">
                <a:cs typeface="Courier New" panose="02070309020205020404" pitchFamily="49" charset="0"/>
              </a:rPr>
              <a:t>one array variable to another array</a:t>
            </a:r>
            <a:endParaRPr lang="en-US" altLang="en-US" sz="2300" b="1">
              <a:cs typeface="Times New Roman" panose="02020603050405020304" pitchFamily="18" charset="0"/>
            </a:endParaRPr>
          </a:p>
          <a:p>
            <a:pPr marL="0" indent="0">
              <a:lnSpc>
                <a:spcPct val="90000"/>
              </a:lnSpc>
              <a:buFont typeface="Monotype Sorts" pitchFamily="2" charset="2"/>
              <a:buNone/>
            </a:pPr>
            <a:r>
              <a:rPr lang="en-US" altLang="en-US" sz="2300">
                <a:cs typeface="Courier New" panose="02070309020205020404" pitchFamily="49" charset="0"/>
              </a:rPr>
              <a:t> </a:t>
            </a:r>
            <a:endParaRPr lang="en-US" altLang="en-US" sz="2300">
              <a:cs typeface="Times New Roman" panose="02020603050405020304" pitchFamily="18" charset="0"/>
            </a:endParaRPr>
          </a:p>
        </p:txBody>
      </p:sp>
      <p:graphicFrame>
        <p:nvGraphicFramePr>
          <p:cNvPr id="56325" name="Object 6">
            <a:extLst>
              <a:ext uri="{FF2B5EF4-FFF2-40B4-BE49-F238E27FC236}">
                <a16:creationId xmlns:a16="http://schemas.microsoft.com/office/drawing/2014/main" id="{9DE022FE-9507-4AA0-8965-15A57821CF32}"/>
              </a:ext>
            </a:extLst>
          </p:cNvPr>
          <p:cNvGraphicFramePr>
            <a:graphicFrameLocks noChangeAspect="1"/>
          </p:cNvGraphicFramePr>
          <p:nvPr/>
        </p:nvGraphicFramePr>
        <p:xfrm>
          <a:off x="4621213" y="1943100"/>
          <a:ext cx="4522787" cy="2971800"/>
        </p:xfrm>
        <a:graphic>
          <a:graphicData uri="http://schemas.openxmlformats.org/presentationml/2006/ole">
            <mc:AlternateContent xmlns:mc="http://schemas.openxmlformats.org/markup-compatibility/2006">
              <mc:Choice xmlns:v="urn:schemas-microsoft-com:vml" Requires="v">
                <p:oleObj name="Picture" r:id="rId3" imgW="5541173" imgH="2913604" progId="Word.Picture.8">
                  <p:embed/>
                </p:oleObj>
              </mc:Choice>
              <mc:Fallback>
                <p:oleObj name="Picture" r:id="rId3" imgW="5541173" imgH="2913604"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213" y="1943100"/>
                        <a:ext cx="4522787" cy="2971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9288447-44EB-45F9-B9EF-D101422B80F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207966-7EA4-47AD-9E00-1BD4197D467E}" type="slidenum">
              <a:rPr lang="en-US" altLang="en-US" sz="1400"/>
              <a:pPr>
                <a:spcBef>
                  <a:spcPct val="0"/>
                </a:spcBef>
                <a:buClrTx/>
                <a:buSzTx/>
                <a:buFontTx/>
                <a:buNone/>
              </a:pPr>
              <a:t>54</a:t>
            </a:fld>
            <a:endParaRPr lang="en-US" altLang="en-US" sz="1400"/>
          </a:p>
        </p:txBody>
      </p:sp>
      <p:sp>
        <p:nvSpPr>
          <p:cNvPr id="57347" name="Rectangle 2">
            <a:extLst>
              <a:ext uri="{FF2B5EF4-FFF2-40B4-BE49-F238E27FC236}">
                <a16:creationId xmlns:a16="http://schemas.microsoft.com/office/drawing/2014/main" id="{E7083470-E8B6-4E54-801F-40E013815F10}"/>
              </a:ext>
            </a:extLst>
          </p:cNvPr>
          <p:cNvSpPr>
            <a:spLocks noGrp="1" noChangeArrowheads="1"/>
          </p:cNvSpPr>
          <p:nvPr>
            <p:ph type="title"/>
          </p:nvPr>
        </p:nvSpPr>
        <p:spPr>
          <a:xfrm>
            <a:off x="685800" y="0"/>
            <a:ext cx="7772400" cy="1104900"/>
          </a:xfrm>
          <a:noFill/>
        </p:spPr>
        <p:txBody>
          <a:bodyPr/>
          <a:lstStyle/>
          <a:p>
            <a:r>
              <a:rPr lang="en-US" altLang="en-US"/>
              <a:t>Copying Arrays</a:t>
            </a:r>
          </a:p>
        </p:txBody>
      </p:sp>
      <p:sp>
        <p:nvSpPr>
          <p:cNvPr id="57348" name="Rectangle 3">
            <a:extLst>
              <a:ext uri="{FF2B5EF4-FFF2-40B4-BE49-F238E27FC236}">
                <a16:creationId xmlns:a16="http://schemas.microsoft.com/office/drawing/2014/main" id="{265697BC-C80A-4052-A84D-6325F04CD501}"/>
              </a:ext>
            </a:extLst>
          </p:cNvPr>
          <p:cNvSpPr>
            <a:spLocks noGrp="1" noChangeArrowheads="1"/>
          </p:cNvSpPr>
          <p:nvPr>
            <p:ph type="body" idx="1"/>
          </p:nvPr>
        </p:nvSpPr>
        <p:spPr>
          <a:xfrm>
            <a:off x="381000" y="1181100"/>
            <a:ext cx="8458200" cy="5524500"/>
          </a:xfrm>
          <a:noFill/>
        </p:spPr>
        <p:txBody>
          <a:bodyPr/>
          <a:lstStyle/>
          <a:p>
            <a:pPr>
              <a:buFont typeface="Monotype Sorts" pitchFamily="2" charset="2"/>
              <a:buNone/>
            </a:pPr>
            <a:r>
              <a:rPr lang="en-US" altLang="en-US" sz="3000"/>
              <a:t>Three ways to copy arrays</a:t>
            </a:r>
          </a:p>
          <a:p>
            <a:pPr marL="914400" lvl="1" indent="-514350">
              <a:buFont typeface="Wingdings" panose="05000000000000000000" pitchFamily="2" charset="2"/>
              <a:buChar char="q"/>
            </a:pPr>
            <a:r>
              <a:rPr lang="en-US" altLang="en-US" sz="2600"/>
              <a:t>Use a loop to copy individual elements one by one.</a:t>
            </a:r>
          </a:p>
          <a:p>
            <a:pPr marL="914400" lvl="1" indent="-514350">
              <a:buFont typeface="Wingdings" panose="05000000000000000000" pitchFamily="2" charset="2"/>
              <a:buChar char="q"/>
            </a:pPr>
            <a:r>
              <a:rPr lang="en-US" altLang="en-US" sz="2600"/>
              <a:t>Use the static </a:t>
            </a:r>
            <a:r>
              <a:rPr lang="en-US" altLang="en-US" sz="2600">
                <a:solidFill>
                  <a:srgbClr val="92D050"/>
                </a:solidFill>
              </a:rPr>
              <a:t>araycopy</a:t>
            </a:r>
            <a:r>
              <a:rPr lang="en-US" altLang="en-US" sz="2600"/>
              <a:t> method in the </a:t>
            </a:r>
            <a:r>
              <a:rPr lang="en-US" altLang="en-US" sz="2600">
                <a:solidFill>
                  <a:srgbClr val="92D050"/>
                </a:solidFill>
              </a:rPr>
              <a:t>System</a:t>
            </a:r>
            <a:r>
              <a:rPr lang="en-US" altLang="en-US" sz="2600"/>
              <a:t> class.</a:t>
            </a:r>
          </a:p>
          <a:p>
            <a:pPr marL="914400" lvl="1" indent="-514350">
              <a:buFont typeface="Wingdings" panose="05000000000000000000" pitchFamily="2" charset="2"/>
              <a:buChar char="q"/>
            </a:pPr>
            <a:r>
              <a:rPr lang="en-US" altLang="en-US" sz="2600"/>
              <a:t>Use the </a:t>
            </a:r>
            <a:r>
              <a:rPr lang="en-US" altLang="en-US" sz="2600">
                <a:solidFill>
                  <a:srgbClr val="92D050"/>
                </a:solidFill>
              </a:rPr>
              <a:t>clone</a:t>
            </a:r>
            <a:r>
              <a:rPr lang="en-US" altLang="en-US" sz="2600"/>
              <a:t> method to copy arrays;</a:t>
            </a:r>
          </a:p>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b="1">
                <a:latin typeface="Courier New" panose="02070309020205020404" pitchFamily="49" charset="0"/>
              </a:rPr>
              <a:t>int[] sourceArray = {</a:t>
            </a:r>
            <a:r>
              <a:rPr lang="en-US" altLang="en-US" sz="2400" b="1">
                <a:solidFill>
                  <a:srgbClr val="92D050"/>
                </a:solidFill>
                <a:latin typeface="Courier New" panose="02070309020205020404" pitchFamily="49" charset="0"/>
              </a:rPr>
              <a:t>2, 3, 1, 5, 10</a:t>
            </a:r>
            <a:r>
              <a:rPr lang="en-US" altLang="en-US" sz="2400" b="1">
                <a:latin typeface="Courier New" panose="02070309020205020404" pitchFamily="49" charset="0"/>
              </a:rPr>
              <a:t>}; </a:t>
            </a:r>
            <a:r>
              <a:rPr lang="en-US" altLang="en-US" sz="1600" b="1">
                <a:solidFill>
                  <a:srgbClr val="FFC000"/>
                </a:solidFill>
              </a:rPr>
              <a:t>// initial array</a:t>
            </a:r>
          </a:p>
          <a:p>
            <a:pPr>
              <a:buFont typeface="Monotype Sorts" pitchFamily="2" charset="2"/>
              <a:buNone/>
            </a:pPr>
            <a:r>
              <a:rPr lang="en-US" altLang="en-US" sz="2200" b="1">
                <a:latin typeface="Courier New" panose="02070309020205020404" pitchFamily="49" charset="0"/>
              </a:rPr>
              <a:t>int[] targetArray = </a:t>
            </a:r>
            <a:r>
              <a:rPr lang="en-US" altLang="en-US" sz="2200" b="1">
                <a:solidFill>
                  <a:srgbClr val="92D050"/>
                </a:solidFill>
                <a:latin typeface="Courier New" panose="02070309020205020404" pitchFamily="49" charset="0"/>
              </a:rPr>
              <a:t>new</a:t>
            </a:r>
            <a:r>
              <a:rPr lang="en-US" altLang="en-US" sz="2200" b="1">
                <a:latin typeface="Courier New" panose="02070309020205020404" pitchFamily="49" charset="0"/>
              </a:rPr>
              <a:t> int[sourceArray.length];</a:t>
            </a:r>
          </a:p>
          <a:p>
            <a:pPr>
              <a:buFont typeface="Monotype Sorts" pitchFamily="2" charset="2"/>
              <a:buNone/>
            </a:pPr>
            <a:endParaRPr lang="en-US" altLang="en-US" sz="2400">
              <a:latin typeface="Courier New" panose="02070309020205020404" pitchFamily="49" charset="0"/>
            </a:endParaRPr>
          </a:p>
          <a:p>
            <a:pPr>
              <a:buFont typeface="Monotype Sorts" pitchFamily="2" charset="2"/>
              <a:buNone/>
            </a:pPr>
            <a:r>
              <a:rPr lang="en-US" altLang="en-US" sz="2400" b="1">
                <a:latin typeface="Courier New" panose="02070309020205020404" pitchFamily="49" charset="0"/>
              </a:rPr>
              <a:t>for (int i = 0; i &lt; </a:t>
            </a:r>
            <a:r>
              <a:rPr lang="en-US" altLang="en-US" sz="2400" b="1">
                <a:solidFill>
                  <a:srgbClr val="92D050"/>
                </a:solidFill>
                <a:latin typeface="Courier New" panose="02070309020205020404" pitchFamily="49" charset="0"/>
              </a:rPr>
              <a:t>sourceArrays</a:t>
            </a:r>
            <a:r>
              <a:rPr lang="en-US" altLang="en-US" sz="2400" b="1">
                <a:latin typeface="Courier New" panose="02070309020205020404" pitchFamily="49" charset="0"/>
              </a:rPr>
              <a:t>.length; i++)</a:t>
            </a:r>
          </a:p>
          <a:p>
            <a:pPr>
              <a:buFont typeface="Monotype Sorts" pitchFamily="2" charset="2"/>
              <a:buNone/>
            </a:pPr>
            <a:r>
              <a:rPr lang="en-US" altLang="en-US" sz="2400" b="1">
                <a:latin typeface="Courier New" panose="02070309020205020404" pitchFamily="49" charset="0"/>
              </a:rPr>
              <a:t>   targetArray[i] = sourceArray[i];</a:t>
            </a:r>
          </a:p>
          <a:p>
            <a:pPr algn="just">
              <a:buFont typeface="Monotype Sorts" pitchFamily="2" charset="2"/>
              <a:buNone/>
            </a:pPr>
            <a:endParaRPr lang="en-US" altLang="en-US" sz="280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D69BE18E-C3F6-4621-8E27-E7A3DD9C53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0170ED-FB0D-4020-B184-D0D07077C2F5}" type="slidenum">
              <a:rPr lang="en-US" altLang="en-US" sz="1400"/>
              <a:pPr>
                <a:spcBef>
                  <a:spcPct val="0"/>
                </a:spcBef>
                <a:buClrTx/>
                <a:buSzTx/>
                <a:buFontTx/>
                <a:buNone/>
              </a:pPr>
              <a:t>55</a:t>
            </a:fld>
            <a:endParaRPr lang="en-US" altLang="en-US" sz="1400"/>
          </a:p>
        </p:txBody>
      </p:sp>
      <p:sp>
        <p:nvSpPr>
          <p:cNvPr id="58371" name="Rectangle 2">
            <a:extLst>
              <a:ext uri="{FF2B5EF4-FFF2-40B4-BE49-F238E27FC236}">
                <a16:creationId xmlns:a16="http://schemas.microsoft.com/office/drawing/2014/main" id="{9447172F-0AB1-4498-A3A9-12F6C3C10E4A}"/>
              </a:ext>
            </a:extLst>
          </p:cNvPr>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anose="02040602050305030304" pitchFamily="18" charset="0"/>
              <a:hlinkClick r:id="rId2" action="ppaction://program"/>
            </a:endParaRPr>
          </a:p>
        </p:txBody>
      </p:sp>
      <p:sp>
        <p:nvSpPr>
          <p:cNvPr id="58372" name="Rectangle 3">
            <a:extLst>
              <a:ext uri="{FF2B5EF4-FFF2-40B4-BE49-F238E27FC236}">
                <a16:creationId xmlns:a16="http://schemas.microsoft.com/office/drawing/2014/main" id="{CED0D61A-0746-45B9-B421-D81A5E54B08C}"/>
              </a:ext>
            </a:extLst>
          </p:cNvPr>
          <p:cNvSpPr>
            <a:spLocks noGrp="1" noChangeArrowheads="1"/>
          </p:cNvSpPr>
          <p:nvPr>
            <p:ph type="body" idx="1"/>
          </p:nvPr>
        </p:nvSpPr>
        <p:spPr>
          <a:xfrm>
            <a:off x="304800" y="1143000"/>
            <a:ext cx="8572500" cy="1676400"/>
          </a:xfrm>
        </p:spPr>
        <p:txBody>
          <a:bodyPr/>
          <a:lstStyle/>
          <a:p>
            <a:pPr marL="0" indent="0">
              <a:lnSpc>
                <a:spcPct val="90000"/>
              </a:lnSpc>
              <a:buFont typeface="Monotype Sorts" pitchFamily="2" charset="2"/>
              <a:buNone/>
            </a:pPr>
            <a:r>
              <a:rPr lang="en-US" altLang="en-US" sz="2000" b="1">
                <a:latin typeface="Courier New" panose="02070309020205020404" pitchFamily="49" charset="0"/>
                <a:cs typeface="Courier New" panose="02070309020205020404" pitchFamily="49" charset="0"/>
              </a:rPr>
              <a:t>public static void printArray(int[] array) {</a:t>
            </a:r>
          </a:p>
          <a:p>
            <a:pPr marL="0" indent="0">
              <a:lnSpc>
                <a:spcPct val="90000"/>
              </a:lnSpc>
              <a:buFont typeface="Monotype Sorts" pitchFamily="2" charset="2"/>
              <a:buNone/>
            </a:pPr>
            <a:r>
              <a:rPr lang="en-US" altLang="en-US" sz="2000" b="1">
                <a:latin typeface="Courier New" panose="02070309020205020404" pitchFamily="49" charset="0"/>
                <a:cs typeface="Courier New" panose="02070309020205020404" pitchFamily="49" charset="0"/>
              </a:rPr>
              <a:t>  for (int i = </a:t>
            </a:r>
            <a:r>
              <a:rPr lang="en-US" altLang="en-US" sz="2000" b="1">
                <a:solidFill>
                  <a:srgbClr val="92D050"/>
                </a:solidFill>
                <a:latin typeface="Courier New" panose="02070309020205020404" pitchFamily="49" charset="0"/>
                <a:cs typeface="Courier New" panose="02070309020205020404" pitchFamily="49" charset="0"/>
              </a:rPr>
              <a:t>0</a:t>
            </a:r>
            <a:r>
              <a:rPr lang="en-US" altLang="en-US" sz="2000" b="1">
                <a:latin typeface="Courier New" panose="02070309020205020404" pitchFamily="49" charset="0"/>
                <a:cs typeface="Courier New" panose="02070309020205020404" pitchFamily="49" charset="0"/>
              </a:rPr>
              <a:t>; i &lt; array.length; i++) {</a:t>
            </a:r>
          </a:p>
          <a:p>
            <a:pPr marL="0" indent="0">
              <a:lnSpc>
                <a:spcPct val="90000"/>
              </a:lnSpc>
              <a:buFont typeface="Monotype Sorts" pitchFamily="2" charset="2"/>
              <a:buNone/>
            </a:pPr>
            <a:r>
              <a:rPr lang="en-US" altLang="en-US" sz="2000" b="1">
                <a:latin typeface="Courier New" panose="02070309020205020404" pitchFamily="49" charset="0"/>
                <a:cs typeface="Courier New" panose="02070309020205020404" pitchFamily="49" charset="0"/>
              </a:rPr>
              <a:t>    System.out.print(array[i] + " ");</a:t>
            </a:r>
          </a:p>
          <a:p>
            <a:pPr marL="0" indent="0">
              <a:lnSpc>
                <a:spcPct val="90000"/>
              </a:lnSpc>
              <a:buFont typeface="Monotype Sorts" pitchFamily="2" charset="2"/>
              <a:buNone/>
            </a:pPr>
            <a:r>
              <a:rPr lang="en-US" altLang="en-US" sz="2000">
                <a:latin typeface="Courier New" panose="02070309020205020404" pitchFamily="49" charset="0"/>
                <a:cs typeface="Courier New" panose="02070309020205020404" pitchFamily="49" charset="0"/>
              </a:rPr>
              <a:t>  }</a:t>
            </a:r>
          </a:p>
          <a:p>
            <a:pPr marL="0" indent="0">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 </a:t>
            </a:r>
          </a:p>
        </p:txBody>
      </p:sp>
      <p:sp>
        <p:nvSpPr>
          <p:cNvPr id="58373" name="Rectangle 6">
            <a:extLst>
              <a:ext uri="{FF2B5EF4-FFF2-40B4-BE49-F238E27FC236}">
                <a16:creationId xmlns:a16="http://schemas.microsoft.com/office/drawing/2014/main" id="{A8C67257-9B52-4ACA-96B5-9B9DFCF2C065}"/>
              </a:ext>
            </a:extLst>
          </p:cNvPr>
          <p:cNvSpPr>
            <a:spLocks noChangeArrowheads="1"/>
          </p:cNvSpPr>
          <p:nvPr/>
        </p:nvSpPr>
        <p:spPr bwMode="auto">
          <a:xfrm>
            <a:off x="1562100" y="3124200"/>
            <a:ext cx="7581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solidFill>
                  <a:srgbClr val="FFC000"/>
                </a:solidFill>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endParaRPr lang="en-US" altLang="en-US" sz="1800" b="1">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 = {3, 1, 2, 6, 4, 2};  </a:t>
            </a:r>
            <a:r>
              <a:rPr lang="en-US" altLang="en-US" sz="1800" b="1">
                <a:solidFill>
                  <a:srgbClr val="FFC000"/>
                </a:solidFill>
                <a:latin typeface="Courier New" panose="02070309020205020404" pitchFamily="49" charset="0"/>
                <a:cs typeface="Courier New" panose="02070309020205020404" pitchFamily="49" charset="0"/>
              </a:rPr>
              <a:t>//initialize array</a:t>
            </a: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printArray(</a:t>
            </a:r>
            <a:r>
              <a:rPr lang="en-US" altLang="en-US" sz="1800" b="1">
                <a:solidFill>
                  <a:srgbClr val="92D050"/>
                </a:solidFill>
                <a:latin typeface="Courier New" panose="02070309020205020404" pitchFamily="49" charset="0"/>
                <a:cs typeface="Courier New" panose="02070309020205020404" pitchFamily="49" charset="0"/>
              </a:rPr>
              <a:t>list</a:t>
            </a:r>
            <a:r>
              <a:rPr lang="en-US" altLang="en-US" sz="1800" b="1">
                <a:latin typeface="Courier New" panose="02070309020205020404" pitchFamily="49" charset="0"/>
                <a:cs typeface="Courier New" panose="02070309020205020404" pitchFamily="49" charset="0"/>
              </a:rPr>
              <a:t>);</a:t>
            </a:r>
          </a:p>
        </p:txBody>
      </p:sp>
      <p:sp>
        <p:nvSpPr>
          <p:cNvPr id="58374" name="Line 7">
            <a:extLst>
              <a:ext uri="{FF2B5EF4-FFF2-40B4-BE49-F238E27FC236}">
                <a16:creationId xmlns:a16="http://schemas.microsoft.com/office/drawing/2014/main" id="{CB16B9EF-D63A-4155-B76D-6EF7049104C4}"/>
              </a:ext>
            </a:extLst>
          </p:cNvPr>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8375" name="Rectangle 11">
            <a:extLst>
              <a:ext uri="{FF2B5EF4-FFF2-40B4-BE49-F238E27FC236}">
                <a16:creationId xmlns:a16="http://schemas.microsoft.com/office/drawing/2014/main" id="{39CCA37F-F930-4C0D-8DE3-76F29B5EBFA1}"/>
              </a:ext>
            </a:extLst>
          </p:cNvPr>
          <p:cNvSpPr>
            <a:spLocks noChangeArrowheads="1"/>
          </p:cNvSpPr>
          <p:nvPr/>
        </p:nvSpPr>
        <p:spPr bwMode="auto">
          <a:xfrm>
            <a:off x="2438400" y="4724400"/>
            <a:ext cx="6934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solidFill>
                  <a:srgbClr val="FFC000"/>
                </a:solidFill>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printArray(</a:t>
            </a:r>
            <a:r>
              <a:rPr lang="en-US" altLang="en-US" sz="2400" b="1">
                <a:latin typeface="Courier New" panose="02070309020205020404" pitchFamily="49" charset="0"/>
                <a:cs typeface="Courier New" panose="02070309020205020404" pitchFamily="49" charset="0"/>
              </a:rPr>
              <a:t>new</a:t>
            </a:r>
            <a:r>
              <a:rPr lang="en-US" altLang="en-US" sz="1800" b="1">
                <a:latin typeface="Courier New" panose="02070309020205020404" pitchFamily="49" charset="0"/>
                <a:cs typeface="Courier New" panose="02070309020205020404" pitchFamily="49" charset="0"/>
              </a:rPr>
              <a:t> int[]{3, 1, 2, 6, 4, 2});</a:t>
            </a:r>
          </a:p>
        </p:txBody>
      </p:sp>
      <p:sp>
        <p:nvSpPr>
          <p:cNvPr id="58376" name="Line 12">
            <a:extLst>
              <a:ext uri="{FF2B5EF4-FFF2-40B4-BE49-F238E27FC236}">
                <a16:creationId xmlns:a16="http://schemas.microsoft.com/office/drawing/2014/main" id="{9CF5C535-8913-4AFF-B60B-CC876D833270}"/>
              </a:ext>
            </a:extLst>
          </p:cNvPr>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8377" name="Line 14">
            <a:extLst>
              <a:ext uri="{FF2B5EF4-FFF2-40B4-BE49-F238E27FC236}">
                <a16:creationId xmlns:a16="http://schemas.microsoft.com/office/drawing/2014/main" id="{0F651BC0-CC5D-41D4-8145-CC16FF879DD8}"/>
              </a:ext>
            </a:extLst>
          </p:cNvPr>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8378" name="Line 15">
            <a:extLst>
              <a:ext uri="{FF2B5EF4-FFF2-40B4-BE49-F238E27FC236}">
                <a16:creationId xmlns:a16="http://schemas.microsoft.com/office/drawing/2014/main" id="{55A800C5-6875-4DD4-9BA3-E39E410F80F8}"/>
              </a:ext>
            </a:extLst>
          </p:cNvPr>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8379" name="Rectangle 16">
            <a:extLst>
              <a:ext uri="{FF2B5EF4-FFF2-40B4-BE49-F238E27FC236}">
                <a16:creationId xmlns:a16="http://schemas.microsoft.com/office/drawing/2014/main" id="{49230057-691E-4AC6-8E03-E00E4C9A115D}"/>
              </a:ext>
            </a:extLst>
          </p:cNvPr>
          <p:cNvSpPr>
            <a:spLocks noChangeArrowheads="1"/>
          </p:cNvSpPr>
          <p:nvPr/>
        </p:nvSpPr>
        <p:spPr bwMode="auto">
          <a:xfrm>
            <a:off x="4800600" y="5715000"/>
            <a:ext cx="236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Anonymous array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229C19C4-6298-4329-ADE3-9B4F6A54E72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411BC3-BBAF-4277-937F-E1E611396FAC}" type="slidenum">
              <a:rPr lang="en-US" altLang="en-US" sz="1400"/>
              <a:pPr>
                <a:spcBef>
                  <a:spcPct val="0"/>
                </a:spcBef>
                <a:buClrTx/>
                <a:buSzTx/>
                <a:buFontTx/>
                <a:buNone/>
              </a:pPr>
              <a:t>56</a:t>
            </a:fld>
            <a:endParaRPr lang="en-US" altLang="en-US" sz="1400"/>
          </a:p>
        </p:txBody>
      </p:sp>
      <p:sp>
        <p:nvSpPr>
          <p:cNvPr id="59395" name="Rectangle 2">
            <a:extLst>
              <a:ext uri="{FF2B5EF4-FFF2-40B4-BE49-F238E27FC236}">
                <a16:creationId xmlns:a16="http://schemas.microsoft.com/office/drawing/2014/main" id="{E89DCF9E-6097-4157-B0F6-70C079095432}"/>
              </a:ext>
            </a:extLst>
          </p:cNvPr>
          <p:cNvSpPr>
            <a:spLocks noGrp="1" noChangeArrowheads="1"/>
          </p:cNvSpPr>
          <p:nvPr>
            <p:ph type="title"/>
          </p:nvPr>
        </p:nvSpPr>
        <p:spPr>
          <a:xfrm>
            <a:off x="228600" y="228600"/>
            <a:ext cx="8915400" cy="762000"/>
          </a:xfrm>
          <a:noFill/>
        </p:spPr>
        <p:txBody>
          <a:bodyPr/>
          <a:lstStyle/>
          <a:p>
            <a:r>
              <a:rPr lang="en-US" altLang="en-US" sz="4800">
                <a:cs typeface="Times New Roman" panose="02020603050405020304" pitchFamily="18" charset="0"/>
              </a:rPr>
              <a:t>Anonymous Array</a:t>
            </a:r>
            <a:endParaRPr lang="en-US" altLang="en-US" sz="4000"/>
          </a:p>
        </p:txBody>
      </p:sp>
      <p:sp>
        <p:nvSpPr>
          <p:cNvPr id="59396" name="Rectangle 3">
            <a:extLst>
              <a:ext uri="{FF2B5EF4-FFF2-40B4-BE49-F238E27FC236}">
                <a16:creationId xmlns:a16="http://schemas.microsoft.com/office/drawing/2014/main" id="{42C8ADE5-844D-4AA4-8C86-E57F502B35A4}"/>
              </a:ext>
            </a:extLst>
          </p:cNvPr>
          <p:cNvSpPr>
            <a:spLocks noGrp="1" noChangeArrowheads="1"/>
          </p:cNvSpPr>
          <p:nvPr>
            <p:ph type="body" idx="1"/>
          </p:nvPr>
        </p:nvSpPr>
        <p:spPr>
          <a:xfrm>
            <a:off x="228600" y="1219200"/>
            <a:ext cx="8763000" cy="4495800"/>
          </a:xfrm>
          <a:noFill/>
        </p:spPr>
        <p:txBody>
          <a:bodyPr/>
          <a:lstStyle/>
          <a:p>
            <a:pPr marL="114300" lvl="1" indent="0">
              <a:spcBef>
                <a:spcPct val="50000"/>
              </a:spcBef>
              <a:buFontTx/>
              <a:buNone/>
            </a:pPr>
            <a:r>
              <a:rPr lang="en-US" altLang="en-US" sz="3200"/>
              <a:t>The statement </a:t>
            </a:r>
          </a:p>
          <a:p>
            <a:pPr marL="114300" lvl="1" indent="0">
              <a:spcBef>
                <a:spcPct val="50000"/>
              </a:spcBef>
              <a:buFontTx/>
              <a:buNone/>
            </a:pPr>
            <a:r>
              <a:rPr lang="en-US" altLang="en-US" sz="2400">
                <a:latin typeface="Courier New" panose="02070309020205020404" pitchFamily="49" charset="0"/>
                <a:cs typeface="Courier New" panose="02070309020205020404" pitchFamily="49" charset="0"/>
              </a:rPr>
              <a:t>   printArray(new int[]{3, 1, 2, 6, 4, 2}); </a:t>
            </a:r>
          </a:p>
          <a:p>
            <a:pPr marL="114300" lvl="1" indent="0">
              <a:spcBef>
                <a:spcPct val="50000"/>
              </a:spcBef>
              <a:buFontTx/>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FontTx/>
              <a:buNone/>
            </a:pPr>
            <a:r>
              <a:rPr lang="en-US" altLang="en-US" sz="3200"/>
              <a:t>There is no explicit reference variable for the array. Such array is called an </a:t>
            </a:r>
            <a:r>
              <a:rPr lang="en-US" altLang="en-US" sz="3200" i="1"/>
              <a:t>anonymous array</a:t>
            </a:r>
            <a:r>
              <a:rPr lang="en-US" altLang="en-US" sz="320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a:extLst>
              <a:ext uri="{FF2B5EF4-FFF2-40B4-BE49-F238E27FC236}">
                <a16:creationId xmlns:a16="http://schemas.microsoft.com/office/drawing/2014/main" id="{4A2C6D9B-22C4-4189-AE44-09CD8C9F326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51DC0B-2203-438E-8C5E-A13823698D85}" type="slidenum">
              <a:rPr lang="en-US" altLang="en-US" sz="1400"/>
              <a:pPr>
                <a:spcBef>
                  <a:spcPct val="0"/>
                </a:spcBef>
                <a:buClrTx/>
                <a:buSzTx/>
                <a:buFontTx/>
                <a:buNone/>
              </a:pPr>
              <a:t>57</a:t>
            </a:fld>
            <a:endParaRPr lang="en-US" altLang="en-US" sz="1400"/>
          </a:p>
        </p:txBody>
      </p:sp>
      <p:sp>
        <p:nvSpPr>
          <p:cNvPr id="60419" name="Rectangle 2">
            <a:extLst>
              <a:ext uri="{FF2B5EF4-FFF2-40B4-BE49-F238E27FC236}">
                <a16:creationId xmlns:a16="http://schemas.microsoft.com/office/drawing/2014/main" id="{230C2700-F55B-4E35-9A28-419F3E1096D8}"/>
              </a:ext>
            </a:extLst>
          </p:cNvPr>
          <p:cNvSpPr>
            <a:spLocks noChangeArrowheads="1"/>
          </p:cNvSpPr>
          <p:nvPr/>
        </p:nvSpPr>
        <p:spPr bwMode="auto">
          <a:xfrm>
            <a:off x="266700" y="0"/>
            <a:ext cx="8572500" cy="74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 </a:t>
            </a:r>
            <a:r>
              <a:rPr lang="en-US" altLang="en-US" sz="1600" b="1"/>
              <a:t>1 public class</a:t>
            </a:r>
            <a:r>
              <a:rPr lang="en-US" altLang="en-US" sz="1600"/>
              <a:t> TestPassArray {</a:t>
            </a:r>
            <a:br>
              <a:rPr lang="en-US" altLang="en-US" sz="1600"/>
            </a:br>
            <a:r>
              <a:rPr lang="en-US" altLang="en-US" sz="1600">
                <a:solidFill>
                  <a:srgbClr val="FFC000"/>
                </a:solidFill>
              </a:rPr>
              <a:t> 2   /** Main method */</a:t>
            </a:r>
            <a:br>
              <a:rPr lang="en-US" altLang="en-US" sz="1600"/>
            </a:br>
            <a:r>
              <a:rPr lang="en-US" altLang="en-US" sz="1600"/>
              <a:t> </a:t>
            </a:r>
            <a:r>
              <a:rPr lang="en-US" altLang="en-US" sz="1600" b="1"/>
              <a:t>3   public static v</a:t>
            </a:r>
            <a:r>
              <a:rPr lang="en-US" altLang="en-US" sz="1600"/>
              <a:t>oid main(String[] args) {</a:t>
            </a:r>
            <a:br>
              <a:rPr lang="en-US" altLang="en-US" sz="1600"/>
            </a:br>
            <a:r>
              <a:rPr lang="en-US" altLang="en-US" sz="1600"/>
              <a:t> </a:t>
            </a:r>
            <a:r>
              <a:rPr lang="en-US" altLang="en-US" sz="1600" b="1">
                <a:solidFill>
                  <a:srgbClr val="92D050"/>
                </a:solidFill>
              </a:rPr>
              <a:t>4     int[] a = {1, 2};</a:t>
            </a:r>
            <a:br>
              <a:rPr lang="en-US" altLang="en-US" sz="1600"/>
            </a:br>
            <a:r>
              <a:rPr lang="en-US" altLang="en-US" sz="1600"/>
              <a:t> </a:t>
            </a:r>
            <a:r>
              <a:rPr lang="en-US" altLang="en-US" sz="1600">
                <a:solidFill>
                  <a:srgbClr val="FFC000"/>
                </a:solidFill>
              </a:rPr>
              <a:t>5     // Swap elements using the swap method</a:t>
            </a:r>
            <a:br>
              <a:rPr lang="en-US" altLang="en-US" sz="1600"/>
            </a:br>
            <a:r>
              <a:rPr lang="en-US" altLang="en-US" sz="1600"/>
              <a:t> 6     System.out.println("Before invoking swap");</a:t>
            </a:r>
            <a:br>
              <a:rPr lang="en-US" altLang="en-US" sz="1600"/>
            </a:br>
            <a:r>
              <a:rPr lang="en-US" altLang="en-US" sz="1600"/>
              <a:t> 7     System.out.println("array is {" + a[0] + ", " + a[1] + "}");</a:t>
            </a:r>
            <a:br>
              <a:rPr lang="en-US" altLang="en-US" sz="1600"/>
            </a:br>
            <a:r>
              <a:rPr lang="en-US" altLang="en-US" sz="1600" b="1">
                <a:solidFill>
                  <a:srgbClr val="92D050"/>
                </a:solidFill>
              </a:rPr>
              <a:t> 8     swap(a[0], a[1]);</a:t>
            </a:r>
            <a:br>
              <a:rPr lang="en-US" altLang="en-US" sz="1600"/>
            </a:br>
            <a:r>
              <a:rPr lang="en-US" altLang="en-US" sz="1600"/>
              <a:t> 9     System.out.println("After invoking swap");</a:t>
            </a:r>
            <a:br>
              <a:rPr lang="en-US" altLang="en-US" sz="1600"/>
            </a:br>
            <a:r>
              <a:rPr lang="en-US" altLang="en-US" sz="1600"/>
              <a:t>10     System.out.println("array is {" + a[0] + ", " + a[1] + "}");</a:t>
            </a:r>
            <a:br>
              <a:rPr lang="en-US" altLang="en-US" sz="1600"/>
            </a:br>
            <a:r>
              <a:rPr lang="en-US" altLang="en-US" sz="1600">
                <a:solidFill>
                  <a:srgbClr val="FFC000"/>
                </a:solidFill>
              </a:rPr>
              <a:t>11     // Swap elements using the swapFirstTwoInArray method</a:t>
            </a:r>
            <a:br>
              <a:rPr lang="en-US" altLang="en-US" sz="1600"/>
            </a:br>
            <a:r>
              <a:rPr lang="en-US" altLang="en-US" sz="1600"/>
              <a:t>12     System.out.println("Before invoking swapFirstTwoInArray");</a:t>
            </a:r>
            <a:br>
              <a:rPr lang="en-US" altLang="en-US" sz="1600"/>
            </a:br>
            <a:r>
              <a:rPr lang="en-US" altLang="en-US" sz="1600"/>
              <a:t>13     System.out.println("array is {" + a[0] + ", " + a[1] + "}");</a:t>
            </a:r>
            <a:br>
              <a:rPr lang="en-US" altLang="en-US" sz="1600"/>
            </a:br>
            <a:r>
              <a:rPr lang="en-US" altLang="en-US" sz="1600" b="1">
                <a:solidFill>
                  <a:srgbClr val="92D050"/>
                </a:solidFill>
              </a:rPr>
              <a:t>14     swapFirstTwoInArray(a);</a:t>
            </a:r>
            <a:br>
              <a:rPr lang="en-US" altLang="en-US" sz="1600"/>
            </a:br>
            <a:r>
              <a:rPr lang="en-US" altLang="en-US" sz="1600"/>
              <a:t>15     System.out.println("After invoking swapFirstTwoInArray");</a:t>
            </a:r>
            <a:br>
              <a:rPr lang="en-US" altLang="en-US" sz="1600"/>
            </a:br>
            <a:r>
              <a:rPr lang="en-US" altLang="en-US" sz="1600"/>
              <a:t>16     System.out.println("array is {" + a[0] + ", " + a[1] + "}");</a:t>
            </a:r>
            <a:br>
              <a:rPr lang="en-US" altLang="en-US" sz="1600"/>
            </a:br>
            <a:r>
              <a:rPr lang="en-US" altLang="en-US" sz="1600"/>
              <a:t>17   }</a:t>
            </a:r>
            <a:br>
              <a:rPr lang="en-US" altLang="en-US" sz="1600"/>
            </a:br>
            <a:r>
              <a:rPr lang="en-US" altLang="en-US" sz="1600">
                <a:solidFill>
                  <a:srgbClr val="FFC000"/>
                </a:solidFill>
              </a:rPr>
              <a:t>18   /** Swap two variables */</a:t>
            </a:r>
            <a:br>
              <a:rPr lang="en-US" altLang="en-US" sz="1600"/>
            </a:br>
            <a:r>
              <a:rPr lang="en-US" altLang="en-US" sz="1600"/>
              <a:t>19   </a:t>
            </a:r>
            <a:r>
              <a:rPr lang="en-US" altLang="en-US" sz="1600" b="1"/>
              <a:t>public static void </a:t>
            </a:r>
            <a:r>
              <a:rPr lang="en-US" altLang="en-US" sz="1600" b="1">
                <a:solidFill>
                  <a:srgbClr val="92D050"/>
                </a:solidFill>
              </a:rPr>
              <a:t>swap(int n1, int n2) </a:t>
            </a:r>
            <a:r>
              <a:rPr lang="en-US" altLang="en-US" sz="1600"/>
              <a:t>{</a:t>
            </a:r>
            <a:br>
              <a:rPr lang="en-US" altLang="en-US" sz="1600"/>
            </a:br>
            <a:r>
              <a:rPr lang="en-US" altLang="en-US" sz="1600" b="1"/>
              <a:t>20     int </a:t>
            </a:r>
            <a:r>
              <a:rPr lang="en-US" altLang="en-US" sz="1600"/>
              <a:t>temp = n1;</a:t>
            </a:r>
            <a:br>
              <a:rPr lang="en-US" altLang="en-US" sz="1600"/>
            </a:br>
            <a:r>
              <a:rPr lang="en-US" altLang="en-US" sz="1600"/>
              <a:t>21     n1 = n2;</a:t>
            </a:r>
            <a:br>
              <a:rPr lang="en-US" altLang="en-US" sz="1600"/>
            </a:br>
            <a:r>
              <a:rPr lang="en-US" altLang="en-US" sz="1600"/>
              <a:t>22     n2 = temp;</a:t>
            </a:r>
            <a:br>
              <a:rPr lang="en-US" altLang="en-US" sz="1600"/>
            </a:br>
            <a:r>
              <a:rPr lang="en-US" altLang="en-US" sz="1600"/>
              <a:t>23   }</a:t>
            </a:r>
            <a:br>
              <a:rPr lang="en-US" altLang="en-US" sz="1600"/>
            </a:br>
            <a:r>
              <a:rPr lang="en-US" altLang="en-US" sz="1600">
                <a:solidFill>
                  <a:srgbClr val="FFC000"/>
                </a:solidFill>
              </a:rPr>
              <a:t>24   /** Swap the first two elements in the array */</a:t>
            </a:r>
            <a:br>
              <a:rPr lang="en-US" altLang="en-US" sz="1600"/>
            </a:br>
            <a:r>
              <a:rPr lang="en-US" altLang="en-US" sz="1600" b="1"/>
              <a:t>25   public static void </a:t>
            </a:r>
            <a:r>
              <a:rPr lang="en-US" altLang="en-US" sz="1600" b="1">
                <a:solidFill>
                  <a:srgbClr val="92D050"/>
                </a:solidFill>
              </a:rPr>
              <a:t>swapFirstTwoInArray(int[] array) </a:t>
            </a:r>
            <a:r>
              <a:rPr lang="en-US" altLang="en-US" sz="1600"/>
              <a:t>{</a:t>
            </a:r>
            <a:br>
              <a:rPr lang="en-US" altLang="en-US" sz="1600"/>
            </a:br>
            <a:r>
              <a:rPr lang="en-US" altLang="en-US" sz="1600"/>
              <a:t>26     int temp = array[0];</a:t>
            </a:r>
            <a:br>
              <a:rPr lang="en-US" altLang="en-US" sz="1600"/>
            </a:br>
            <a:r>
              <a:rPr lang="en-US" altLang="en-US" sz="1600"/>
              <a:t>27     array[0] = array[1];</a:t>
            </a:r>
            <a:br>
              <a:rPr lang="en-US" altLang="en-US" sz="1600"/>
            </a:br>
            <a:r>
              <a:rPr lang="en-US" altLang="en-US" sz="1600"/>
              <a:t>28     array[1] = temp;</a:t>
            </a:r>
            <a:br>
              <a:rPr lang="en-US" altLang="en-US" sz="1600"/>
            </a:br>
            <a:r>
              <a:rPr lang="en-US" altLang="en-US" sz="1600"/>
              <a:t>29   }</a:t>
            </a:r>
            <a:br>
              <a:rPr lang="en-US" altLang="en-US" sz="1600"/>
            </a:br>
            <a:r>
              <a:rPr lang="en-US" altLang="en-US" sz="1600"/>
              <a:t>30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C6317336-D422-4DDD-9C79-A6E3A006DD3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F68645-91D2-4992-8AA9-E7E50FBDF019}" type="slidenum">
              <a:rPr lang="en-US" altLang="en-US" sz="1400"/>
              <a:pPr>
                <a:spcBef>
                  <a:spcPct val="0"/>
                </a:spcBef>
                <a:buClrTx/>
                <a:buSzTx/>
                <a:buFontTx/>
                <a:buNone/>
              </a:pPr>
              <a:t>58</a:t>
            </a:fld>
            <a:endParaRPr lang="en-US" altLang="en-US" sz="1400"/>
          </a:p>
        </p:txBody>
      </p:sp>
      <p:sp>
        <p:nvSpPr>
          <p:cNvPr id="61443" name="Rectangle 2">
            <a:extLst>
              <a:ext uri="{FF2B5EF4-FFF2-40B4-BE49-F238E27FC236}">
                <a16:creationId xmlns:a16="http://schemas.microsoft.com/office/drawing/2014/main" id="{5B5465F0-CD6C-4139-8ED3-6308D5EECCD6}"/>
              </a:ext>
            </a:extLst>
          </p:cNvPr>
          <p:cNvSpPr>
            <a:spLocks noGrp="1" noChangeArrowheads="1"/>
          </p:cNvSpPr>
          <p:nvPr>
            <p:ph type="title"/>
          </p:nvPr>
        </p:nvSpPr>
        <p:spPr>
          <a:xfrm>
            <a:off x="609600" y="228600"/>
            <a:ext cx="7772400" cy="838200"/>
          </a:xfrm>
        </p:spPr>
        <p:txBody>
          <a:bodyPr/>
          <a:lstStyle/>
          <a:p>
            <a:r>
              <a:rPr lang="en-US" altLang="en-US"/>
              <a:t>Pass By Value </a:t>
            </a:r>
            <a:r>
              <a:rPr lang="en-US" altLang="en-US">
                <a:hlinkClick r:id="rId2" action="ppaction://program"/>
              </a:rPr>
              <a:t>–</a:t>
            </a:r>
            <a:r>
              <a:rPr lang="en-US" altLang="en-US"/>
              <a:t> Method Call</a:t>
            </a:r>
            <a:endParaRPr lang="en-US" altLang="en-US">
              <a:solidFill>
                <a:schemeClr val="tx1"/>
              </a:solidFill>
              <a:latin typeface="Book Antiqua" panose="02040602050305030304" pitchFamily="18" charset="0"/>
              <a:hlinkClick r:id="rId2" action="ppaction://program"/>
            </a:endParaRPr>
          </a:p>
        </p:txBody>
      </p:sp>
      <p:sp>
        <p:nvSpPr>
          <p:cNvPr id="61444" name="Rectangle 3">
            <a:extLst>
              <a:ext uri="{FF2B5EF4-FFF2-40B4-BE49-F238E27FC236}">
                <a16:creationId xmlns:a16="http://schemas.microsoft.com/office/drawing/2014/main" id="{C3FCE0A5-83AC-450E-AE4D-3568D7E301D0}"/>
              </a:ext>
            </a:extLst>
          </p:cNvPr>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Java uses </a:t>
            </a:r>
            <a:r>
              <a:rPr lang="en-US" altLang="en-US" sz="2600" b="1" i="1">
                <a:cs typeface="Times New Roman" panose="02020603050405020304" pitchFamily="18" charset="0"/>
              </a:rPr>
              <a:t>pass by value</a:t>
            </a:r>
            <a:r>
              <a:rPr lang="en-US" altLang="en-US" sz="2600" b="1">
                <a:cs typeface="Times New Roman" panose="02020603050405020304" pitchFamily="18" charset="0"/>
              </a:rPr>
              <a:t> </a:t>
            </a:r>
            <a:r>
              <a:rPr lang="en-US" altLang="en-US" sz="2600">
                <a:cs typeface="Times New Roman" panose="02020603050405020304" pitchFamily="18" charset="0"/>
              </a:rPr>
              <a:t>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EF3DC214-08E8-4FB3-B74D-B9C19C8F30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97DD34-F2CE-4F50-A6C9-47048C23B0C7}" type="slidenum">
              <a:rPr lang="en-US" altLang="en-US" sz="1400"/>
              <a:pPr>
                <a:spcBef>
                  <a:spcPct val="0"/>
                </a:spcBef>
                <a:buClrTx/>
                <a:buSzTx/>
                <a:buFontTx/>
                <a:buNone/>
              </a:pPr>
              <a:t>59</a:t>
            </a:fld>
            <a:endParaRPr lang="en-US" altLang="en-US" sz="1400"/>
          </a:p>
        </p:txBody>
      </p:sp>
      <p:sp>
        <p:nvSpPr>
          <p:cNvPr id="62467" name="Rectangle 3">
            <a:extLst>
              <a:ext uri="{FF2B5EF4-FFF2-40B4-BE49-F238E27FC236}">
                <a16:creationId xmlns:a16="http://schemas.microsoft.com/office/drawing/2014/main" id="{FAA683F0-DAF2-4BF0-ABE4-344192717E6C}"/>
              </a:ext>
            </a:extLst>
          </p:cNvPr>
          <p:cNvSpPr>
            <a:spLocks noGrp="1" noChangeArrowheads="1"/>
          </p:cNvSpPr>
          <p:nvPr>
            <p:ph type="body" idx="1"/>
          </p:nvPr>
        </p:nvSpPr>
        <p:spPr>
          <a:xfrm>
            <a:off x="190500" y="876300"/>
            <a:ext cx="8763000" cy="5410200"/>
          </a:xfrm>
          <a:solidFill>
            <a:schemeClr val="tx1"/>
          </a:solidFill>
          <a:ln>
            <a:solidFill>
              <a:srgbClr val="FFFFFF"/>
            </a:solidFill>
            <a:miter lim="800000"/>
            <a:headEnd/>
            <a:tailEnd/>
          </a:ln>
        </p:spPr>
        <p:txBody>
          <a:bodyPr/>
          <a:lstStyle/>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public class Test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public static void main(String[] args)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r>
              <a:rPr lang="en-US" altLang="en-US" sz="1800" b="1">
                <a:solidFill>
                  <a:srgbClr val="FF0000"/>
                </a:solidFill>
                <a:latin typeface="Courier New" panose="02070309020205020404" pitchFamily="49" charset="0"/>
                <a:cs typeface="Times New Roman" panose="02020603050405020304" pitchFamily="18" charset="0"/>
              </a:rPr>
              <a:t>int x = 1</a:t>
            </a:r>
            <a:r>
              <a:rPr lang="en-US" altLang="en-US" sz="1800">
                <a:solidFill>
                  <a:schemeClr val="bg2"/>
                </a:solidFill>
                <a:latin typeface="Courier New" panose="02070309020205020404" pitchFamily="49" charset="0"/>
                <a:cs typeface="Times New Roman" panose="02020603050405020304" pitchFamily="18" charset="0"/>
              </a:rPr>
              <a:t>; // x represents an int value</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r>
              <a:rPr lang="en-US" altLang="en-US" sz="1800" b="1">
                <a:solidFill>
                  <a:srgbClr val="009900"/>
                </a:solidFill>
                <a:latin typeface="Courier New" panose="02070309020205020404" pitchFamily="49" charset="0"/>
                <a:cs typeface="Times New Roman" panose="02020603050405020304" pitchFamily="18" charset="0"/>
              </a:rPr>
              <a:t>int[] y = new int[10]; </a:t>
            </a:r>
            <a:r>
              <a:rPr lang="en-US" altLang="en-US" sz="1800">
                <a:solidFill>
                  <a:schemeClr val="bg2"/>
                </a:solidFill>
                <a:latin typeface="Courier New" panose="02070309020205020404" pitchFamily="49" charset="0"/>
                <a:cs typeface="Times New Roman" panose="02020603050405020304" pitchFamily="18" charset="0"/>
              </a:rPr>
              <a:t>// y represents an array of int values</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m(x, y); // Invoke m with arguments x and y</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System.out.println("x is " + x);</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System.out.println("y[0] is " + y[0]);</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public static void m(int number, int[] numbers)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r>
              <a:rPr lang="en-US" altLang="en-US" sz="1800" b="1">
                <a:solidFill>
                  <a:srgbClr val="FF0000"/>
                </a:solidFill>
                <a:latin typeface="Courier New" panose="02070309020205020404" pitchFamily="49" charset="0"/>
                <a:cs typeface="Times New Roman" panose="02020603050405020304" pitchFamily="18" charset="0"/>
              </a:rPr>
              <a:t>number = 1001</a:t>
            </a:r>
            <a:r>
              <a:rPr lang="en-US" altLang="en-US" sz="1800">
                <a:solidFill>
                  <a:schemeClr val="bg2"/>
                </a:solidFill>
                <a:latin typeface="Courier New" panose="02070309020205020404" pitchFamily="49" charset="0"/>
                <a:cs typeface="Times New Roman" panose="02020603050405020304" pitchFamily="18" charset="0"/>
              </a:rPr>
              <a:t>; // Assign a new value to number</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r>
              <a:rPr lang="en-US" altLang="en-US" sz="1800" b="1">
                <a:solidFill>
                  <a:srgbClr val="009900"/>
                </a:solidFill>
                <a:latin typeface="Courier New" panose="02070309020205020404" pitchFamily="49" charset="0"/>
                <a:cs typeface="Times New Roman" panose="02020603050405020304" pitchFamily="18" charset="0"/>
              </a:rPr>
              <a:t>numbers[0] = 5555</a:t>
            </a:r>
            <a:r>
              <a:rPr lang="en-US" altLang="en-US" sz="1800">
                <a:solidFill>
                  <a:schemeClr val="bg2"/>
                </a:solidFill>
                <a:latin typeface="Courier New" panose="02070309020205020404" pitchFamily="49" charset="0"/>
                <a:cs typeface="Times New Roman" panose="02020603050405020304" pitchFamily="18" charset="0"/>
              </a:rPr>
              <a:t>; // Assign a new value to numbers[0]</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a:solidFill>
                  <a:schemeClr val="bg2"/>
                </a:solidFill>
                <a:latin typeface="Courier New" panose="02070309020205020404" pitchFamily="49" charset="0"/>
                <a:cs typeface="Times New Roman" panose="02020603050405020304" pitchFamily="18" charset="0"/>
              </a:rPr>
              <a:t>}</a:t>
            </a:r>
          </a:p>
        </p:txBody>
      </p:sp>
      <p:sp>
        <p:nvSpPr>
          <p:cNvPr id="62468" name="Rectangle 7">
            <a:extLst>
              <a:ext uri="{FF2B5EF4-FFF2-40B4-BE49-F238E27FC236}">
                <a16:creationId xmlns:a16="http://schemas.microsoft.com/office/drawing/2014/main" id="{55F4166C-D3FD-4FA3-AF52-26DE73873F89}"/>
              </a:ext>
            </a:extLst>
          </p:cNvPr>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anose="02040602050305030304" pitchFamily="18" charset="0"/>
              <a:hlinkClick r:id="rId2" action="ppaction://program"/>
            </a:endParaRPr>
          </a:p>
        </p:txBody>
      </p:sp>
      <p:sp>
        <p:nvSpPr>
          <p:cNvPr id="62469" name="Line 8">
            <a:extLst>
              <a:ext uri="{FF2B5EF4-FFF2-40B4-BE49-F238E27FC236}">
                <a16:creationId xmlns:a16="http://schemas.microsoft.com/office/drawing/2014/main" id="{D2B85EDC-D2D3-4F28-B0C4-C61F13C0E4AD}"/>
              </a:ext>
            </a:extLst>
          </p:cNvPr>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2470" name="Line 9">
            <a:extLst>
              <a:ext uri="{FF2B5EF4-FFF2-40B4-BE49-F238E27FC236}">
                <a16:creationId xmlns:a16="http://schemas.microsoft.com/office/drawing/2014/main" id="{D79BD7AF-4140-4AB6-A5A1-0AE13C0B732A}"/>
              </a:ext>
            </a:extLst>
          </p:cNvPr>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5BC5FC11-7AC3-431D-A91A-8F1C1219C6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65B042-6ED7-48AC-8243-CF5DDAEE70AB}" type="slidenum">
              <a:rPr lang="en-US" altLang="en-US" sz="1400"/>
              <a:pPr>
                <a:spcBef>
                  <a:spcPct val="0"/>
                </a:spcBef>
                <a:buClrTx/>
                <a:buSzTx/>
                <a:buFontTx/>
                <a:buNone/>
              </a:pPr>
              <a:t>6</a:t>
            </a:fld>
            <a:endParaRPr lang="en-US" altLang="en-US" sz="1400"/>
          </a:p>
        </p:txBody>
      </p:sp>
      <p:sp>
        <p:nvSpPr>
          <p:cNvPr id="8195" name="Rectangle 2">
            <a:extLst>
              <a:ext uri="{FF2B5EF4-FFF2-40B4-BE49-F238E27FC236}">
                <a16:creationId xmlns:a16="http://schemas.microsoft.com/office/drawing/2014/main" id="{A8FE9F46-64CF-4318-A355-01D2B1C72F39}"/>
              </a:ext>
            </a:extLst>
          </p:cNvPr>
          <p:cNvSpPr>
            <a:spLocks noGrp="1" noChangeArrowheads="1"/>
          </p:cNvSpPr>
          <p:nvPr>
            <p:ph type="title"/>
          </p:nvPr>
        </p:nvSpPr>
        <p:spPr>
          <a:xfrm>
            <a:off x="685800" y="152400"/>
            <a:ext cx="7772400" cy="838200"/>
          </a:xfrm>
          <a:noFill/>
        </p:spPr>
        <p:txBody>
          <a:bodyPr/>
          <a:lstStyle/>
          <a:p>
            <a:r>
              <a:rPr lang="en-US" altLang="en-US"/>
              <a:t>Declaring Array Variables</a:t>
            </a:r>
          </a:p>
        </p:txBody>
      </p:sp>
      <p:sp>
        <p:nvSpPr>
          <p:cNvPr id="8196" name="Rectangle 3">
            <a:extLst>
              <a:ext uri="{FF2B5EF4-FFF2-40B4-BE49-F238E27FC236}">
                <a16:creationId xmlns:a16="http://schemas.microsoft.com/office/drawing/2014/main" id="{45019D17-A83A-4A70-ACEA-6300C81F3F33}"/>
              </a:ext>
            </a:extLst>
          </p:cNvPr>
          <p:cNvSpPr>
            <a:spLocks noGrp="1" noChangeArrowheads="1"/>
          </p:cNvSpPr>
          <p:nvPr>
            <p:ph type="body" idx="1"/>
          </p:nvPr>
        </p:nvSpPr>
        <p:spPr>
          <a:xfrm>
            <a:off x="419100" y="1066800"/>
            <a:ext cx="8153400" cy="5219700"/>
          </a:xfrm>
          <a:noFill/>
        </p:spPr>
        <p:txBody>
          <a:bodyPr/>
          <a:lstStyle/>
          <a:p>
            <a:r>
              <a:rPr lang="en-US" altLang="en-US" sz="2800"/>
              <a:t>To use an </a:t>
            </a:r>
            <a:r>
              <a:rPr lang="en-US" altLang="en-US" sz="2800" i="1"/>
              <a:t>array</a:t>
            </a:r>
            <a:r>
              <a:rPr lang="en-US" altLang="en-US" sz="2800"/>
              <a:t> in a program, you must declare a variable to reference that </a:t>
            </a:r>
            <a:r>
              <a:rPr lang="en-US" altLang="en-US" sz="2800" i="1"/>
              <a:t>array</a:t>
            </a:r>
            <a:r>
              <a:rPr lang="en-US" altLang="en-US" sz="2800"/>
              <a:t> and specify the </a:t>
            </a:r>
            <a:r>
              <a:rPr lang="en-US" altLang="en-US" sz="2800" i="1"/>
              <a:t>array’s element type</a:t>
            </a:r>
            <a:r>
              <a:rPr lang="en-US" altLang="en-US" sz="2800"/>
              <a:t>.  </a:t>
            </a:r>
          </a:p>
          <a:p>
            <a:pPr>
              <a:buFont typeface="Monotype Sorts" pitchFamily="2" charset="2"/>
              <a:buNone/>
            </a:pPr>
            <a:r>
              <a:rPr lang="en-US" altLang="en-US" sz="2600">
                <a:latin typeface="Courier New" panose="02070309020205020404" pitchFamily="49" charset="0"/>
              </a:rPr>
              <a:t>     datatype[] arrayRefVar;</a:t>
            </a:r>
            <a:endParaRPr lang="en-US" altLang="en-US" sz="2400">
              <a:latin typeface="Courier New" panose="02070309020205020404" pitchFamily="49" charset="0"/>
            </a:endParaRPr>
          </a:p>
          <a:p>
            <a:pPr>
              <a:spcBef>
                <a:spcPct val="50000"/>
              </a:spcBef>
              <a:buFont typeface="Monotype Sorts" pitchFamily="2" charset="2"/>
              <a:buNone/>
            </a:pPr>
            <a:r>
              <a:rPr lang="en-US" altLang="en-US" sz="2800"/>
              <a:t>	</a:t>
            </a:r>
            <a:r>
              <a:rPr lang="en-US" altLang="en-US" sz="2600" i="1"/>
              <a:t>Example</a:t>
            </a:r>
            <a:r>
              <a:rPr lang="en-US" altLang="en-US" sz="2600"/>
              <a:t> for declaring an array variable: </a:t>
            </a:r>
          </a:p>
          <a:p>
            <a:pPr>
              <a:spcBef>
                <a:spcPct val="50000"/>
              </a:spcBef>
              <a:buFont typeface="Monotype Sorts" pitchFamily="2" charset="2"/>
              <a:buNone/>
            </a:pPr>
            <a:r>
              <a:rPr lang="en-US" altLang="en-US" sz="2600"/>
              <a:t>            </a:t>
            </a:r>
            <a:r>
              <a:rPr lang="en-US" altLang="en-US" sz="2400">
                <a:latin typeface="Courier New" panose="02070309020205020404" pitchFamily="49" charset="0"/>
              </a:rPr>
              <a:t>double[] myList;</a:t>
            </a:r>
            <a:endParaRPr lang="en-US" altLang="en-US" sz="2400"/>
          </a:p>
          <a:p>
            <a:pPr>
              <a:buFont typeface="Monotype Sorts" pitchFamily="2" charset="2"/>
              <a:buNone/>
            </a:pPr>
            <a:r>
              <a:rPr lang="en-US" altLang="en-US" sz="2600">
                <a:latin typeface="Courier New" panose="02070309020205020404" pitchFamily="49" charset="0"/>
              </a:rPr>
              <a:t>     datatype arrayRefVar[]; </a:t>
            </a:r>
            <a:r>
              <a:rPr lang="en-US" altLang="en-US" sz="2600" u="sng">
                <a:solidFill>
                  <a:srgbClr val="FF6600"/>
                </a:solidFill>
                <a:cs typeface="Courier New" panose="02070309020205020404"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p>
          <a:p>
            <a:pPr algn="just">
              <a:spcBef>
                <a:spcPct val="50000"/>
              </a:spcBef>
              <a:buFont typeface="Monotype Sorts" pitchFamily="2" charset="2"/>
              <a:buNone/>
            </a:pPr>
            <a:r>
              <a:rPr lang="en-US" altLang="en-US" sz="2600"/>
              <a:t>            </a:t>
            </a:r>
            <a:r>
              <a:rPr lang="en-US" altLang="en-US" sz="2400">
                <a:latin typeface="Courier New" panose="02070309020205020404" pitchFamily="49" charset="0"/>
              </a:rPr>
              <a:t>double myList[];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19FAA875-3352-45A7-B901-9FC68CAF90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88350C-298D-4811-80E4-B3D29CB404E2}" type="slidenum">
              <a:rPr lang="en-US" altLang="en-US" sz="1400"/>
              <a:pPr>
                <a:spcBef>
                  <a:spcPct val="0"/>
                </a:spcBef>
                <a:buClrTx/>
                <a:buSzTx/>
                <a:buFontTx/>
                <a:buNone/>
              </a:pPr>
              <a:t>60</a:t>
            </a:fld>
            <a:endParaRPr lang="en-US" altLang="en-US" sz="1400"/>
          </a:p>
        </p:txBody>
      </p:sp>
      <p:sp>
        <p:nvSpPr>
          <p:cNvPr id="63491" name="Rectangle 3">
            <a:extLst>
              <a:ext uri="{FF2B5EF4-FFF2-40B4-BE49-F238E27FC236}">
                <a16:creationId xmlns:a16="http://schemas.microsoft.com/office/drawing/2014/main" id="{2478C02F-3CA7-4959-9526-B5BFBCF892A9}"/>
              </a:ext>
            </a:extLst>
          </p:cNvPr>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anose="02040602050305030304" pitchFamily="18" charset="0"/>
              <a:hlinkClick r:id="rId2" action="ppaction://program"/>
            </a:endParaRPr>
          </a:p>
        </p:txBody>
      </p:sp>
      <p:sp>
        <p:nvSpPr>
          <p:cNvPr id="63492" name="Rectangle 6">
            <a:extLst>
              <a:ext uri="{FF2B5EF4-FFF2-40B4-BE49-F238E27FC236}">
                <a16:creationId xmlns:a16="http://schemas.microsoft.com/office/drawing/2014/main" id="{2DF7D227-4054-46E0-928A-95865ECC1047}"/>
              </a:ext>
            </a:extLst>
          </p:cNvPr>
          <p:cNvSpPr>
            <a:spLocks noChangeArrowheads="1"/>
          </p:cNvSpPr>
          <p:nvPr/>
        </p:nvSpPr>
        <p:spPr bwMode="auto">
          <a:xfrm>
            <a:off x="25146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3493" name="Rectangle 8">
            <a:extLst>
              <a:ext uri="{FF2B5EF4-FFF2-40B4-BE49-F238E27FC236}">
                <a16:creationId xmlns:a16="http://schemas.microsoft.com/office/drawing/2014/main" id="{567D6896-F1F4-4FA0-AF93-E5F5CA270DB7}"/>
              </a:ext>
            </a:extLst>
          </p:cNvPr>
          <p:cNvSpPr>
            <a:spLocks noGrp="1" noChangeArrowheads="1"/>
          </p:cNvSpPr>
          <p:nvPr>
            <p:ph type="body" idx="1"/>
          </p:nvPr>
        </p:nvSpPr>
        <p:spPr>
          <a:xfrm>
            <a:off x="304800" y="4038600"/>
            <a:ext cx="8534400" cy="3048000"/>
          </a:xfrm>
          <a:noFill/>
        </p:spPr>
        <p:txBody>
          <a:bodyPr/>
          <a:lstStyle/>
          <a:p>
            <a:pPr marL="0" indent="0">
              <a:buFont typeface="Monotype Sorts" pitchFamily="2" charset="2"/>
              <a:buNone/>
            </a:pPr>
            <a:r>
              <a:rPr lang="en-US" altLang="en-US" sz="3000">
                <a:cs typeface="Times New Roman" panose="02020603050405020304" pitchFamily="18" charset="0"/>
              </a:rPr>
              <a:t>When invoking </a:t>
            </a:r>
            <a:r>
              <a:rPr lang="en-US" altLang="en-US" sz="3000" u="sng">
                <a:cs typeface="Times New Roman" panose="02020603050405020304" pitchFamily="18" charset="0"/>
              </a:rPr>
              <a:t>m(x, y)</a:t>
            </a:r>
            <a:r>
              <a:rPr lang="en-US" altLang="en-US" sz="3000">
                <a:cs typeface="Times New Roman" panose="02020603050405020304" pitchFamily="18" charset="0"/>
              </a:rPr>
              <a:t>, the values of </a:t>
            </a:r>
            <a:r>
              <a:rPr lang="en-US" altLang="en-US" sz="3000" u="sng">
                <a:cs typeface="Times New Roman" panose="02020603050405020304" pitchFamily="18" charset="0"/>
              </a:rPr>
              <a:t>x</a:t>
            </a:r>
            <a:r>
              <a:rPr lang="en-US" altLang="en-US" sz="3000">
                <a:cs typeface="Times New Roman" panose="02020603050405020304" pitchFamily="18" charset="0"/>
              </a:rPr>
              <a:t> and </a:t>
            </a:r>
            <a:r>
              <a:rPr lang="en-US" altLang="en-US" sz="3000" u="sng">
                <a:cs typeface="Times New Roman" panose="02020603050405020304" pitchFamily="18" charset="0"/>
              </a:rPr>
              <a:t>y</a:t>
            </a:r>
            <a:r>
              <a:rPr lang="en-US" altLang="en-US" sz="3000">
                <a:cs typeface="Times New Roman" panose="02020603050405020304" pitchFamily="18" charset="0"/>
              </a:rPr>
              <a:t> are passed to </a:t>
            </a:r>
            <a:r>
              <a:rPr lang="en-US" altLang="en-US" sz="3000" u="sng">
                <a:cs typeface="Times New Roman" panose="02020603050405020304" pitchFamily="18" charset="0"/>
              </a:rPr>
              <a:t>number</a:t>
            </a:r>
            <a:r>
              <a:rPr lang="en-US" altLang="en-US" sz="3000">
                <a:cs typeface="Times New Roman" panose="02020603050405020304" pitchFamily="18" charset="0"/>
              </a:rPr>
              <a:t> and </a:t>
            </a:r>
            <a:r>
              <a:rPr lang="en-US" altLang="en-US" sz="3000" u="sng">
                <a:cs typeface="Times New Roman" panose="02020603050405020304" pitchFamily="18" charset="0"/>
              </a:rPr>
              <a:t>numbers</a:t>
            </a:r>
            <a:r>
              <a:rPr lang="en-US" altLang="en-US" sz="3000">
                <a:cs typeface="Times New Roman" panose="02020603050405020304" pitchFamily="18" charset="0"/>
              </a:rPr>
              <a:t>. Since </a:t>
            </a:r>
            <a:r>
              <a:rPr lang="en-US" altLang="en-US" sz="3000" u="sng">
                <a:cs typeface="Times New Roman" panose="02020603050405020304" pitchFamily="18" charset="0"/>
              </a:rPr>
              <a:t>y</a:t>
            </a:r>
            <a:r>
              <a:rPr lang="en-US" altLang="en-US" sz="3000">
                <a:cs typeface="Times New Roman" panose="02020603050405020304" pitchFamily="18" charset="0"/>
              </a:rPr>
              <a:t> contains the reference value to the array, </a:t>
            </a:r>
            <a:r>
              <a:rPr lang="en-US" altLang="en-US" sz="3000" u="sng">
                <a:cs typeface="Times New Roman" panose="02020603050405020304" pitchFamily="18" charset="0"/>
              </a:rPr>
              <a:t>numbers</a:t>
            </a:r>
            <a:r>
              <a:rPr lang="en-US" altLang="en-US" sz="3000">
                <a:cs typeface="Times New Roman" panose="02020603050405020304" pitchFamily="18" charset="0"/>
              </a:rPr>
              <a:t> now contains the same reference value to the same array.</a:t>
            </a:r>
          </a:p>
        </p:txBody>
      </p:sp>
      <p:sp>
        <p:nvSpPr>
          <p:cNvPr id="63494" name="Rectangle 10">
            <a:extLst>
              <a:ext uri="{FF2B5EF4-FFF2-40B4-BE49-F238E27FC236}">
                <a16:creationId xmlns:a16="http://schemas.microsoft.com/office/drawing/2014/main" id="{19A72F3F-CC9E-483D-AF71-FDF77EF05643}"/>
              </a:ext>
            </a:extLst>
          </p:cNvPr>
          <p:cNvSpPr>
            <a:spLocks noChangeArrowheads="1"/>
          </p:cNvSpPr>
          <p:nvPr/>
        </p:nvSpPr>
        <p:spPr bwMode="auto">
          <a:xfrm>
            <a:off x="25146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3495" name="Object 9">
            <a:extLst>
              <a:ext uri="{FF2B5EF4-FFF2-40B4-BE49-F238E27FC236}">
                <a16:creationId xmlns:a16="http://schemas.microsoft.com/office/drawing/2014/main" id="{422BACFF-7E44-42ED-8BAC-5260DC3332F6}"/>
              </a:ext>
            </a:extLst>
          </p:cNvPr>
          <p:cNvGraphicFramePr>
            <a:graphicFrameLocks noChangeAspect="1"/>
          </p:cNvGraphicFramePr>
          <p:nvPr/>
        </p:nvGraphicFramePr>
        <p:xfrm>
          <a:off x="0" y="762000"/>
          <a:ext cx="9144000" cy="3390900"/>
        </p:xfrm>
        <a:graphic>
          <a:graphicData uri="http://schemas.openxmlformats.org/presentationml/2006/ole">
            <mc:AlternateContent xmlns:mc="http://schemas.openxmlformats.org/markup-compatibility/2006">
              <mc:Choice xmlns:v="urn:schemas-microsoft-com:vml" Requires="v">
                <p:oleObj name="Picture" r:id="rId3" imgW="4117848" imgH="1370076" progId="Word.Picture.8">
                  <p:embed/>
                </p:oleObj>
              </mc:Choice>
              <mc:Fallback>
                <p:oleObj name="Picture" r:id="rId3" imgW="4117848" imgH="137007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0"/>
                        <a:ext cx="9144000" cy="33909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380DBFA0-0D2A-47CC-B9DE-DD5EDB06E80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7C7C7D-F515-4684-BF99-3FBFAEB67338}" type="slidenum">
              <a:rPr lang="en-US" altLang="en-US" sz="1400"/>
              <a:pPr>
                <a:spcBef>
                  <a:spcPct val="0"/>
                </a:spcBef>
                <a:buClrTx/>
                <a:buSzTx/>
                <a:buFontTx/>
                <a:buNone/>
              </a:pPr>
              <a:t>61</a:t>
            </a:fld>
            <a:endParaRPr lang="en-US" altLang="en-US" sz="1400"/>
          </a:p>
        </p:txBody>
      </p:sp>
      <p:sp>
        <p:nvSpPr>
          <p:cNvPr id="64515" name="Rectangle 2">
            <a:extLst>
              <a:ext uri="{FF2B5EF4-FFF2-40B4-BE49-F238E27FC236}">
                <a16:creationId xmlns:a16="http://schemas.microsoft.com/office/drawing/2014/main" id="{52D1B17B-6563-40C1-95EA-CCA1A03456BE}"/>
              </a:ext>
            </a:extLst>
          </p:cNvPr>
          <p:cNvSpPr>
            <a:spLocks noGrp="1" noChangeArrowheads="1"/>
          </p:cNvSpPr>
          <p:nvPr>
            <p:ph type="title"/>
          </p:nvPr>
        </p:nvSpPr>
        <p:spPr>
          <a:xfrm>
            <a:off x="609600" y="152400"/>
            <a:ext cx="7772400" cy="533400"/>
          </a:xfrm>
          <a:noFill/>
        </p:spPr>
        <p:txBody>
          <a:bodyPr/>
          <a:lstStyle/>
          <a:p>
            <a:r>
              <a:rPr lang="en-US" altLang="en-US"/>
              <a:t>Call Stack</a:t>
            </a:r>
            <a:endParaRPr lang="en-US" altLang="en-US">
              <a:solidFill>
                <a:schemeClr val="tx1"/>
              </a:solidFill>
              <a:latin typeface="Book Antiqua" panose="02040602050305030304" pitchFamily="18" charset="0"/>
              <a:hlinkClick r:id="rId2" action="ppaction://program"/>
            </a:endParaRPr>
          </a:p>
        </p:txBody>
      </p:sp>
      <p:sp>
        <p:nvSpPr>
          <p:cNvPr id="64516" name="Rectangle 3">
            <a:extLst>
              <a:ext uri="{FF2B5EF4-FFF2-40B4-BE49-F238E27FC236}">
                <a16:creationId xmlns:a16="http://schemas.microsoft.com/office/drawing/2014/main" id="{9FB18D95-6B16-4CCD-A043-324A6B7A322D}"/>
              </a:ext>
            </a:extLst>
          </p:cNvPr>
          <p:cNvSpPr>
            <a:spLocks noChangeArrowheads="1"/>
          </p:cNvSpPr>
          <p:nvPr/>
        </p:nvSpPr>
        <p:spPr bwMode="auto">
          <a:xfrm>
            <a:off x="25146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4517" name="Rectangle 4">
            <a:extLst>
              <a:ext uri="{FF2B5EF4-FFF2-40B4-BE49-F238E27FC236}">
                <a16:creationId xmlns:a16="http://schemas.microsoft.com/office/drawing/2014/main" id="{A5C90EED-07ED-4A40-80BF-CC713B05AD48}"/>
              </a:ext>
            </a:extLst>
          </p:cNvPr>
          <p:cNvSpPr>
            <a:spLocks noGrp="1" noChangeArrowheads="1"/>
          </p:cNvSpPr>
          <p:nvPr>
            <p:ph type="body" idx="1"/>
          </p:nvPr>
        </p:nvSpPr>
        <p:spPr>
          <a:xfrm>
            <a:off x="304800" y="4038600"/>
            <a:ext cx="8534400" cy="3048000"/>
          </a:xfrm>
          <a:noFill/>
        </p:spPr>
        <p:txBody>
          <a:bodyPr/>
          <a:lstStyle/>
          <a:p>
            <a:pPr marL="0" indent="0">
              <a:buFont typeface="Monotype Sorts" pitchFamily="2" charset="2"/>
              <a:buNone/>
            </a:pPr>
            <a:r>
              <a:rPr lang="en-US" altLang="en-US" sz="3000">
                <a:cs typeface="Times New Roman" panose="02020603050405020304" pitchFamily="18" charset="0"/>
              </a:rPr>
              <a:t>When invoking </a:t>
            </a:r>
            <a:r>
              <a:rPr lang="en-US" altLang="en-US" sz="3000" u="sng">
                <a:cs typeface="Times New Roman" panose="02020603050405020304" pitchFamily="18" charset="0"/>
              </a:rPr>
              <a:t>m(x, y)</a:t>
            </a:r>
            <a:r>
              <a:rPr lang="en-US" altLang="en-US" sz="3000">
                <a:cs typeface="Times New Roman" panose="02020603050405020304" pitchFamily="18" charset="0"/>
              </a:rPr>
              <a:t>, the values of </a:t>
            </a:r>
            <a:r>
              <a:rPr lang="en-US" altLang="en-US" sz="3000" u="sng">
                <a:cs typeface="Times New Roman" panose="02020603050405020304" pitchFamily="18" charset="0"/>
              </a:rPr>
              <a:t>x</a:t>
            </a:r>
            <a:r>
              <a:rPr lang="en-US" altLang="en-US" sz="3000">
                <a:cs typeface="Times New Roman" panose="02020603050405020304" pitchFamily="18" charset="0"/>
              </a:rPr>
              <a:t> and </a:t>
            </a:r>
            <a:r>
              <a:rPr lang="en-US" altLang="en-US" sz="3000" u="sng">
                <a:cs typeface="Times New Roman" panose="02020603050405020304" pitchFamily="18" charset="0"/>
              </a:rPr>
              <a:t>y</a:t>
            </a:r>
            <a:r>
              <a:rPr lang="en-US" altLang="en-US" sz="3000">
                <a:cs typeface="Times New Roman" panose="02020603050405020304" pitchFamily="18" charset="0"/>
              </a:rPr>
              <a:t> are passed to </a:t>
            </a:r>
            <a:r>
              <a:rPr lang="en-US" altLang="en-US" sz="3000" u="sng">
                <a:cs typeface="Times New Roman" panose="02020603050405020304" pitchFamily="18" charset="0"/>
              </a:rPr>
              <a:t>number</a:t>
            </a:r>
            <a:r>
              <a:rPr lang="en-US" altLang="en-US" sz="3000">
                <a:cs typeface="Times New Roman" panose="02020603050405020304" pitchFamily="18" charset="0"/>
              </a:rPr>
              <a:t> and </a:t>
            </a:r>
            <a:r>
              <a:rPr lang="en-US" altLang="en-US" sz="3000" u="sng">
                <a:cs typeface="Times New Roman" panose="02020603050405020304" pitchFamily="18" charset="0"/>
              </a:rPr>
              <a:t>numbers</a:t>
            </a:r>
            <a:r>
              <a:rPr lang="en-US" altLang="en-US" sz="3000">
                <a:cs typeface="Times New Roman" panose="02020603050405020304" pitchFamily="18" charset="0"/>
              </a:rPr>
              <a:t>. Since </a:t>
            </a:r>
            <a:r>
              <a:rPr lang="en-US" altLang="en-US" sz="3000" u="sng">
                <a:cs typeface="Times New Roman" panose="02020603050405020304" pitchFamily="18" charset="0"/>
              </a:rPr>
              <a:t>y</a:t>
            </a:r>
            <a:r>
              <a:rPr lang="en-US" altLang="en-US" sz="3000">
                <a:cs typeface="Times New Roman" panose="02020603050405020304" pitchFamily="18" charset="0"/>
              </a:rPr>
              <a:t> contains the reference value to the array, </a:t>
            </a:r>
            <a:r>
              <a:rPr lang="en-US" altLang="en-US" sz="3000" u="sng">
                <a:cs typeface="Times New Roman" panose="02020603050405020304" pitchFamily="18" charset="0"/>
              </a:rPr>
              <a:t>numbers</a:t>
            </a:r>
            <a:r>
              <a:rPr lang="en-US" altLang="en-US" sz="3000">
                <a:cs typeface="Times New Roman" panose="02020603050405020304" pitchFamily="18" charset="0"/>
              </a:rPr>
              <a:t> now contains the same reference value to the same array.</a:t>
            </a:r>
          </a:p>
        </p:txBody>
      </p:sp>
      <p:sp>
        <p:nvSpPr>
          <p:cNvPr id="64518" name="Rectangle 5">
            <a:extLst>
              <a:ext uri="{FF2B5EF4-FFF2-40B4-BE49-F238E27FC236}">
                <a16:creationId xmlns:a16="http://schemas.microsoft.com/office/drawing/2014/main" id="{6CEEA9F0-1B9E-44D1-9780-5977B990F149}"/>
              </a:ext>
            </a:extLst>
          </p:cNvPr>
          <p:cNvSpPr>
            <a:spLocks noChangeArrowheads="1"/>
          </p:cNvSpPr>
          <p:nvPr/>
        </p:nvSpPr>
        <p:spPr bwMode="auto">
          <a:xfrm>
            <a:off x="25146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4519" name="Object 6">
            <a:extLst>
              <a:ext uri="{FF2B5EF4-FFF2-40B4-BE49-F238E27FC236}">
                <a16:creationId xmlns:a16="http://schemas.microsoft.com/office/drawing/2014/main" id="{A7E8CF1B-70E9-4F48-8893-BD4193A4D65A}"/>
              </a:ext>
            </a:extLst>
          </p:cNvPr>
          <p:cNvGraphicFramePr>
            <a:graphicFrameLocks noChangeAspect="1"/>
          </p:cNvGraphicFramePr>
          <p:nvPr/>
        </p:nvGraphicFramePr>
        <p:xfrm>
          <a:off x="0" y="914400"/>
          <a:ext cx="9144000" cy="3048000"/>
        </p:xfrm>
        <a:graphic>
          <a:graphicData uri="http://schemas.openxmlformats.org/presentationml/2006/ole">
            <mc:AlternateContent xmlns:mc="http://schemas.openxmlformats.org/markup-compatibility/2006">
              <mc:Choice xmlns:v="urn:schemas-microsoft-com:vml" Requires="v">
                <p:oleObj name="Picture" r:id="rId3" imgW="4113276" imgH="1373886" progId="Word.Picture.8">
                  <p:embed/>
                </p:oleObj>
              </mc:Choice>
              <mc:Fallback>
                <p:oleObj name="Picture" r:id="rId3" imgW="4113276" imgH="137388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9144000" cy="3048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EA7A13AD-4838-46C6-8638-DD36AFEEBD1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F01F07-3D3F-47E4-8A79-80D309BB8312}" type="slidenum">
              <a:rPr lang="en-US" altLang="en-US" sz="1400"/>
              <a:pPr>
                <a:spcBef>
                  <a:spcPct val="0"/>
                </a:spcBef>
                <a:buClrTx/>
                <a:buSzTx/>
                <a:buFontTx/>
                <a:buNone/>
              </a:pPr>
              <a:t>62</a:t>
            </a:fld>
            <a:endParaRPr lang="en-US" altLang="en-US" sz="1400"/>
          </a:p>
        </p:txBody>
      </p:sp>
      <p:sp>
        <p:nvSpPr>
          <p:cNvPr id="65539" name="Rectangle 2">
            <a:extLst>
              <a:ext uri="{FF2B5EF4-FFF2-40B4-BE49-F238E27FC236}">
                <a16:creationId xmlns:a16="http://schemas.microsoft.com/office/drawing/2014/main" id="{2EE5E464-E893-4256-96C5-B8D4BE0223A0}"/>
              </a:ext>
            </a:extLst>
          </p:cNvPr>
          <p:cNvSpPr>
            <a:spLocks noGrp="1" noChangeArrowheads="1"/>
          </p:cNvSpPr>
          <p:nvPr>
            <p:ph type="title"/>
          </p:nvPr>
        </p:nvSpPr>
        <p:spPr>
          <a:xfrm>
            <a:off x="609600" y="152400"/>
            <a:ext cx="7772400" cy="533400"/>
          </a:xfrm>
          <a:noFill/>
        </p:spPr>
        <p:txBody>
          <a:bodyPr/>
          <a:lstStyle/>
          <a:p>
            <a:r>
              <a:rPr lang="en-US" altLang="en-US"/>
              <a:t>Heap</a:t>
            </a:r>
            <a:endParaRPr lang="en-US" altLang="en-US">
              <a:solidFill>
                <a:schemeClr val="tx1"/>
              </a:solidFill>
              <a:latin typeface="Book Antiqua" panose="02040602050305030304" pitchFamily="18" charset="0"/>
              <a:hlinkClick r:id="rId2" action="ppaction://program"/>
            </a:endParaRPr>
          </a:p>
        </p:txBody>
      </p:sp>
      <p:sp>
        <p:nvSpPr>
          <p:cNvPr id="65540" name="Rectangle 3">
            <a:extLst>
              <a:ext uri="{FF2B5EF4-FFF2-40B4-BE49-F238E27FC236}">
                <a16:creationId xmlns:a16="http://schemas.microsoft.com/office/drawing/2014/main" id="{006988B0-6556-43D5-9491-6C8512B88731}"/>
              </a:ext>
            </a:extLst>
          </p:cNvPr>
          <p:cNvSpPr>
            <a:spLocks noChangeArrowheads="1"/>
          </p:cNvSpPr>
          <p:nvPr/>
        </p:nvSpPr>
        <p:spPr bwMode="auto">
          <a:xfrm>
            <a:off x="25146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5541" name="Object 4">
            <a:extLst>
              <a:ext uri="{FF2B5EF4-FFF2-40B4-BE49-F238E27FC236}">
                <a16:creationId xmlns:a16="http://schemas.microsoft.com/office/drawing/2014/main" id="{F31E5586-E798-48E3-AA87-D128766DD1AA}"/>
              </a:ext>
            </a:extLst>
          </p:cNvPr>
          <p:cNvGraphicFramePr>
            <a:graphicFrameLocks noChangeAspect="1"/>
          </p:cNvGraphicFramePr>
          <p:nvPr/>
        </p:nvGraphicFramePr>
        <p:xfrm>
          <a:off x="381000" y="1066800"/>
          <a:ext cx="8305800" cy="2768600"/>
        </p:xfrm>
        <a:graphic>
          <a:graphicData uri="http://schemas.openxmlformats.org/presentationml/2006/ole">
            <mc:AlternateContent xmlns:mc="http://schemas.openxmlformats.org/markup-compatibility/2006">
              <mc:Choice xmlns:v="urn:schemas-microsoft-com:vml" Requires="v">
                <p:oleObj name="Picture" r:id="rId3" imgW="4113276" imgH="1373886" progId="Word.Picture.8">
                  <p:embed/>
                </p:oleObj>
              </mc:Choice>
              <mc:Fallback>
                <p:oleObj name="Picture" r:id="rId3" imgW="4113276" imgH="1373886"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66800"/>
                        <a:ext cx="8305800" cy="2768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Rectangle 5">
            <a:extLst>
              <a:ext uri="{FF2B5EF4-FFF2-40B4-BE49-F238E27FC236}">
                <a16:creationId xmlns:a16="http://schemas.microsoft.com/office/drawing/2014/main" id="{9EFAF001-013E-4925-BC35-EDCF83C8A36A}"/>
              </a:ext>
            </a:extLst>
          </p:cNvPr>
          <p:cNvSpPr>
            <a:spLocks noGrp="1" noChangeArrowheads="1"/>
          </p:cNvSpPr>
          <p:nvPr>
            <p:ph type="body" idx="1"/>
          </p:nvPr>
        </p:nvSpPr>
        <p:spPr>
          <a:xfrm>
            <a:off x="381000" y="4081463"/>
            <a:ext cx="8382000" cy="2074862"/>
          </a:xfrm>
          <a:solidFill>
            <a:schemeClr val="accent1"/>
          </a:solidFill>
        </p:spPr>
        <p:txBody>
          <a:bodyPr/>
          <a:lstStyle/>
          <a:p>
            <a:pPr marL="0" indent="0">
              <a:buFont typeface="Monotype Sorts" pitchFamily="2" charset="2"/>
              <a:buNone/>
            </a:pPr>
            <a:r>
              <a:rPr lang="en-US" altLang="en-US" sz="3000">
                <a:cs typeface="Times New Roman" panose="02020603050405020304" pitchFamily="18" charset="0"/>
              </a:rPr>
              <a:t>The JVM stores the array in an area of memory, called </a:t>
            </a:r>
            <a:r>
              <a:rPr lang="en-US" altLang="en-US" sz="3000" i="1">
                <a:cs typeface="Times New Roman" panose="02020603050405020304" pitchFamily="18" charset="0"/>
              </a:rPr>
              <a:t>heap</a:t>
            </a:r>
            <a:r>
              <a:rPr lang="en-US" altLang="en-US" sz="3000">
                <a:cs typeface="Times New Roman" panose="02020603050405020304" pitchFamily="18" charset="0"/>
              </a:rPr>
              <a:t>, which is used for dynamic memory allocation where blocks of memory are allocated and freed in an arbitrary order.   </a:t>
            </a:r>
            <a:r>
              <a:rPr lang="en-US" altLang="en-US" sz="2400">
                <a:solidFill>
                  <a:srgbClr val="669900"/>
                </a:solidFill>
                <a:cs typeface="Times New Roman" panose="02020603050405020304" pitchFamily="18" charset="0"/>
                <a:hlinkClick r:id="rId5"/>
              </a:rPr>
              <a:t>Web Link on Stack and Heap</a:t>
            </a:r>
            <a:endParaRPr lang="en-US" altLang="en-US" sz="2400">
              <a:solidFill>
                <a:srgbClr val="669900"/>
              </a:solidFill>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401E01AF-2CBD-4EF4-8337-08DE6CC3C4E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E9B12F-62A3-42D0-A4B5-F23658A6CA49}" type="slidenum">
              <a:rPr lang="en-US" altLang="en-US" sz="1400"/>
              <a:pPr>
                <a:spcBef>
                  <a:spcPct val="0"/>
                </a:spcBef>
                <a:buClrTx/>
                <a:buSzTx/>
                <a:buFontTx/>
                <a:buNone/>
              </a:pPr>
              <a:t>63</a:t>
            </a:fld>
            <a:endParaRPr lang="en-US" altLang="en-US" sz="1400"/>
          </a:p>
        </p:txBody>
      </p:sp>
      <p:sp>
        <p:nvSpPr>
          <p:cNvPr id="66563" name="Rectangle 2">
            <a:extLst>
              <a:ext uri="{FF2B5EF4-FFF2-40B4-BE49-F238E27FC236}">
                <a16:creationId xmlns:a16="http://schemas.microsoft.com/office/drawing/2014/main" id="{CE10A38D-2A40-4661-8642-49D6852CA2B1}"/>
              </a:ext>
            </a:extLst>
          </p:cNvPr>
          <p:cNvSpPr>
            <a:spLocks noGrp="1" noChangeArrowheads="1"/>
          </p:cNvSpPr>
          <p:nvPr>
            <p:ph type="title"/>
          </p:nvPr>
        </p:nvSpPr>
        <p:spPr>
          <a:xfrm>
            <a:off x="609600" y="381000"/>
            <a:ext cx="7772400" cy="1371600"/>
          </a:xfrm>
        </p:spPr>
        <p:txBody>
          <a:bodyPr/>
          <a:lstStyle/>
          <a:p>
            <a:r>
              <a:rPr lang="en-US" altLang="en-US"/>
              <a:t>Passing Arrays as Arguments</a:t>
            </a:r>
            <a:endParaRPr lang="en-US" altLang="en-US">
              <a:solidFill>
                <a:schemeClr val="tx1"/>
              </a:solidFill>
              <a:latin typeface="Book Antiqua" panose="02040602050305030304" pitchFamily="18" charset="0"/>
              <a:hlinkClick r:id="rId2" action="ppaction://program"/>
            </a:endParaRPr>
          </a:p>
        </p:txBody>
      </p:sp>
      <p:sp>
        <p:nvSpPr>
          <p:cNvPr id="66564" name="Rectangle 3">
            <a:extLst>
              <a:ext uri="{FF2B5EF4-FFF2-40B4-BE49-F238E27FC236}">
                <a16:creationId xmlns:a16="http://schemas.microsoft.com/office/drawing/2014/main" id="{5B7D2434-1136-4906-9826-44B3275D267B}"/>
              </a:ext>
            </a:extLst>
          </p:cNvPr>
          <p:cNvSpPr>
            <a:spLocks noGrp="1" noChangeArrowheads="1"/>
          </p:cNvSpPr>
          <p:nvPr>
            <p:ph type="body" idx="1"/>
          </p:nvPr>
        </p:nvSpPr>
        <p:spPr>
          <a:xfrm>
            <a:off x="685800" y="2286000"/>
            <a:ext cx="7772400" cy="1981200"/>
          </a:xfrm>
        </p:spPr>
        <p:txBody>
          <a:bodyPr/>
          <a:lstStyle/>
          <a:p>
            <a:r>
              <a:rPr lang="en-US" altLang="en-US" sz="3500"/>
              <a:t>Objective: Demonstrate differences of passing primitive data type variables and array variables.</a:t>
            </a:r>
          </a:p>
        </p:txBody>
      </p:sp>
      <p:sp>
        <p:nvSpPr>
          <p:cNvPr id="297988" name="AutoShape 4">
            <a:hlinkClick r:id="" action="ppaction://noaction" highlightClick="1"/>
            <a:extLst>
              <a:ext uri="{FF2B5EF4-FFF2-40B4-BE49-F238E27FC236}">
                <a16:creationId xmlns:a16="http://schemas.microsoft.com/office/drawing/2014/main" id="{61B2E489-FCCE-44D2-80F1-71A7A0C74AD3}"/>
              </a:ext>
            </a:extLst>
          </p:cNvPr>
          <p:cNvSpPr>
            <a:spLocks noChangeArrowheads="1"/>
          </p:cNvSpPr>
          <p:nvPr/>
        </p:nvSpPr>
        <p:spPr bwMode="auto">
          <a:xfrm>
            <a:off x="1143000" y="47244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TestPassArray</a:t>
            </a:r>
            <a:endParaRPr lang="en-US">
              <a:solidFill>
                <a:schemeClr val="accent1"/>
              </a:solidFill>
            </a:endParaRPr>
          </a:p>
        </p:txBody>
      </p:sp>
      <p:sp>
        <p:nvSpPr>
          <p:cNvPr id="66566" name="AutoShape 5">
            <a:hlinkClick r:id="rId4" action="ppaction://program" highlightClick="1"/>
            <a:extLst>
              <a:ext uri="{FF2B5EF4-FFF2-40B4-BE49-F238E27FC236}">
                <a16:creationId xmlns:a16="http://schemas.microsoft.com/office/drawing/2014/main" id="{61749F4A-D4BB-43BE-AE1B-290979000497}"/>
              </a:ext>
            </a:extLst>
          </p:cNvPr>
          <p:cNvSpPr>
            <a:spLocks noChangeArrowheads="1"/>
          </p:cNvSpPr>
          <p:nvPr/>
        </p:nvSpPr>
        <p:spPr bwMode="auto">
          <a:xfrm>
            <a:off x="4648200" y="4724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C11B89A7-0B8F-4CC1-913C-BCA9CFC6A6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CC5951-46AF-4E8D-8921-42C421A03560}" type="slidenum">
              <a:rPr lang="en-US" altLang="en-US" sz="1400"/>
              <a:pPr>
                <a:spcBef>
                  <a:spcPct val="0"/>
                </a:spcBef>
                <a:buClrTx/>
                <a:buSzTx/>
                <a:buFontTx/>
                <a:buNone/>
              </a:pPr>
              <a:t>64</a:t>
            </a:fld>
            <a:endParaRPr lang="en-US" altLang="en-US" sz="1400"/>
          </a:p>
        </p:txBody>
      </p:sp>
      <p:sp>
        <p:nvSpPr>
          <p:cNvPr id="67587" name="Rectangle 2">
            <a:extLst>
              <a:ext uri="{FF2B5EF4-FFF2-40B4-BE49-F238E27FC236}">
                <a16:creationId xmlns:a16="http://schemas.microsoft.com/office/drawing/2014/main" id="{861D7EBF-B06A-4705-A807-3CEF5F75D8CA}"/>
              </a:ext>
            </a:extLst>
          </p:cNvPr>
          <p:cNvSpPr>
            <a:spLocks noGrp="1" noChangeArrowheads="1"/>
          </p:cNvSpPr>
          <p:nvPr>
            <p:ph type="title"/>
          </p:nvPr>
        </p:nvSpPr>
        <p:spPr>
          <a:xfrm>
            <a:off x="609600" y="228600"/>
            <a:ext cx="7772400" cy="838200"/>
          </a:xfrm>
        </p:spPr>
        <p:txBody>
          <a:bodyPr/>
          <a:lstStyle/>
          <a:p>
            <a:r>
              <a:rPr lang="en-US" altLang="en-US"/>
              <a:t>Example, cont.</a:t>
            </a:r>
            <a:endParaRPr lang="en-US" altLang="en-US">
              <a:solidFill>
                <a:schemeClr val="tx1"/>
              </a:solidFill>
              <a:latin typeface="Book Antiqua" panose="02040602050305030304" pitchFamily="18" charset="0"/>
              <a:hlinkClick r:id="rId2" action="ppaction://program"/>
            </a:endParaRPr>
          </a:p>
        </p:txBody>
      </p:sp>
      <p:sp>
        <p:nvSpPr>
          <p:cNvPr id="67588" name="Rectangle 8">
            <a:extLst>
              <a:ext uri="{FF2B5EF4-FFF2-40B4-BE49-F238E27FC236}">
                <a16:creationId xmlns:a16="http://schemas.microsoft.com/office/drawing/2014/main" id="{3262FC49-DF79-489E-A628-047CBAEF3E92}"/>
              </a:ext>
            </a:extLst>
          </p:cNvPr>
          <p:cNvSpPr>
            <a:spLocks noChangeArrowheads="1"/>
          </p:cNvSpPr>
          <p:nvPr/>
        </p:nvSpPr>
        <p:spPr bwMode="auto">
          <a:xfrm>
            <a:off x="2484438"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7589" name="Rectangle 10">
            <a:extLst>
              <a:ext uri="{FF2B5EF4-FFF2-40B4-BE49-F238E27FC236}">
                <a16:creationId xmlns:a16="http://schemas.microsoft.com/office/drawing/2014/main" id="{C2D08BF3-1F14-4559-A465-D9A2163199CB}"/>
              </a:ext>
            </a:extLst>
          </p:cNvPr>
          <p:cNvSpPr>
            <a:spLocks noChangeArrowheads="1"/>
          </p:cNvSpPr>
          <p:nvPr/>
        </p:nvSpPr>
        <p:spPr bwMode="auto">
          <a:xfrm>
            <a:off x="2427288"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9">
            <a:extLst>
              <a:ext uri="{FF2B5EF4-FFF2-40B4-BE49-F238E27FC236}">
                <a16:creationId xmlns:a16="http://schemas.microsoft.com/office/drawing/2014/main" id="{C222BA13-880D-4367-8114-C0D9DBE8A7DF}"/>
              </a:ext>
            </a:extLst>
          </p:cNvPr>
          <p:cNvGraphicFramePr>
            <a:graphicFrameLocks noChangeAspect="1"/>
          </p:cNvGraphicFramePr>
          <p:nvPr/>
        </p:nvGraphicFramePr>
        <p:xfrm>
          <a:off x="228600" y="1676400"/>
          <a:ext cx="8763000" cy="3970338"/>
        </p:xfrm>
        <a:graphic>
          <a:graphicData uri="http://schemas.openxmlformats.org/presentationml/2006/ole">
            <mc:AlternateContent xmlns:mc="http://schemas.openxmlformats.org/markup-compatibility/2006">
              <mc:Choice xmlns:v="urn:schemas-microsoft-com:vml" Requires="v">
                <p:oleObj name="Picture" r:id="rId3" imgW="4287012" imgH="1943100" progId="Word.Picture.8">
                  <p:embed/>
                </p:oleObj>
              </mc:Choice>
              <mc:Fallback>
                <p:oleObj name="Picture" r:id="rId3" imgW="4287012" imgH="19431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76400"/>
                        <a:ext cx="8763000" cy="3970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02C6C5D9-E142-4312-A4D3-54276E06D5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7E4467-9661-49D1-9E63-ADF010A5D83B}" type="slidenum">
              <a:rPr lang="en-US" altLang="en-US" sz="1400"/>
              <a:pPr>
                <a:spcBef>
                  <a:spcPct val="0"/>
                </a:spcBef>
                <a:buClrTx/>
                <a:buSzTx/>
                <a:buFontTx/>
                <a:buNone/>
              </a:pPr>
              <a:t>65</a:t>
            </a:fld>
            <a:endParaRPr lang="en-US" altLang="en-US" sz="1400"/>
          </a:p>
        </p:txBody>
      </p:sp>
      <p:sp>
        <p:nvSpPr>
          <p:cNvPr id="68611" name="Rectangle 2">
            <a:extLst>
              <a:ext uri="{FF2B5EF4-FFF2-40B4-BE49-F238E27FC236}">
                <a16:creationId xmlns:a16="http://schemas.microsoft.com/office/drawing/2014/main" id="{A116CAC9-7811-4760-83ED-396F756C3452}"/>
              </a:ext>
            </a:extLst>
          </p:cNvPr>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anose="02040602050305030304" pitchFamily="18" charset="0"/>
              <a:hlinkClick r:id="rId2" action="ppaction://program"/>
            </a:endParaRPr>
          </a:p>
        </p:txBody>
      </p:sp>
      <p:sp>
        <p:nvSpPr>
          <p:cNvPr id="68612" name="Rectangle 6">
            <a:extLst>
              <a:ext uri="{FF2B5EF4-FFF2-40B4-BE49-F238E27FC236}">
                <a16:creationId xmlns:a16="http://schemas.microsoft.com/office/drawing/2014/main" id="{B0F4E76B-FBBA-4013-A50A-31FE02CB9F3D}"/>
              </a:ext>
            </a:extLst>
          </p:cNvPr>
          <p:cNvSpPr>
            <a:spLocks noChangeArrowheads="1"/>
          </p:cNvSpPr>
          <p:nvPr/>
        </p:nvSpPr>
        <p:spPr bwMode="auto">
          <a:xfrm>
            <a:off x="304800" y="990600"/>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public static int[] reverse(int[] list)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int[] result = </a:t>
            </a:r>
            <a:r>
              <a:rPr lang="en-US" altLang="en-US" sz="2100" b="1">
                <a:latin typeface="Courier New" panose="02070309020205020404" pitchFamily="49" charset="0"/>
                <a:cs typeface="Courier New" panose="02070309020205020404" pitchFamily="49" charset="0"/>
              </a:rPr>
              <a:t>new</a:t>
            </a:r>
            <a:r>
              <a:rPr lang="en-US" altLang="en-US" sz="2100">
                <a:latin typeface="Courier New" panose="02070309020205020404" pitchFamily="49" charset="0"/>
                <a:cs typeface="Courier New" panose="02070309020205020404" pitchFamily="49" charset="0"/>
              </a:rPr>
              <a:t> int[list.length];</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for (int i = 0, j = result.length - 1;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i &lt; list.length; i++, j--)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result[j] = list[i];</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  return result;</a:t>
            </a:r>
            <a:endParaRPr lang="en-US" altLang="en-US" sz="2100">
              <a:latin typeface="Courier" charset="0"/>
              <a:cs typeface="Times New Roman" panose="02020603050405020304" pitchFamily="18" charset="0"/>
            </a:endParaRPr>
          </a:p>
          <a:p>
            <a:pPr>
              <a:spcBef>
                <a:spcPct val="0"/>
              </a:spcBef>
              <a:buFont typeface="Monotype Sorts" pitchFamily="2" charset="2"/>
              <a:buNone/>
            </a:pPr>
            <a:r>
              <a:rPr lang="en-US" altLang="en-US" sz="2100">
                <a:latin typeface="Courier New" panose="02070309020205020404" pitchFamily="49" charset="0"/>
                <a:cs typeface="Courier New" panose="02070309020205020404" pitchFamily="49" charset="0"/>
              </a:rPr>
              <a:t>}</a:t>
            </a:r>
          </a:p>
        </p:txBody>
      </p:sp>
      <p:sp>
        <p:nvSpPr>
          <p:cNvPr id="68613" name="Rectangle 8">
            <a:extLst>
              <a:ext uri="{FF2B5EF4-FFF2-40B4-BE49-F238E27FC236}">
                <a16:creationId xmlns:a16="http://schemas.microsoft.com/office/drawing/2014/main" id="{6DDB704C-1E2C-45D1-9383-65EE082A04F5}"/>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4" name="Rectangle 9">
            <a:extLst>
              <a:ext uri="{FF2B5EF4-FFF2-40B4-BE49-F238E27FC236}">
                <a16:creationId xmlns:a16="http://schemas.microsoft.com/office/drawing/2014/main" id="{A9755CD0-8BB7-4E3C-9D87-A33403A2BEE0}"/>
              </a:ext>
            </a:extLst>
          </p:cNvPr>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a:t>
            </a:r>
            <a:r>
              <a:rPr lang="en-US" altLang="en-US" sz="1800" b="1">
                <a:latin typeface="Courier New" panose="02070309020205020404" pitchFamily="49" charset="0"/>
                <a:cs typeface="Courier New" panose="02070309020205020404" pitchFamily="49" charset="0"/>
              </a:rPr>
              <a:t>new</a:t>
            </a:r>
            <a:r>
              <a:rPr lang="en-US" altLang="en-US" sz="1800">
                <a:latin typeface="Courier New" panose="02070309020205020404" pitchFamily="49" charset="0"/>
                <a:cs typeface="Courier New" panose="02070309020205020404" pitchFamily="49" charset="0"/>
              </a:rPr>
              <a:t>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8615" name="Line 10">
            <a:extLst>
              <a:ext uri="{FF2B5EF4-FFF2-40B4-BE49-F238E27FC236}">
                <a16:creationId xmlns:a16="http://schemas.microsoft.com/office/drawing/2014/main" id="{417CB651-6845-4478-9975-2A6BE859D491}"/>
              </a:ext>
            </a:extLst>
          </p:cNvPr>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8616" name="Line 11">
            <a:extLst>
              <a:ext uri="{FF2B5EF4-FFF2-40B4-BE49-F238E27FC236}">
                <a16:creationId xmlns:a16="http://schemas.microsoft.com/office/drawing/2014/main" id="{231F8BBA-3E46-4D7B-978E-C686EAD2751F}"/>
              </a:ext>
            </a:extLst>
          </p:cNvPr>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8617" name="Text Box 12">
            <a:extLst>
              <a:ext uri="{FF2B5EF4-FFF2-40B4-BE49-F238E27FC236}">
                <a16:creationId xmlns:a16="http://schemas.microsoft.com/office/drawing/2014/main" id="{9B422093-8F99-40FC-A260-F54F0E0FEAE3}"/>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8618" name="Rectangle 13">
            <a:extLst>
              <a:ext uri="{FF2B5EF4-FFF2-40B4-BE49-F238E27FC236}">
                <a16:creationId xmlns:a16="http://schemas.microsoft.com/office/drawing/2014/main" id="{F83F5B51-E4CC-4EBE-AEAA-B98C39566745}"/>
              </a:ext>
            </a:extLst>
          </p:cNvPr>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19" name="Rectangle 14">
            <a:extLst>
              <a:ext uri="{FF2B5EF4-FFF2-40B4-BE49-F238E27FC236}">
                <a16:creationId xmlns:a16="http://schemas.microsoft.com/office/drawing/2014/main" id="{883110FE-92B1-4E85-98FF-356EAB17DAB0}"/>
              </a:ext>
            </a:extLst>
          </p:cNvPr>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8620" name="Line 15">
            <a:extLst>
              <a:ext uri="{FF2B5EF4-FFF2-40B4-BE49-F238E27FC236}">
                <a16:creationId xmlns:a16="http://schemas.microsoft.com/office/drawing/2014/main" id="{77721979-066C-4CB8-A28A-5D9DDFEC4EA9}"/>
              </a:ext>
            </a:extLst>
          </p:cNvPr>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621" name="Line 16">
            <a:extLst>
              <a:ext uri="{FF2B5EF4-FFF2-40B4-BE49-F238E27FC236}">
                <a16:creationId xmlns:a16="http://schemas.microsoft.com/office/drawing/2014/main" id="{76F3DA67-6BBC-4118-B690-7F2139D90C74}"/>
              </a:ext>
            </a:extLst>
          </p:cNvPr>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622" name="Line 17">
            <a:extLst>
              <a:ext uri="{FF2B5EF4-FFF2-40B4-BE49-F238E27FC236}">
                <a16:creationId xmlns:a16="http://schemas.microsoft.com/office/drawing/2014/main" id="{7A4F6D2B-CFAD-4A3F-B4B3-6F0F1364CDAF}"/>
              </a:ext>
            </a:extLst>
          </p:cNvPr>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623" name="Line 18">
            <a:extLst>
              <a:ext uri="{FF2B5EF4-FFF2-40B4-BE49-F238E27FC236}">
                <a16:creationId xmlns:a16="http://schemas.microsoft.com/office/drawing/2014/main" id="{CDC4553E-C115-480A-880D-E6D6BE4B314C}"/>
              </a:ext>
            </a:extLst>
          </p:cNvPr>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8624" name="Text Box 19">
            <a:extLst>
              <a:ext uri="{FF2B5EF4-FFF2-40B4-BE49-F238E27FC236}">
                <a16:creationId xmlns:a16="http://schemas.microsoft.com/office/drawing/2014/main" id="{5042594D-6179-4E05-A28F-2117B2C22E9C}"/>
              </a:ext>
            </a:extLst>
          </p:cNvPr>
          <p:cNvSpPr txBox="1">
            <a:spLocks noChangeArrowheads="1"/>
          </p:cNvSpPr>
          <p:nvPr/>
        </p:nvSpPr>
        <p:spPr bwMode="auto">
          <a:xfrm>
            <a:off x="3810000" y="3048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68625" name="Text Box 20">
            <a:extLst>
              <a:ext uri="{FF2B5EF4-FFF2-40B4-BE49-F238E27FC236}">
                <a16:creationId xmlns:a16="http://schemas.microsoft.com/office/drawing/2014/main" id="{CA0A95F0-A9CA-43B8-B715-26776A2B1DDC}"/>
              </a:ext>
            </a:extLst>
          </p:cNvPr>
          <p:cNvSpPr txBox="1">
            <a:spLocks noChangeArrowheads="1"/>
          </p:cNvSpPr>
          <p:nvPr/>
        </p:nvSpPr>
        <p:spPr bwMode="auto">
          <a:xfrm>
            <a:off x="3581400" y="3886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68626" name="Line 22">
            <a:extLst>
              <a:ext uri="{FF2B5EF4-FFF2-40B4-BE49-F238E27FC236}">
                <a16:creationId xmlns:a16="http://schemas.microsoft.com/office/drawing/2014/main" id="{B8E70865-429B-47E5-B233-30FE9B743932}"/>
              </a:ext>
            </a:extLst>
          </p:cNvPr>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8627" name="Line 23">
            <a:extLst>
              <a:ext uri="{FF2B5EF4-FFF2-40B4-BE49-F238E27FC236}">
                <a16:creationId xmlns:a16="http://schemas.microsoft.com/office/drawing/2014/main" id="{58740489-948D-41CA-8EE3-8A61742069A0}"/>
              </a:ext>
            </a:extLst>
          </p:cNvPr>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04C1B1D3-709E-4E91-AFE3-BA39516064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A4F197-22AD-40D7-B1E2-CCBEC6F72994}" type="slidenum">
              <a:rPr lang="en-US" altLang="en-US" sz="1400"/>
              <a:pPr>
                <a:spcBef>
                  <a:spcPct val="0"/>
                </a:spcBef>
                <a:buClrTx/>
                <a:buSzTx/>
                <a:buFontTx/>
                <a:buNone/>
              </a:pPr>
              <a:t>66</a:t>
            </a:fld>
            <a:endParaRPr lang="en-US" altLang="en-US" sz="1400"/>
          </a:p>
        </p:txBody>
      </p:sp>
      <p:sp>
        <p:nvSpPr>
          <p:cNvPr id="69635" name="Rectangle 2">
            <a:extLst>
              <a:ext uri="{FF2B5EF4-FFF2-40B4-BE49-F238E27FC236}">
                <a16:creationId xmlns:a16="http://schemas.microsoft.com/office/drawing/2014/main" id="{109211C4-1CBD-4B0E-9576-6AC447ADC8BC}"/>
              </a:ext>
            </a:extLst>
          </p:cNvPr>
          <p:cNvSpPr>
            <a:spLocks noGrp="1" noChangeArrowheads="1"/>
          </p:cNvSpPr>
          <p:nvPr>
            <p:ph type="title"/>
          </p:nvPr>
        </p:nvSpPr>
        <p:spPr>
          <a:xfrm>
            <a:off x="609600" y="304800"/>
            <a:ext cx="7772400" cy="533400"/>
          </a:xfrm>
        </p:spPr>
        <p:txBody>
          <a:bodyPr/>
          <a:lstStyle/>
          <a:p>
            <a:r>
              <a:rPr lang="en-US" altLang="en-US" sz="4000"/>
              <a:t>Trace the reverse Method</a:t>
            </a:r>
            <a:endParaRPr lang="en-US" altLang="en-US" sz="3700">
              <a:solidFill>
                <a:schemeClr val="tx1"/>
              </a:solidFill>
              <a:latin typeface="Book Antiqua" panose="02040602050305030304" pitchFamily="18" charset="0"/>
              <a:hlinkClick r:id="rId2" action="ppaction://program"/>
            </a:endParaRPr>
          </a:p>
        </p:txBody>
      </p:sp>
      <p:sp>
        <p:nvSpPr>
          <p:cNvPr id="69636" name="Rectangle 3">
            <a:extLst>
              <a:ext uri="{FF2B5EF4-FFF2-40B4-BE49-F238E27FC236}">
                <a16:creationId xmlns:a16="http://schemas.microsoft.com/office/drawing/2014/main" id="{39DE3573-B151-42C0-A103-CFC41EABE9ED}"/>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69637" name="Rectangle 4">
            <a:extLst>
              <a:ext uri="{FF2B5EF4-FFF2-40B4-BE49-F238E27FC236}">
                <a16:creationId xmlns:a16="http://schemas.microsoft.com/office/drawing/2014/main" id="{8204AA3C-4D63-4F21-A445-0A1F74B3CC9D}"/>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8" name="Rectangle 5">
            <a:extLst>
              <a:ext uri="{FF2B5EF4-FFF2-40B4-BE49-F238E27FC236}">
                <a16:creationId xmlns:a16="http://schemas.microsoft.com/office/drawing/2014/main" id="{566904DA-057D-4170-BA46-B08C30170C25}"/>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69639" name="Text Box 8">
            <a:extLst>
              <a:ext uri="{FF2B5EF4-FFF2-40B4-BE49-F238E27FC236}">
                <a16:creationId xmlns:a16="http://schemas.microsoft.com/office/drawing/2014/main" id="{741D72AC-904D-4B3D-838E-E859CA489A57}"/>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9640" name="Rectangle 9">
            <a:extLst>
              <a:ext uri="{FF2B5EF4-FFF2-40B4-BE49-F238E27FC236}">
                <a16:creationId xmlns:a16="http://schemas.microsoft.com/office/drawing/2014/main" id="{AF992230-645E-49B7-9181-D269DD387F24}"/>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41" name="Line 11">
            <a:extLst>
              <a:ext uri="{FF2B5EF4-FFF2-40B4-BE49-F238E27FC236}">
                <a16:creationId xmlns:a16="http://schemas.microsoft.com/office/drawing/2014/main" id="{A432C26B-976B-4D65-887D-4357622ADB5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2" name="Text Box 15">
            <a:extLst>
              <a:ext uri="{FF2B5EF4-FFF2-40B4-BE49-F238E27FC236}">
                <a16:creationId xmlns:a16="http://schemas.microsoft.com/office/drawing/2014/main" id="{7824078E-96F6-4959-A10F-2A905300B0CF}"/>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69643" name="Text Box 16">
            <a:extLst>
              <a:ext uri="{FF2B5EF4-FFF2-40B4-BE49-F238E27FC236}">
                <a16:creationId xmlns:a16="http://schemas.microsoft.com/office/drawing/2014/main" id="{F98302E6-0BC8-4C2A-A1C7-9367BD4CA26A}"/>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69644" name="Rectangle 19">
            <a:extLst>
              <a:ext uri="{FF2B5EF4-FFF2-40B4-BE49-F238E27FC236}">
                <a16:creationId xmlns:a16="http://schemas.microsoft.com/office/drawing/2014/main" id="{8F083567-661B-4E7E-B18B-040F445307A2}"/>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69645" name="Line 21">
            <a:extLst>
              <a:ext uri="{FF2B5EF4-FFF2-40B4-BE49-F238E27FC236}">
                <a16:creationId xmlns:a16="http://schemas.microsoft.com/office/drawing/2014/main" id="{399B784C-54E3-40BB-95C8-3894EFB98FE2}"/>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6" name="Line 22">
            <a:extLst>
              <a:ext uri="{FF2B5EF4-FFF2-40B4-BE49-F238E27FC236}">
                <a16:creationId xmlns:a16="http://schemas.microsoft.com/office/drawing/2014/main" id="{7181C772-4705-4E98-97F3-4DCF022C246A}"/>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7" name="Line 23">
            <a:extLst>
              <a:ext uri="{FF2B5EF4-FFF2-40B4-BE49-F238E27FC236}">
                <a16:creationId xmlns:a16="http://schemas.microsoft.com/office/drawing/2014/main" id="{8EA806AA-8C80-4C47-B3E9-0CF36AA2099E}"/>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8" name="Line 24">
            <a:extLst>
              <a:ext uri="{FF2B5EF4-FFF2-40B4-BE49-F238E27FC236}">
                <a16:creationId xmlns:a16="http://schemas.microsoft.com/office/drawing/2014/main" id="{B3898BC6-5DC2-4DDD-8583-9DC149B11082}"/>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49" name="Rectangle 25">
            <a:extLst>
              <a:ext uri="{FF2B5EF4-FFF2-40B4-BE49-F238E27FC236}">
                <a16:creationId xmlns:a16="http://schemas.microsoft.com/office/drawing/2014/main" id="{8D88DF22-F488-4888-9F3C-34FFCE621E6F}"/>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69650" name="Rectangle 26">
            <a:extLst>
              <a:ext uri="{FF2B5EF4-FFF2-40B4-BE49-F238E27FC236}">
                <a16:creationId xmlns:a16="http://schemas.microsoft.com/office/drawing/2014/main" id="{CAF96EDF-FB75-46F0-8BED-6802DFEC0788}"/>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69651" name="Rectangle 27">
            <a:extLst>
              <a:ext uri="{FF2B5EF4-FFF2-40B4-BE49-F238E27FC236}">
                <a16:creationId xmlns:a16="http://schemas.microsoft.com/office/drawing/2014/main" id="{022CD7D6-7561-453E-BD38-9CCDCD734ADF}"/>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69652" name="Rectangle 28">
            <a:extLst>
              <a:ext uri="{FF2B5EF4-FFF2-40B4-BE49-F238E27FC236}">
                <a16:creationId xmlns:a16="http://schemas.microsoft.com/office/drawing/2014/main" id="{2EE6982D-8AB8-47EF-B6E4-65496F00DB86}"/>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69653" name="Rectangle 29">
            <a:extLst>
              <a:ext uri="{FF2B5EF4-FFF2-40B4-BE49-F238E27FC236}">
                <a16:creationId xmlns:a16="http://schemas.microsoft.com/office/drawing/2014/main" id="{461D221F-D1E8-4710-A125-FCF00B4174BC}"/>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69654" name="Rectangle 30">
            <a:extLst>
              <a:ext uri="{FF2B5EF4-FFF2-40B4-BE49-F238E27FC236}">
                <a16:creationId xmlns:a16="http://schemas.microsoft.com/office/drawing/2014/main" id="{974FDEF8-485F-466A-B67A-8854AF7F25A4}"/>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55" name="Line 31">
            <a:extLst>
              <a:ext uri="{FF2B5EF4-FFF2-40B4-BE49-F238E27FC236}">
                <a16:creationId xmlns:a16="http://schemas.microsoft.com/office/drawing/2014/main" id="{BC31E639-CFA1-4801-ABB2-D040C4130305}"/>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56" name="Rectangle 32">
            <a:extLst>
              <a:ext uri="{FF2B5EF4-FFF2-40B4-BE49-F238E27FC236}">
                <a16:creationId xmlns:a16="http://schemas.microsoft.com/office/drawing/2014/main" id="{0D3D8BE5-6128-420D-89AD-D627D1386661}"/>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69657" name="Line 33">
            <a:extLst>
              <a:ext uri="{FF2B5EF4-FFF2-40B4-BE49-F238E27FC236}">
                <a16:creationId xmlns:a16="http://schemas.microsoft.com/office/drawing/2014/main" id="{71081E04-4FF2-4BFF-8C7F-EBAC75C9A40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58" name="Line 34">
            <a:extLst>
              <a:ext uri="{FF2B5EF4-FFF2-40B4-BE49-F238E27FC236}">
                <a16:creationId xmlns:a16="http://schemas.microsoft.com/office/drawing/2014/main" id="{06E25960-B840-4CD1-BF48-0A1F517290A0}"/>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59" name="Line 35">
            <a:extLst>
              <a:ext uri="{FF2B5EF4-FFF2-40B4-BE49-F238E27FC236}">
                <a16:creationId xmlns:a16="http://schemas.microsoft.com/office/drawing/2014/main" id="{AC972EF1-2DE1-4CCD-B009-3146A1697BE4}"/>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0" name="Line 36">
            <a:extLst>
              <a:ext uri="{FF2B5EF4-FFF2-40B4-BE49-F238E27FC236}">
                <a16:creationId xmlns:a16="http://schemas.microsoft.com/office/drawing/2014/main" id="{6CE67BE3-FEB8-4420-AE32-D7496144D13D}"/>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9661" name="Rectangle 37">
            <a:extLst>
              <a:ext uri="{FF2B5EF4-FFF2-40B4-BE49-F238E27FC236}">
                <a16:creationId xmlns:a16="http://schemas.microsoft.com/office/drawing/2014/main" id="{054B3E0F-60CB-4745-89B7-D10EA679562B}"/>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69662" name="Rectangle 38">
            <a:extLst>
              <a:ext uri="{FF2B5EF4-FFF2-40B4-BE49-F238E27FC236}">
                <a16:creationId xmlns:a16="http://schemas.microsoft.com/office/drawing/2014/main" id="{FC7CBB52-FE1C-480B-94D2-07CB2B725310}"/>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69663" name="Rectangle 39">
            <a:extLst>
              <a:ext uri="{FF2B5EF4-FFF2-40B4-BE49-F238E27FC236}">
                <a16:creationId xmlns:a16="http://schemas.microsoft.com/office/drawing/2014/main" id="{5DEF1F9C-95CE-4BF7-B107-2E20795966E9}"/>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69664" name="Rectangle 40">
            <a:extLst>
              <a:ext uri="{FF2B5EF4-FFF2-40B4-BE49-F238E27FC236}">
                <a16:creationId xmlns:a16="http://schemas.microsoft.com/office/drawing/2014/main" id="{A8D6B7CA-AA0A-48F6-BDF7-31FECF14F41D}"/>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69665" name="Rectangle 41">
            <a:extLst>
              <a:ext uri="{FF2B5EF4-FFF2-40B4-BE49-F238E27FC236}">
                <a16:creationId xmlns:a16="http://schemas.microsoft.com/office/drawing/2014/main" id="{AAA92DED-B0C7-4F53-92E3-5CAF73D756E4}"/>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69666" name="AutoShape 42">
            <a:extLst>
              <a:ext uri="{FF2B5EF4-FFF2-40B4-BE49-F238E27FC236}">
                <a16:creationId xmlns:a16="http://schemas.microsoft.com/office/drawing/2014/main" id="{1C61FB6A-0A04-4127-AE3F-D748A34AE362}"/>
              </a:ext>
            </a:extLst>
          </p:cNvPr>
          <p:cNvSpPr>
            <a:spLocks noChangeArrowheads="1"/>
          </p:cNvSpPr>
          <p:nvPr/>
        </p:nvSpPr>
        <p:spPr bwMode="auto">
          <a:xfrm>
            <a:off x="5610225" y="1585913"/>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result and create array</a:t>
            </a:r>
          </a:p>
        </p:txBody>
      </p:sp>
      <p:sp>
        <p:nvSpPr>
          <p:cNvPr id="69667" name="Rectangle 43">
            <a:extLst>
              <a:ext uri="{FF2B5EF4-FFF2-40B4-BE49-F238E27FC236}">
                <a16:creationId xmlns:a16="http://schemas.microsoft.com/office/drawing/2014/main" id="{FA948867-88C8-4600-9756-553DD0FBA69F}"/>
              </a:ext>
            </a:extLst>
          </p:cNvPr>
          <p:cNvSpPr>
            <a:spLocks noChangeArrowheads="1"/>
          </p:cNvSpPr>
          <p:nvPr/>
        </p:nvSpPr>
        <p:spPr bwMode="auto">
          <a:xfrm>
            <a:off x="846138" y="2314575"/>
            <a:ext cx="441642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68" name="Line 44">
            <a:extLst>
              <a:ext uri="{FF2B5EF4-FFF2-40B4-BE49-F238E27FC236}">
                <a16:creationId xmlns:a16="http://schemas.microsoft.com/office/drawing/2014/main" id="{5E1B7A6D-1731-45AF-83BC-8BA184D7227A}"/>
              </a:ext>
            </a:extLst>
          </p:cNvPr>
          <p:cNvSpPr>
            <a:spLocks noChangeShapeType="1"/>
          </p:cNvSpPr>
          <p:nvPr/>
        </p:nvSpPr>
        <p:spPr bwMode="auto">
          <a:xfrm>
            <a:off x="1638300" y="2438400"/>
            <a:ext cx="1843088" cy="3303588"/>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9669" name="Rectangle 45">
            <a:extLst>
              <a:ext uri="{FF2B5EF4-FFF2-40B4-BE49-F238E27FC236}">
                <a16:creationId xmlns:a16="http://schemas.microsoft.com/office/drawing/2014/main" id="{A15062D8-E22A-4D2C-A66F-4D622B8E69B4}"/>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3683D031-9D6E-49A6-97BD-82731CE3D5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715221-9DF0-48B8-A474-2C8BE4A49973}" type="slidenum">
              <a:rPr lang="en-US" altLang="en-US" sz="1400"/>
              <a:pPr>
                <a:spcBef>
                  <a:spcPct val="0"/>
                </a:spcBef>
                <a:buClrTx/>
                <a:buSzTx/>
                <a:buFontTx/>
                <a:buNone/>
              </a:pPr>
              <a:t>67</a:t>
            </a:fld>
            <a:endParaRPr lang="en-US" altLang="en-US" sz="1400"/>
          </a:p>
        </p:txBody>
      </p:sp>
      <p:sp>
        <p:nvSpPr>
          <p:cNvPr id="70659" name="Rectangle 2">
            <a:extLst>
              <a:ext uri="{FF2B5EF4-FFF2-40B4-BE49-F238E27FC236}">
                <a16:creationId xmlns:a16="http://schemas.microsoft.com/office/drawing/2014/main" id="{80831DBA-075C-4FD3-BDA4-1BC9DB2A49D8}"/>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0660" name="Rectangle 3">
            <a:extLst>
              <a:ext uri="{FF2B5EF4-FFF2-40B4-BE49-F238E27FC236}">
                <a16:creationId xmlns:a16="http://schemas.microsoft.com/office/drawing/2014/main" id="{DF0B7562-7BAB-4CDE-AAA2-DF071E76218B}"/>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0661" name="Rectangle 4">
            <a:extLst>
              <a:ext uri="{FF2B5EF4-FFF2-40B4-BE49-F238E27FC236}">
                <a16:creationId xmlns:a16="http://schemas.microsoft.com/office/drawing/2014/main" id="{B57F1AFE-486E-4380-B7F4-6F2E9260DD8C}"/>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2" name="Rectangle 5">
            <a:extLst>
              <a:ext uri="{FF2B5EF4-FFF2-40B4-BE49-F238E27FC236}">
                <a16:creationId xmlns:a16="http://schemas.microsoft.com/office/drawing/2014/main" id="{AC1C90E2-8717-4E2C-9E61-E8508F95DE3A}"/>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0663" name="Text Box 6">
            <a:extLst>
              <a:ext uri="{FF2B5EF4-FFF2-40B4-BE49-F238E27FC236}">
                <a16:creationId xmlns:a16="http://schemas.microsoft.com/office/drawing/2014/main" id="{2CDD9183-4DE9-44C0-90F9-869DA946C501}"/>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0664" name="Rectangle 7">
            <a:extLst>
              <a:ext uri="{FF2B5EF4-FFF2-40B4-BE49-F238E27FC236}">
                <a16:creationId xmlns:a16="http://schemas.microsoft.com/office/drawing/2014/main" id="{E5EEE268-3C33-4654-A165-39AF60F404C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5" name="Line 8">
            <a:extLst>
              <a:ext uri="{FF2B5EF4-FFF2-40B4-BE49-F238E27FC236}">
                <a16:creationId xmlns:a16="http://schemas.microsoft.com/office/drawing/2014/main" id="{BC55AFBA-67AB-440C-82D1-685EDC971309}"/>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66" name="Text Box 9">
            <a:extLst>
              <a:ext uri="{FF2B5EF4-FFF2-40B4-BE49-F238E27FC236}">
                <a16:creationId xmlns:a16="http://schemas.microsoft.com/office/drawing/2014/main" id="{9F109271-93F0-43F8-9AD4-080093C64358}"/>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0667" name="Text Box 10">
            <a:extLst>
              <a:ext uri="{FF2B5EF4-FFF2-40B4-BE49-F238E27FC236}">
                <a16:creationId xmlns:a16="http://schemas.microsoft.com/office/drawing/2014/main" id="{3357BA7C-F34A-447A-95B9-8CB77F7D9157}"/>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0668" name="Rectangle 11">
            <a:extLst>
              <a:ext uri="{FF2B5EF4-FFF2-40B4-BE49-F238E27FC236}">
                <a16:creationId xmlns:a16="http://schemas.microsoft.com/office/drawing/2014/main" id="{39B79957-BF85-4C40-9546-95C15FAFDFA7}"/>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0669" name="Line 12">
            <a:extLst>
              <a:ext uri="{FF2B5EF4-FFF2-40B4-BE49-F238E27FC236}">
                <a16:creationId xmlns:a16="http://schemas.microsoft.com/office/drawing/2014/main" id="{C5FA7878-66FD-4CF7-9C28-C43B62C1A6A0}"/>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70" name="Line 13">
            <a:extLst>
              <a:ext uri="{FF2B5EF4-FFF2-40B4-BE49-F238E27FC236}">
                <a16:creationId xmlns:a16="http://schemas.microsoft.com/office/drawing/2014/main" id="{077F5207-6731-41F6-8330-D6BBE3AA80A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71" name="Line 14">
            <a:extLst>
              <a:ext uri="{FF2B5EF4-FFF2-40B4-BE49-F238E27FC236}">
                <a16:creationId xmlns:a16="http://schemas.microsoft.com/office/drawing/2014/main" id="{056406FA-365D-4B13-B807-00AE158407F5}"/>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72" name="Line 15">
            <a:extLst>
              <a:ext uri="{FF2B5EF4-FFF2-40B4-BE49-F238E27FC236}">
                <a16:creationId xmlns:a16="http://schemas.microsoft.com/office/drawing/2014/main" id="{F91C0A86-1CE1-4354-A4D6-1FD9B86793FA}"/>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73" name="Rectangle 16">
            <a:extLst>
              <a:ext uri="{FF2B5EF4-FFF2-40B4-BE49-F238E27FC236}">
                <a16:creationId xmlns:a16="http://schemas.microsoft.com/office/drawing/2014/main" id="{3CA61FE2-A6CF-4A18-B024-A1824758FC72}"/>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0674" name="Rectangle 17">
            <a:extLst>
              <a:ext uri="{FF2B5EF4-FFF2-40B4-BE49-F238E27FC236}">
                <a16:creationId xmlns:a16="http://schemas.microsoft.com/office/drawing/2014/main" id="{D82DF9DE-7422-4BA5-8194-B4189F961D0E}"/>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0675" name="Rectangle 18">
            <a:extLst>
              <a:ext uri="{FF2B5EF4-FFF2-40B4-BE49-F238E27FC236}">
                <a16:creationId xmlns:a16="http://schemas.microsoft.com/office/drawing/2014/main" id="{9E10CDD1-7515-4875-95B4-0DD1581ADE08}"/>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0676" name="Rectangle 19">
            <a:extLst>
              <a:ext uri="{FF2B5EF4-FFF2-40B4-BE49-F238E27FC236}">
                <a16:creationId xmlns:a16="http://schemas.microsoft.com/office/drawing/2014/main" id="{C664AD6C-45D5-4117-B2E3-E858AA429A78}"/>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0677" name="Rectangle 20">
            <a:extLst>
              <a:ext uri="{FF2B5EF4-FFF2-40B4-BE49-F238E27FC236}">
                <a16:creationId xmlns:a16="http://schemas.microsoft.com/office/drawing/2014/main" id="{3D85A101-F984-4AD6-B5B2-DF5888578DEA}"/>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0678" name="Rectangle 21">
            <a:extLst>
              <a:ext uri="{FF2B5EF4-FFF2-40B4-BE49-F238E27FC236}">
                <a16:creationId xmlns:a16="http://schemas.microsoft.com/office/drawing/2014/main" id="{73D40F37-32BD-4603-B08D-334FB7D95A9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79" name="Line 22">
            <a:extLst>
              <a:ext uri="{FF2B5EF4-FFF2-40B4-BE49-F238E27FC236}">
                <a16:creationId xmlns:a16="http://schemas.microsoft.com/office/drawing/2014/main" id="{6968A062-13CA-4CED-884A-61490A20D740}"/>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80" name="Rectangle 23">
            <a:extLst>
              <a:ext uri="{FF2B5EF4-FFF2-40B4-BE49-F238E27FC236}">
                <a16:creationId xmlns:a16="http://schemas.microsoft.com/office/drawing/2014/main" id="{1FE9AF19-47CC-43B5-93E0-4A975E103D7F}"/>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0681" name="Line 24">
            <a:extLst>
              <a:ext uri="{FF2B5EF4-FFF2-40B4-BE49-F238E27FC236}">
                <a16:creationId xmlns:a16="http://schemas.microsoft.com/office/drawing/2014/main" id="{0CF5B1FE-7290-4D79-BD3E-67986A46256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82" name="Line 25">
            <a:extLst>
              <a:ext uri="{FF2B5EF4-FFF2-40B4-BE49-F238E27FC236}">
                <a16:creationId xmlns:a16="http://schemas.microsoft.com/office/drawing/2014/main" id="{641CD3B1-BB24-46CC-BE9B-F93402B5821B}"/>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83" name="Line 26">
            <a:extLst>
              <a:ext uri="{FF2B5EF4-FFF2-40B4-BE49-F238E27FC236}">
                <a16:creationId xmlns:a16="http://schemas.microsoft.com/office/drawing/2014/main" id="{B8ECA984-8363-4091-803C-8962A4AB5264}"/>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84" name="Line 27">
            <a:extLst>
              <a:ext uri="{FF2B5EF4-FFF2-40B4-BE49-F238E27FC236}">
                <a16:creationId xmlns:a16="http://schemas.microsoft.com/office/drawing/2014/main" id="{622EA994-D2B6-4B65-B058-2D2D7E7456F4}"/>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685" name="Rectangle 28">
            <a:extLst>
              <a:ext uri="{FF2B5EF4-FFF2-40B4-BE49-F238E27FC236}">
                <a16:creationId xmlns:a16="http://schemas.microsoft.com/office/drawing/2014/main" id="{7D734B7E-64AD-414F-A02D-73E0C3C544FF}"/>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0686" name="Rectangle 29">
            <a:extLst>
              <a:ext uri="{FF2B5EF4-FFF2-40B4-BE49-F238E27FC236}">
                <a16:creationId xmlns:a16="http://schemas.microsoft.com/office/drawing/2014/main" id="{228EEAE6-6091-4502-8ED0-B7FD08C92DF8}"/>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0687" name="Rectangle 30">
            <a:extLst>
              <a:ext uri="{FF2B5EF4-FFF2-40B4-BE49-F238E27FC236}">
                <a16:creationId xmlns:a16="http://schemas.microsoft.com/office/drawing/2014/main" id="{59A448C6-8FE2-4DF5-8B40-23C7D75F3D71}"/>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0688" name="Rectangle 31">
            <a:extLst>
              <a:ext uri="{FF2B5EF4-FFF2-40B4-BE49-F238E27FC236}">
                <a16:creationId xmlns:a16="http://schemas.microsoft.com/office/drawing/2014/main" id="{8CDCFDA3-62D7-4544-8D65-735B6DF62FF4}"/>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0689" name="Rectangle 32">
            <a:extLst>
              <a:ext uri="{FF2B5EF4-FFF2-40B4-BE49-F238E27FC236}">
                <a16:creationId xmlns:a16="http://schemas.microsoft.com/office/drawing/2014/main" id="{E7AB090C-37DC-4580-A5F7-C04A10F4DBEB}"/>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0690" name="AutoShape 33">
            <a:extLst>
              <a:ext uri="{FF2B5EF4-FFF2-40B4-BE49-F238E27FC236}">
                <a16:creationId xmlns:a16="http://schemas.microsoft.com/office/drawing/2014/main" id="{D8B39237-62F8-4EBA-AA80-F219FD79A9D9}"/>
              </a:ext>
            </a:extLst>
          </p:cNvPr>
          <p:cNvSpPr>
            <a:spLocks noChangeArrowheads="1"/>
          </p:cNvSpPr>
          <p:nvPr/>
        </p:nvSpPr>
        <p:spPr bwMode="auto">
          <a:xfrm>
            <a:off x="5610225" y="1585913"/>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0 and j = 5</a:t>
            </a:r>
          </a:p>
        </p:txBody>
      </p:sp>
      <p:sp>
        <p:nvSpPr>
          <p:cNvPr id="70691" name="Rectangle 34">
            <a:extLst>
              <a:ext uri="{FF2B5EF4-FFF2-40B4-BE49-F238E27FC236}">
                <a16:creationId xmlns:a16="http://schemas.microsoft.com/office/drawing/2014/main" id="{2B099304-6DFD-4258-81B1-CA9BEC8E4DCD}"/>
              </a:ext>
            </a:extLst>
          </p:cNvPr>
          <p:cNvSpPr>
            <a:spLocks noChangeArrowheads="1"/>
          </p:cNvSpPr>
          <p:nvPr/>
        </p:nvSpPr>
        <p:spPr bwMode="auto">
          <a:xfrm>
            <a:off x="1460500" y="2814638"/>
            <a:ext cx="4033838"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92" name="Line 35">
            <a:extLst>
              <a:ext uri="{FF2B5EF4-FFF2-40B4-BE49-F238E27FC236}">
                <a16:creationId xmlns:a16="http://schemas.microsoft.com/office/drawing/2014/main" id="{04162D7A-A07C-4B05-9004-C50F82FC1CE6}"/>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70693" name="Rectangle 36">
            <a:extLst>
              <a:ext uri="{FF2B5EF4-FFF2-40B4-BE49-F238E27FC236}">
                <a16:creationId xmlns:a16="http://schemas.microsoft.com/office/drawing/2014/main" id="{D86177DF-E40E-4E04-A52A-1E2AFEF9A02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9CAECA33-98C0-4BF7-9D4F-64E9AE5F846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7473A7-620D-4558-9F42-7E545BC3C396}" type="slidenum">
              <a:rPr lang="en-US" altLang="en-US" sz="1400"/>
              <a:pPr>
                <a:spcBef>
                  <a:spcPct val="0"/>
                </a:spcBef>
                <a:buClrTx/>
                <a:buSzTx/>
                <a:buFontTx/>
                <a:buNone/>
              </a:pPr>
              <a:t>68</a:t>
            </a:fld>
            <a:endParaRPr lang="en-US" altLang="en-US" sz="1400"/>
          </a:p>
        </p:txBody>
      </p:sp>
      <p:sp>
        <p:nvSpPr>
          <p:cNvPr id="71683" name="Rectangle 2">
            <a:extLst>
              <a:ext uri="{FF2B5EF4-FFF2-40B4-BE49-F238E27FC236}">
                <a16:creationId xmlns:a16="http://schemas.microsoft.com/office/drawing/2014/main" id="{5A9A1C99-E065-4D42-8FC1-218D31B19FDD}"/>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1684" name="Rectangle 3">
            <a:extLst>
              <a:ext uri="{FF2B5EF4-FFF2-40B4-BE49-F238E27FC236}">
                <a16:creationId xmlns:a16="http://schemas.microsoft.com/office/drawing/2014/main" id="{F5E24109-2059-4365-86C2-A459AA3A11DF}"/>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1685" name="Rectangle 4">
            <a:extLst>
              <a:ext uri="{FF2B5EF4-FFF2-40B4-BE49-F238E27FC236}">
                <a16:creationId xmlns:a16="http://schemas.microsoft.com/office/drawing/2014/main" id="{A1F35CF5-3F1F-4D6F-9B69-AB48EFA47191}"/>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26E223D9-7461-4EAF-8FD4-9CB8EA1C86E0}"/>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1687" name="Text Box 6">
            <a:extLst>
              <a:ext uri="{FF2B5EF4-FFF2-40B4-BE49-F238E27FC236}">
                <a16:creationId xmlns:a16="http://schemas.microsoft.com/office/drawing/2014/main" id="{7BBFF631-363E-4E38-B784-2F8DF336875A}"/>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1688" name="Rectangle 7">
            <a:extLst>
              <a:ext uri="{FF2B5EF4-FFF2-40B4-BE49-F238E27FC236}">
                <a16:creationId xmlns:a16="http://schemas.microsoft.com/office/drawing/2014/main" id="{E8FE07FC-94F6-4EF7-AB97-338A81D394FF}"/>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9" name="Line 8">
            <a:extLst>
              <a:ext uri="{FF2B5EF4-FFF2-40B4-BE49-F238E27FC236}">
                <a16:creationId xmlns:a16="http://schemas.microsoft.com/office/drawing/2014/main" id="{DE9D7B92-9AE5-4383-A1CC-6E47396D2CC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90" name="Text Box 9">
            <a:extLst>
              <a:ext uri="{FF2B5EF4-FFF2-40B4-BE49-F238E27FC236}">
                <a16:creationId xmlns:a16="http://schemas.microsoft.com/office/drawing/2014/main" id="{F9A078D5-C845-4DF6-9DE9-44F4A8EA1053}"/>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1691" name="Text Box 10">
            <a:extLst>
              <a:ext uri="{FF2B5EF4-FFF2-40B4-BE49-F238E27FC236}">
                <a16:creationId xmlns:a16="http://schemas.microsoft.com/office/drawing/2014/main" id="{46A5B08E-7E7B-45EF-B362-ACCE775DBDB9}"/>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1692" name="Rectangle 11">
            <a:extLst>
              <a:ext uri="{FF2B5EF4-FFF2-40B4-BE49-F238E27FC236}">
                <a16:creationId xmlns:a16="http://schemas.microsoft.com/office/drawing/2014/main" id="{93592DD4-4C85-425C-8810-17275BB5652E}"/>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1693" name="Line 12">
            <a:extLst>
              <a:ext uri="{FF2B5EF4-FFF2-40B4-BE49-F238E27FC236}">
                <a16:creationId xmlns:a16="http://schemas.microsoft.com/office/drawing/2014/main" id="{4C67F4C9-94E6-42F9-97F4-708BF0C224CC}"/>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94" name="Line 13">
            <a:extLst>
              <a:ext uri="{FF2B5EF4-FFF2-40B4-BE49-F238E27FC236}">
                <a16:creationId xmlns:a16="http://schemas.microsoft.com/office/drawing/2014/main" id="{3964728A-6CCA-4234-81CF-A1C381581115}"/>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95" name="Line 14">
            <a:extLst>
              <a:ext uri="{FF2B5EF4-FFF2-40B4-BE49-F238E27FC236}">
                <a16:creationId xmlns:a16="http://schemas.microsoft.com/office/drawing/2014/main" id="{010FEC31-D5BE-463E-B67B-084FFCED82B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96" name="Line 15">
            <a:extLst>
              <a:ext uri="{FF2B5EF4-FFF2-40B4-BE49-F238E27FC236}">
                <a16:creationId xmlns:a16="http://schemas.microsoft.com/office/drawing/2014/main" id="{6C966C07-D4E8-4EB7-9E03-6078EB0032C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697" name="Rectangle 16">
            <a:extLst>
              <a:ext uri="{FF2B5EF4-FFF2-40B4-BE49-F238E27FC236}">
                <a16:creationId xmlns:a16="http://schemas.microsoft.com/office/drawing/2014/main" id="{277544EE-8818-489C-BE42-3D691F13D2B6}"/>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1698" name="Rectangle 17">
            <a:extLst>
              <a:ext uri="{FF2B5EF4-FFF2-40B4-BE49-F238E27FC236}">
                <a16:creationId xmlns:a16="http://schemas.microsoft.com/office/drawing/2014/main" id="{B744BDF9-B23B-4CE4-9A02-46D8389EACBD}"/>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1699" name="Rectangle 18">
            <a:extLst>
              <a:ext uri="{FF2B5EF4-FFF2-40B4-BE49-F238E27FC236}">
                <a16:creationId xmlns:a16="http://schemas.microsoft.com/office/drawing/2014/main" id="{3F9954BF-DB9C-4267-BB09-E7B7888B9918}"/>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1700" name="Rectangle 19">
            <a:extLst>
              <a:ext uri="{FF2B5EF4-FFF2-40B4-BE49-F238E27FC236}">
                <a16:creationId xmlns:a16="http://schemas.microsoft.com/office/drawing/2014/main" id="{32A42087-092A-4390-9E7E-E2B9E2554882}"/>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1701" name="Rectangle 20">
            <a:extLst>
              <a:ext uri="{FF2B5EF4-FFF2-40B4-BE49-F238E27FC236}">
                <a16:creationId xmlns:a16="http://schemas.microsoft.com/office/drawing/2014/main" id="{46D2BAFE-3ACC-4B6E-B9D1-B69D27CA5251}"/>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1702" name="Rectangle 21">
            <a:extLst>
              <a:ext uri="{FF2B5EF4-FFF2-40B4-BE49-F238E27FC236}">
                <a16:creationId xmlns:a16="http://schemas.microsoft.com/office/drawing/2014/main" id="{F76A1CDA-E524-4974-A852-782B3126E878}"/>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03" name="Line 22">
            <a:extLst>
              <a:ext uri="{FF2B5EF4-FFF2-40B4-BE49-F238E27FC236}">
                <a16:creationId xmlns:a16="http://schemas.microsoft.com/office/drawing/2014/main" id="{65585063-8F51-43A1-BB1A-E1E80B1C5C30}"/>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04" name="Rectangle 23">
            <a:extLst>
              <a:ext uri="{FF2B5EF4-FFF2-40B4-BE49-F238E27FC236}">
                <a16:creationId xmlns:a16="http://schemas.microsoft.com/office/drawing/2014/main" id="{FDE12D06-552C-408E-AD96-3F641CF5025F}"/>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1705" name="Line 24">
            <a:extLst>
              <a:ext uri="{FF2B5EF4-FFF2-40B4-BE49-F238E27FC236}">
                <a16:creationId xmlns:a16="http://schemas.microsoft.com/office/drawing/2014/main" id="{05E15848-97D4-4E85-B41A-A82FFA6EC476}"/>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06" name="Line 25">
            <a:extLst>
              <a:ext uri="{FF2B5EF4-FFF2-40B4-BE49-F238E27FC236}">
                <a16:creationId xmlns:a16="http://schemas.microsoft.com/office/drawing/2014/main" id="{A8C7D598-5EDA-4322-A5D6-39BDDD2A1CE9}"/>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07" name="Line 26">
            <a:extLst>
              <a:ext uri="{FF2B5EF4-FFF2-40B4-BE49-F238E27FC236}">
                <a16:creationId xmlns:a16="http://schemas.microsoft.com/office/drawing/2014/main" id="{6A6F7F80-4882-402D-99F2-A1A7F878A3F0}"/>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08" name="Line 27">
            <a:extLst>
              <a:ext uri="{FF2B5EF4-FFF2-40B4-BE49-F238E27FC236}">
                <a16:creationId xmlns:a16="http://schemas.microsoft.com/office/drawing/2014/main" id="{777A2E53-E6DA-4515-AC62-9AAFE041A286}"/>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09" name="Rectangle 28">
            <a:extLst>
              <a:ext uri="{FF2B5EF4-FFF2-40B4-BE49-F238E27FC236}">
                <a16:creationId xmlns:a16="http://schemas.microsoft.com/office/drawing/2014/main" id="{A37F3BD2-528D-4EAF-9F9C-2EEBF46E95B6}"/>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1710" name="Rectangle 29">
            <a:extLst>
              <a:ext uri="{FF2B5EF4-FFF2-40B4-BE49-F238E27FC236}">
                <a16:creationId xmlns:a16="http://schemas.microsoft.com/office/drawing/2014/main" id="{B698405C-5966-41BD-83F5-C0682633A22B}"/>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1711" name="Rectangle 30">
            <a:extLst>
              <a:ext uri="{FF2B5EF4-FFF2-40B4-BE49-F238E27FC236}">
                <a16:creationId xmlns:a16="http://schemas.microsoft.com/office/drawing/2014/main" id="{84596A17-DF61-4FFF-B52B-1BF5D5D90460}"/>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1712" name="Rectangle 31">
            <a:extLst>
              <a:ext uri="{FF2B5EF4-FFF2-40B4-BE49-F238E27FC236}">
                <a16:creationId xmlns:a16="http://schemas.microsoft.com/office/drawing/2014/main" id="{DBF2B893-8BCC-401E-AE9E-CC9FDB6CD50A}"/>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1713" name="Rectangle 32">
            <a:extLst>
              <a:ext uri="{FF2B5EF4-FFF2-40B4-BE49-F238E27FC236}">
                <a16:creationId xmlns:a16="http://schemas.microsoft.com/office/drawing/2014/main" id="{EFD851F6-64BB-4353-B246-9D728F62072C}"/>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1714" name="AutoShape 33">
            <a:extLst>
              <a:ext uri="{FF2B5EF4-FFF2-40B4-BE49-F238E27FC236}">
                <a16:creationId xmlns:a16="http://schemas.microsoft.com/office/drawing/2014/main" id="{279D0DDB-4273-477A-9D86-7F0901EF296E}"/>
              </a:ext>
            </a:extLst>
          </p:cNvPr>
          <p:cNvSpPr>
            <a:spLocks noChangeArrowheads="1"/>
          </p:cNvSpPr>
          <p:nvPr/>
        </p:nvSpPr>
        <p:spPr bwMode="auto">
          <a:xfrm>
            <a:off x="5610225" y="1585913"/>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0) is less than 6</a:t>
            </a:r>
          </a:p>
        </p:txBody>
      </p:sp>
      <p:sp>
        <p:nvSpPr>
          <p:cNvPr id="71715" name="Rectangle 34">
            <a:extLst>
              <a:ext uri="{FF2B5EF4-FFF2-40B4-BE49-F238E27FC236}">
                <a16:creationId xmlns:a16="http://schemas.microsoft.com/office/drawing/2014/main" id="{C7875BE4-DECB-4F87-A358-269C8B160CB8}"/>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16" name="Line 35">
            <a:extLst>
              <a:ext uri="{FF2B5EF4-FFF2-40B4-BE49-F238E27FC236}">
                <a16:creationId xmlns:a16="http://schemas.microsoft.com/office/drawing/2014/main" id="{2EFEEE6F-8264-489B-8E32-F90E75FDB16C}"/>
              </a:ext>
            </a:extLst>
          </p:cNvPr>
          <p:cNvSpPr>
            <a:spLocks noChangeShapeType="1"/>
          </p:cNvSpPr>
          <p:nvPr/>
        </p:nvSpPr>
        <p:spPr bwMode="auto">
          <a:xfrm>
            <a:off x="1692275" y="2506663"/>
            <a:ext cx="1843088" cy="330358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71717" name="Rectangle 36">
            <a:extLst>
              <a:ext uri="{FF2B5EF4-FFF2-40B4-BE49-F238E27FC236}">
                <a16:creationId xmlns:a16="http://schemas.microsoft.com/office/drawing/2014/main" id="{1C2EA83B-EE82-416D-975C-8F11AA75A47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275D905F-1B2C-40B0-AB56-F436162FF2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AE1102A-596B-4278-A95C-AC2C06E8BE35}" type="slidenum">
              <a:rPr lang="en-US" altLang="en-US" sz="1400"/>
              <a:pPr>
                <a:spcBef>
                  <a:spcPct val="0"/>
                </a:spcBef>
                <a:buClrTx/>
                <a:buSzTx/>
                <a:buFontTx/>
                <a:buNone/>
              </a:pPr>
              <a:t>69</a:t>
            </a:fld>
            <a:endParaRPr lang="en-US" altLang="en-US" sz="1400"/>
          </a:p>
        </p:txBody>
      </p:sp>
      <p:sp>
        <p:nvSpPr>
          <p:cNvPr id="72707" name="Rectangle 2">
            <a:extLst>
              <a:ext uri="{FF2B5EF4-FFF2-40B4-BE49-F238E27FC236}">
                <a16:creationId xmlns:a16="http://schemas.microsoft.com/office/drawing/2014/main" id="{C61928D1-80D7-4923-BD9E-E9F8BD9B396E}"/>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2708" name="Rectangle 3">
            <a:extLst>
              <a:ext uri="{FF2B5EF4-FFF2-40B4-BE49-F238E27FC236}">
                <a16:creationId xmlns:a16="http://schemas.microsoft.com/office/drawing/2014/main" id="{CF5DC6FF-78B3-4318-B09E-445855ED2272}"/>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2709" name="Rectangle 4">
            <a:extLst>
              <a:ext uri="{FF2B5EF4-FFF2-40B4-BE49-F238E27FC236}">
                <a16:creationId xmlns:a16="http://schemas.microsoft.com/office/drawing/2014/main" id="{B08DB7BB-724B-4FEB-8DD7-02D11F55DFC4}"/>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DC052D88-EBAA-4540-A4B6-EFCFC174FA8F}"/>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2711" name="Text Box 6">
            <a:extLst>
              <a:ext uri="{FF2B5EF4-FFF2-40B4-BE49-F238E27FC236}">
                <a16:creationId xmlns:a16="http://schemas.microsoft.com/office/drawing/2014/main" id="{E77F6966-4D4E-4D9B-8FD7-32A1FE9BDC6F}"/>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2712" name="Rectangle 7">
            <a:extLst>
              <a:ext uri="{FF2B5EF4-FFF2-40B4-BE49-F238E27FC236}">
                <a16:creationId xmlns:a16="http://schemas.microsoft.com/office/drawing/2014/main" id="{12BF82A1-3D45-46B3-B87C-03F859A5D75F}"/>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3" name="Line 8">
            <a:extLst>
              <a:ext uri="{FF2B5EF4-FFF2-40B4-BE49-F238E27FC236}">
                <a16:creationId xmlns:a16="http://schemas.microsoft.com/office/drawing/2014/main" id="{02425CF6-8A3F-4F33-840B-BB67560C154A}"/>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14" name="Text Box 9">
            <a:extLst>
              <a:ext uri="{FF2B5EF4-FFF2-40B4-BE49-F238E27FC236}">
                <a16:creationId xmlns:a16="http://schemas.microsoft.com/office/drawing/2014/main" id="{E526D2B1-8D5D-408E-9D1C-351F1BCF01C5}"/>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2715" name="Text Box 10">
            <a:extLst>
              <a:ext uri="{FF2B5EF4-FFF2-40B4-BE49-F238E27FC236}">
                <a16:creationId xmlns:a16="http://schemas.microsoft.com/office/drawing/2014/main" id="{A64E5FAF-FB39-422F-9D01-27D42A500880}"/>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2716" name="Rectangle 11">
            <a:extLst>
              <a:ext uri="{FF2B5EF4-FFF2-40B4-BE49-F238E27FC236}">
                <a16:creationId xmlns:a16="http://schemas.microsoft.com/office/drawing/2014/main" id="{6D657542-4297-42D5-8A91-D93E08FA04F9}"/>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2717" name="Line 12">
            <a:extLst>
              <a:ext uri="{FF2B5EF4-FFF2-40B4-BE49-F238E27FC236}">
                <a16:creationId xmlns:a16="http://schemas.microsoft.com/office/drawing/2014/main" id="{9993C0D5-ECB9-490A-9D86-2DEEC660AAA6}"/>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18" name="Line 13">
            <a:extLst>
              <a:ext uri="{FF2B5EF4-FFF2-40B4-BE49-F238E27FC236}">
                <a16:creationId xmlns:a16="http://schemas.microsoft.com/office/drawing/2014/main" id="{CEF8BE95-A6C3-4B7A-8D88-7146C63ED3D5}"/>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19" name="Line 14">
            <a:extLst>
              <a:ext uri="{FF2B5EF4-FFF2-40B4-BE49-F238E27FC236}">
                <a16:creationId xmlns:a16="http://schemas.microsoft.com/office/drawing/2014/main" id="{B4FF396D-6D02-4311-BD2E-DF004FB700E1}"/>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20" name="Line 15">
            <a:extLst>
              <a:ext uri="{FF2B5EF4-FFF2-40B4-BE49-F238E27FC236}">
                <a16:creationId xmlns:a16="http://schemas.microsoft.com/office/drawing/2014/main" id="{451DC020-E221-4DCB-A29B-63BAE2583699}"/>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21" name="Rectangle 16">
            <a:extLst>
              <a:ext uri="{FF2B5EF4-FFF2-40B4-BE49-F238E27FC236}">
                <a16:creationId xmlns:a16="http://schemas.microsoft.com/office/drawing/2014/main" id="{B0D569B6-808C-4601-A58A-E494720AD34D}"/>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2722" name="Rectangle 17">
            <a:extLst>
              <a:ext uri="{FF2B5EF4-FFF2-40B4-BE49-F238E27FC236}">
                <a16:creationId xmlns:a16="http://schemas.microsoft.com/office/drawing/2014/main" id="{5A3AEF4D-F3AF-4F22-AB6A-0BDDC07F7AB6}"/>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2723" name="Rectangle 18">
            <a:extLst>
              <a:ext uri="{FF2B5EF4-FFF2-40B4-BE49-F238E27FC236}">
                <a16:creationId xmlns:a16="http://schemas.microsoft.com/office/drawing/2014/main" id="{E4C751E0-4AF7-4F01-B7C6-D48183F7C501}"/>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2724" name="Rectangle 19">
            <a:extLst>
              <a:ext uri="{FF2B5EF4-FFF2-40B4-BE49-F238E27FC236}">
                <a16:creationId xmlns:a16="http://schemas.microsoft.com/office/drawing/2014/main" id="{D3FB85B1-1769-42B6-BCFC-430530E75B46}"/>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2725" name="Rectangle 20">
            <a:extLst>
              <a:ext uri="{FF2B5EF4-FFF2-40B4-BE49-F238E27FC236}">
                <a16:creationId xmlns:a16="http://schemas.microsoft.com/office/drawing/2014/main" id="{8E22057F-5B8C-4CBC-B832-69F0D0DDEF58}"/>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2726" name="Rectangle 21">
            <a:extLst>
              <a:ext uri="{FF2B5EF4-FFF2-40B4-BE49-F238E27FC236}">
                <a16:creationId xmlns:a16="http://schemas.microsoft.com/office/drawing/2014/main" id="{DAB38A5A-9F99-4E13-88D4-099FD86B268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27" name="Line 22">
            <a:extLst>
              <a:ext uri="{FF2B5EF4-FFF2-40B4-BE49-F238E27FC236}">
                <a16:creationId xmlns:a16="http://schemas.microsoft.com/office/drawing/2014/main" id="{5354D1DB-3216-4353-82ED-0ED32F418449}"/>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28" name="Rectangle 23">
            <a:extLst>
              <a:ext uri="{FF2B5EF4-FFF2-40B4-BE49-F238E27FC236}">
                <a16:creationId xmlns:a16="http://schemas.microsoft.com/office/drawing/2014/main" id="{6C897592-0FC5-40A9-A9B2-901EED53D7F2}"/>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2729" name="Line 24">
            <a:extLst>
              <a:ext uri="{FF2B5EF4-FFF2-40B4-BE49-F238E27FC236}">
                <a16:creationId xmlns:a16="http://schemas.microsoft.com/office/drawing/2014/main" id="{9F54726F-29F0-4D8D-818A-70360D1D4CE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30" name="Line 25">
            <a:extLst>
              <a:ext uri="{FF2B5EF4-FFF2-40B4-BE49-F238E27FC236}">
                <a16:creationId xmlns:a16="http://schemas.microsoft.com/office/drawing/2014/main" id="{F5AD7A3A-A36F-4C90-8099-6F1DD27ED96E}"/>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31" name="Line 26">
            <a:extLst>
              <a:ext uri="{FF2B5EF4-FFF2-40B4-BE49-F238E27FC236}">
                <a16:creationId xmlns:a16="http://schemas.microsoft.com/office/drawing/2014/main" id="{0764E57B-2A65-4DB9-B311-C37938DBBC7D}"/>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32" name="Line 27">
            <a:extLst>
              <a:ext uri="{FF2B5EF4-FFF2-40B4-BE49-F238E27FC236}">
                <a16:creationId xmlns:a16="http://schemas.microsoft.com/office/drawing/2014/main" id="{F3515D5A-89FD-478A-B828-BB5EA47386ED}"/>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2733" name="Rectangle 28">
            <a:extLst>
              <a:ext uri="{FF2B5EF4-FFF2-40B4-BE49-F238E27FC236}">
                <a16:creationId xmlns:a16="http://schemas.microsoft.com/office/drawing/2014/main" id="{90AA1933-127B-4B95-8794-D2D6CAC04812}"/>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2734" name="Rectangle 29">
            <a:extLst>
              <a:ext uri="{FF2B5EF4-FFF2-40B4-BE49-F238E27FC236}">
                <a16:creationId xmlns:a16="http://schemas.microsoft.com/office/drawing/2014/main" id="{4AF7C5A0-A5F2-4ACD-92B8-6C166D47E74E}"/>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2735" name="Rectangle 30">
            <a:extLst>
              <a:ext uri="{FF2B5EF4-FFF2-40B4-BE49-F238E27FC236}">
                <a16:creationId xmlns:a16="http://schemas.microsoft.com/office/drawing/2014/main" id="{B78BCF02-BB4B-4179-94C0-3A367C94AEB3}"/>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2736" name="Rectangle 31">
            <a:extLst>
              <a:ext uri="{FF2B5EF4-FFF2-40B4-BE49-F238E27FC236}">
                <a16:creationId xmlns:a16="http://schemas.microsoft.com/office/drawing/2014/main" id="{C82EF483-D8A9-4763-BBF7-F4486BDC2B0A}"/>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2737" name="Rectangle 32">
            <a:extLst>
              <a:ext uri="{FF2B5EF4-FFF2-40B4-BE49-F238E27FC236}">
                <a16:creationId xmlns:a16="http://schemas.microsoft.com/office/drawing/2014/main" id="{CDA365CD-E426-4358-A9E8-D1ADE2889892}"/>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2738" name="AutoShape 33">
            <a:extLst>
              <a:ext uri="{FF2B5EF4-FFF2-40B4-BE49-F238E27FC236}">
                <a16:creationId xmlns:a16="http://schemas.microsoft.com/office/drawing/2014/main" id="{67A0A554-7C99-47CE-982B-50E182E83F5F}"/>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0 and j = 5 </a:t>
            </a:r>
          </a:p>
          <a:p>
            <a:pPr algn="ctr">
              <a:spcBef>
                <a:spcPct val="0"/>
              </a:spcBef>
              <a:buClrTx/>
              <a:buSzTx/>
              <a:buFontTx/>
              <a:buNone/>
            </a:pPr>
            <a:r>
              <a:rPr lang="en-US" altLang="en-US" sz="1800"/>
              <a:t>Assign list[0] to result[5]</a:t>
            </a:r>
          </a:p>
        </p:txBody>
      </p:sp>
      <p:sp>
        <p:nvSpPr>
          <p:cNvPr id="72739" name="Rectangle 34">
            <a:extLst>
              <a:ext uri="{FF2B5EF4-FFF2-40B4-BE49-F238E27FC236}">
                <a16:creationId xmlns:a16="http://schemas.microsoft.com/office/drawing/2014/main" id="{746B052C-CA26-4517-A35E-F616CC89606A}"/>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40" name="Line 35">
            <a:extLst>
              <a:ext uri="{FF2B5EF4-FFF2-40B4-BE49-F238E27FC236}">
                <a16:creationId xmlns:a16="http://schemas.microsoft.com/office/drawing/2014/main" id="{354171BD-344A-4067-80CC-5635CBB3B3D3}"/>
              </a:ext>
            </a:extLst>
          </p:cNvPr>
          <p:cNvSpPr>
            <a:spLocks noChangeShapeType="1"/>
          </p:cNvSpPr>
          <p:nvPr/>
        </p:nvSpPr>
        <p:spPr bwMode="auto">
          <a:xfrm>
            <a:off x="3765550" y="5272088"/>
            <a:ext cx="2151063" cy="65405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72741" name="Rectangle 36">
            <a:extLst>
              <a:ext uri="{FF2B5EF4-FFF2-40B4-BE49-F238E27FC236}">
                <a16:creationId xmlns:a16="http://schemas.microsoft.com/office/drawing/2014/main" id="{5A3DDD0F-D407-47DE-94CB-A55E6E9AA77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C6E8BCAF-374B-4CFE-8B05-D2127B7229D3}"/>
              </a:ext>
            </a:extLst>
          </p:cNvPr>
          <p:cNvSpPr>
            <a:spLocks noGrp="1"/>
          </p:cNvSpPr>
          <p:nvPr>
            <p:ph type="sldNum" sz="quarter" idx="11"/>
          </p:nvPr>
        </p:nvSpPr>
        <p:spPr>
          <a:xfrm>
            <a:off x="7239000" y="6400800"/>
            <a:ext cx="15621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B0BB88-CD66-4468-8580-E75C1D914C8F}" type="slidenum">
              <a:rPr lang="en-US" altLang="en-US" sz="1400"/>
              <a:pPr>
                <a:spcBef>
                  <a:spcPct val="0"/>
                </a:spcBef>
                <a:buClrTx/>
                <a:buSzTx/>
                <a:buFontTx/>
                <a:buNone/>
              </a:pPr>
              <a:t>7</a:t>
            </a:fld>
            <a:endParaRPr lang="en-US" altLang="en-US" sz="1400"/>
          </a:p>
        </p:txBody>
      </p:sp>
      <p:sp>
        <p:nvSpPr>
          <p:cNvPr id="9219" name="Rectangle 2">
            <a:extLst>
              <a:ext uri="{FF2B5EF4-FFF2-40B4-BE49-F238E27FC236}">
                <a16:creationId xmlns:a16="http://schemas.microsoft.com/office/drawing/2014/main" id="{504142F2-CB5A-4396-873C-3A1C26CDAEE6}"/>
              </a:ext>
            </a:extLst>
          </p:cNvPr>
          <p:cNvSpPr>
            <a:spLocks noGrp="1" noChangeArrowheads="1"/>
          </p:cNvSpPr>
          <p:nvPr>
            <p:ph type="title"/>
          </p:nvPr>
        </p:nvSpPr>
        <p:spPr>
          <a:xfrm>
            <a:off x="685800" y="0"/>
            <a:ext cx="7772400" cy="990600"/>
          </a:xfrm>
          <a:noFill/>
        </p:spPr>
        <p:txBody>
          <a:bodyPr/>
          <a:lstStyle/>
          <a:p>
            <a:r>
              <a:rPr lang="en-US" altLang="en-US"/>
              <a:t>Creating Arrays</a:t>
            </a:r>
          </a:p>
        </p:txBody>
      </p:sp>
      <p:sp>
        <p:nvSpPr>
          <p:cNvPr id="9220" name="Rectangle 3">
            <a:extLst>
              <a:ext uri="{FF2B5EF4-FFF2-40B4-BE49-F238E27FC236}">
                <a16:creationId xmlns:a16="http://schemas.microsoft.com/office/drawing/2014/main" id="{710F4DF3-30DD-4A9D-9014-12D9CC2C82A3}"/>
              </a:ext>
            </a:extLst>
          </p:cNvPr>
          <p:cNvSpPr>
            <a:spLocks noGrp="1" noChangeArrowheads="1"/>
          </p:cNvSpPr>
          <p:nvPr>
            <p:ph type="body" idx="1"/>
          </p:nvPr>
        </p:nvSpPr>
        <p:spPr>
          <a:xfrm>
            <a:off x="419100" y="914400"/>
            <a:ext cx="8420100" cy="5434013"/>
          </a:xfrm>
          <a:noFill/>
        </p:spPr>
        <p:txBody>
          <a:bodyPr/>
          <a:lstStyle/>
          <a:p>
            <a:pPr>
              <a:buFont typeface="Monotype Sorts" pitchFamily="2" charset="2"/>
              <a:buNone/>
            </a:pPr>
            <a:r>
              <a:rPr lang="en-US" altLang="en-US" sz="2800"/>
              <a:t>The declaration of an </a:t>
            </a:r>
            <a:r>
              <a:rPr lang="en-US" altLang="en-US" sz="2800" i="1"/>
              <a:t>array variables </a:t>
            </a:r>
            <a:r>
              <a:rPr lang="en-US" altLang="en-US" sz="2800"/>
              <a:t>does not allocate</a:t>
            </a:r>
          </a:p>
          <a:p>
            <a:pPr>
              <a:buFont typeface="Monotype Sorts" pitchFamily="2" charset="2"/>
              <a:buNone/>
            </a:pPr>
            <a:r>
              <a:rPr lang="en-US" altLang="en-US" sz="2800"/>
              <a:t> any space in memory for the array, </a:t>
            </a:r>
            <a:r>
              <a:rPr lang="en-US" altLang="en-US" sz="2800" i="1"/>
              <a:t>it creates a storage</a:t>
            </a:r>
          </a:p>
          <a:p>
            <a:pPr>
              <a:buFont typeface="Monotype Sorts" pitchFamily="2" charset="2"/>
              <a:buNone/>
            </a:pPr>
            <a:r>
              <a:rPr lang="en-US" altLang="en-US" sz="2800"/>
              <a:t> location for the </a:t>
            </a:r>
            <a:r>
              <a:rPr lang="en-US" altLang="en-US" sz="2800" i="1"/>
              <a:t>reference to an array</a:t>
            </a:r>
            <a:r>
              <a:rPr lang="en-US" altLang="en-US" sz="2800"/>
              <a:t>.</a:t>
            </a:r>
          </a:p>
          <a:p>
            <a:pPr>
              <a:buFont typeface="Monotype Sorts" pitchFamily="2" charset="2"/>
              <a:buNone/>
            </a:pPr>
            <a:r>
              <a:rPr lang="en-US" altLang="en-US" sz="2800">
                <a:latin typeface="Courier New" panose="02070309020205020404" pitchFamily="49" charset="0"/>
              </a:rPr>
              <a:t>     </a:t>
            </a:r>
            <a:r>
              <a:rPr lang="en-US" altLang="en-US" sz="2400">
                <a:latin typeface="Courier New" panose="02070309020205020404" pitchFamily="49" charset="0"/>
              </a:rPr>
              <a:t>arrayRefVar = </a:t>
            </a:r>
            <a:r>
              <a:rPr lang="en-US" altLang="en-US" sz="2400" b="1">
                <a:latin typeface="Courier New" panose="02070309020205020404" pitchFamily="49" charset="0"/>
              </a:rPr>
              <a:t>new</a:t>
            </a:r>
            <a:r>
              <a:rPr lang="en-US" altLang="en-US" sz="2400">
                <a:latin typeface="Courier New" panose="02070309020205020404" pitchFamily="49" charset="0"/>
              </a:rPr>
              <a:t> datatype[arraySize];</a:t>
            </a:r>
            <a:endParaRPr lang="en-US" altLang="en-US" sz="2400"/>
          </a:p>
          <a:p>
            <a:pPr>
              <a:buFont typeface="Monotype Sorts" pitchFamily="2" charset="2"/>
              <a:buNone/>
            </a:pPr>
            <a:r>
              <a:rPr lang="en-US" altLang="en-US" sz="2800" i="1"/>
              <a:t>Example:</a:t>
            </a:r>
            <a:endParaRPr lang="en-US" altLang="en-US" i="1"/>
          </a:p>
          <a:p>
            <a:pPr>
              <a:buFont typeface="Monotype Sorts" pitchFamily="2" charset="2"/>
              <a:buNone/>
            </a:pPr>
            <a:r>
              <a:rPr lang="en-US" altLang="en-US" sz="2600">
                <a:latin typeface="Courier New" panose="02070309020205020404" pitchFamily="49" charset="0"/>
              </a:rPr>
              <a:t>      myList = </a:t>
            </a:r>
            <a:r>
              <a:rPr lang="en-US" altLang="en-US" sz="2600" b="1">
                <a:latin typeface="Courier New" panose="02070309020205020404" pitchFamily="49" charset="0"/>
              </a:rPr>
              <a:t>new</a:t>
            </a:r>
            <a:r>
              <a:rPr lang="en-US" altLang="en-US" sz="2600">
                <a:latin typeface="Courier New" panose="02070309020205020404" pitchFamily="49" charset="0"/>
              </a:rPr>
              <a:t> double[10];</a:t>
            </a:r>
            <a:endParaRPr lang="en-US" altLang="en-US"/>
          </a:p>
          <a:p>
            <a:pPr>
              <a:buFont typeface="Monotype Sorts" pitchFamily="2" charset="2"/>
              <a:buNone/>
            </a:pPr>
            <a:r>
              <a:rPr lang="en-US" altLang="en-US" sz="2600">
                <a:latin typeface="Courier New" panose="02070309020205020404" pitchFamily="49" charset="0"/>
              </a:rPr>
              <a:t>      myList[0]</a:t>
            </a:r>
            <a:r>
              <a:rPr lang="en-US" altLang="en-US"/>
              <a:t> </a:t>
            </a:r>
            <a:r>
              <a:rPr lang="en-US" altLang="en-US" sz="2400">
                <a:solidFill>
                  <a:srgbClr val="FFC000"/>
                </a:solidFill>
              </a:rPr>
              <a:t>//references the first element in the array.</a:t>
            </a:r>
          </a:p>
          <a:p>
            <a:pPr>
              <a:buFont typeface="Monotype Sorts" pitchFamily="2" charset="2"/>
              <a:buNone/>
            </a:pPr>
            <a:r>
              <a:rPr lang="en-US" altLang="en-US" sz="2600">
                <a:latin typeface="Courier New" panose="02070309020205020404" pitchFamily="49" charset="0"/>
              </a:rPr>
              <a:t>      myList[9]</a:t>
            </a:r>
            <a:r>
              <a:rPr lang="en-US" altLang="en-US"/>
              <a:t> </a:t>
            </a:r>
            <a:r>
              <a:rPr lang="en-US" altLang="en-US" sz="2400">
                <a:solidFill>
                  <a:srgbClr val="FFC000"/>
                </a:solidFill>
              </a:rPr>
              <a:t>//references the last element in the array.</a:t>
            </a:r>
          </a:p>
          <a:p>
            <a:pPr>
              <a:buFont typeface="Monotype Sorts" pitchFamily="2" charset="2"/>
              <a:buNone/>
            </a:pPr>
            <a:endParaRPr lang="en-US" altLang="en-US" sz="1200">
              <a:solidFill>
                <a:srgbClr val="FF0000"/>
              </a:solidFill>
            </a:endParaRPr>
          </a:p>
          <a:p>
            <a:pPr>
              <a:buFont typeface="Monotype Sorts" pitchFamily="2" charset="2"/>
              <a:buNone/>
            </a:pPr>
            <a:r>
              <a:rPr lang="en-US" altLang="en-US" sz="2800">
                <a:solidFill>
                  <a:srgbClr val="FF0000"/>
                </a:solidFill>
              </a:rPr>
              <a:t>Note:  </a:t>
            </a:r>
            <a:r>
              <a:rPr lang="en-US" altLang="en-US" sz="2800"/>
              <a:t>if a variable does not  contain references to an array, then the value of the variables is </a:t>
            </a:r>
            <a:r>
              <a:rPr lang="en-US" altLang="en-US" sz="2800" b="1" u="sng"/>
              <a:t>null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23E53C42-FB68-437F-9A18-8AC68782C7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D6263C-D64F-4CA4-A61A-89D2813555AF}" type="slidenum">
              <a:rPr lang="en-US" altLang="en-US" sz="1400"/>
              <a:pPr>
                <a:spcBef>
                  <a:spcPct val="0"/>
                </a:spcBef>
                <a:buClrTx/>
                <a:buSzTx/>
                <a:buFontTx/>
                <a:buNone/>
              </a:pPr>
              <a:t>70</a:t>
            </a:fld>
            <a:endParaRPr lang="en-US" altLang="en-US" sz="1400"/>
          </a:p>
        </p:txBody>
      </p:sp>
      <p:sp>
        <p:nvSpPr>
          <p:cNvPr id="73731" name="Rectangle 2">
            <a:extLst>
              <a:ext uri="{FF2B5EF4-FFF2-40B4-BE49-F238E27FC236}">
                <a16:creationId xmlns:a16="http://schemas.microsoft.com/office/drawing/2014/main" id="{F3962D5B-3CFC-4D9E-BBDB-DD6380F0B430}"/>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3732" name="Rectangle 3">
            <a:extLst>
              <a:ext uri="{FF2B5EF4-FFF2-40B4-BE49-F238E27FC236}">
                <a16:creationId xmlns:a16="http://schemas.microsoft.com/office/drawing/2014/main" id="{26AB6A3B-AB78-466F-B155-C4B2258DDDEF}"/>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3733" name="Rectangle 4">
            <a:extLst>
              <a:ext uri="{FF2B5EF4-FFF2-40B4-BE49-F238E27FC236}">
                <a16:creationId xmlns:a16="http://schemas.microsoft.com/office/drawing/2014/main" id="{88EA9C63-93FF-4E77-9A44-2F726F7D3E8B}"/>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5">
            <a:extLst>
              <a:ext uri="{FF2B5EF4-FFF2-40B4-BE49-F238E27FC236}">
                <a16:creationId xmlns:a16="http://schemas.microsoft.com/office/drawing/2014/main" id="{BB905D12-35AA-4303-8EEA-5092A6847F90}"/>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3735" name="Text Box 6">
            <a:extLst>
              <a:ext uri="{FF2B5EF4-FFF2-40B4-BE49-F238E27FC236}">
                <a16:creationId xmlns:a16="http://schemas.microsoft.com/office/drawing/2014/main" id="{BF6CD715-03A1-4024-A4B4-CA4230EAAF6B}"/>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3736" name="Rectangle 7">
            <a:extLst>
              <a:ext uri="{FF2B5EF4-FFF2-40B4-BE49-F238E27FC236}">
                <a16:creationId xmlns:a16="http://schemas.microsoft.com/office/drawing/2014/main" id="{74A53686-BC0D-4D17-ABD3-7B91604D6F61}"/>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7" name="Line 8">
            <a:extLst>
              <a:ext uri="{FF2B5EF4-FFF2-40B4-BE49-F238E27FC236}">
                <a16:creationId xmlns:a16="http://schemas.microsoft.com/office/drawing/2014/main" id="{A7F1BB03-AE0F-4119-B6B7-48E43B6A5B29}"/>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38" name="Text Box 9">
            <a:extLst>
              <a:ext uri="{FF2B5EF4-FFF2-40B4-BE49-F238E27FC236}">
                <a16:creationId xmlns:a16="http://schemas.microsoft.com/office/drawing/2014/main" id="{1BFB0E85-5797-425C-8C4D-CCEDC8F81800}"/>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3739" name="Text Box 10">
            <a:extLst>
              <a:ext uri="{FF2B5EF4-FFF2-40B4-BE49-F238E27FC236}">
                <a16:creationId xmlns:a16="http://schemas.microsoft.com/office/drawing/2014/main" id="{2ADFC927-5820-4B97-A3EC-5A0BFC7A6FB2}"/>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3740" name="Rectangle 11">
            <a:extLst>
              <a:ext uri="{FF2B5EF4-FFF2-40B4-BE49-F238E27FC236}">
                <a16:creationId xmlns:a16="http://schemas.microsoft.com/office/drawing/2014/main" id="{659256CA-DBEA-4358-BDDE-9682DAACB3F5}"/>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3741" name="Line 12">
            <a:extLst>
              <a:ext uri="{FF2B5EF4-FFF2-40B4-BE49-F238E27FC236}">
                <a16:creationId xmlns:a16="http://schemas.microsoft.com/office/drawing/2014/main" id="{DEBF65BF-69BB-4EC3-AACF-28E54757E2A6}"/>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42" name="Line 13">
            <a:extLst>
              <a:ext uri="{FF2B5EF4-FFF2-40B4-BE49-F238E27FC236}">
                <a16:creationId xmlns:a16="http://schemas.microsoft.com/office/drawing/2014/main" id="{0D6798A3-EB0D-4AB2-95C8-F6B48B74CA44}"/>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43" name="Line 14">
            <a:extLst>
              <a:ext uri="{FF2B5EF4-FFF2-40B4-BE49-F238E27FC236}">
                <a16:creationId xmlns:a16="http://schemas.microsoft.com/office/drawing/2014/main" id="{9E20F333-B480-4723-928B-B8EEC2479BB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44" name="Line 15">
            <a:extLst>
              <a:ext uri="{FF2B5EF4-FFF2-40B4-BE49-F238E27FC236}">
                <a16:creationId xmlns:a16="http://schemas.microsoft.com/office/drawing/2014/main" id="{05D177E9-4F23-48B8-817B-D7355A289EE8}"/>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45" name="Rectangle 16">
            <a:extLst>
              <a:ext uri="{FF2B5EF4-FFF2-40B4-BE49-F238E27FC236}">
                <a16:creationId xmlns:a16="http://schemas.microsoft.com/office/drawing/2014/main" id="{261F8BFE-F77A-4AA7-9E9F-34A968C20419}"/>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3746" name="Rectangle 17">
            <a:extLst>
              <a:ext uri="{FF2B5EF4-FFF2-40B4-BE49-F238E27FC236}">
                <a16:creationId xmlns:a16="http://schemas.microsoft.com/office/drawing/2014/main" id="{1DC17ABB-2396-4106-8B24-D6A8786486EC}"/>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3747" name="Rectangle 18">
            <a:extLst>
              <a:ext uri="{FF2B5EF4-FFF2-40B4-BE49-F238E27FC236}">
                <a16:creationId xmlns:a16="http://schemas.microsoft.com/office/drawing/2014/main" id="{0D8E1C9A-379E-485C-B7B7-1279CAFB777A}"/>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3748" name="Rectangle 19">
            <a:extLst>
              <a:ext uri="{FF2B5EF4-FFF2-40B4-BE49-F238E27FC236}">
                <a16:creationId xmlns:a16="http://schemas.microsoft.com/office/drawing/2014/main" id="{010637B5-950C-4A6E-B787-515786174474}"/>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3749" name="Rectangle 20">
            <a:extLst>
              <a:ext uri="{FF2B5EF4-FFF2-40B4-BE49-F238E27FC236}">
                <a16:creationId xmlns:a16="http://schemas.microsoft.com/office/drawing/2014/main" id="{9CF698BF-C453-42E8-95EF-8CA85B18703D}"/>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3750" name="Rectangle 21">
            <a:extLst>
              <a:ext uri="{FF2B5EF4-FFF2-40B4-BE49-F238E27FC236}">
                <a16:creationId xmlns:a16="http://schemas.microsoft.com/office/drawing/2014/main" id="{4C5F3155-0A76-4E14-95AC-F67ABCAEA0B6}"/>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51" name="Line 22">
            <a:extLst>
              <a:ext uri="{FF2B5EF4-FFF2-40B4-BE49-F238E27FC236}">
                <a16:creationId xmlns:a16="http://schemas.microsoft.com/office/drawing/2014/main" id="{4A72CBAD-335B-4427-BC04-D99B4AD8E757}"/>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52" name="Rectangle 23">
            <a:extLst>
              <a:ext uri="{FF2B5EF4-FFF2-40B4-BE49-F238E27FC236}">
                <a16:creationId xmlns:a16="http://schemas.microsoft.com/office/drawing/2014/main" id="{A2D7C96F-485C-4135-BDB9-FC3C2D4EDBBA}"/>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3753" name="Line 24">
            <a:extLst>
              <a:ext uri="{FF2B5EF4-FFF2-40B4-BE49-F238E27FC236}">
                <a16:creationId xmlns:a16="http://schemas.microsoft.com/office/drawing/2014/main" id="{CE15DF80-2A33-4348-84E6-8F9616863122}"/>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54" name="Line 25">
            <a:extLst>
              <a:ext uri="{FF2B5EF4-FFF2-40B4-BE49-F238E27FC236}">
                <a16:creationId xmlns:a16="http://schemas.microsoft.com/office/drawing/2014/main" id="{3B63FC3A-D7FA-45A2-AAF3-EA47338FC792}"/>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55" name="Line 26">
            <a:extLst>
              <a:ext uri="{FF2B5EF4-FFF2-40B4-BE49-F238E27FC236}">
                <a16:creationId xmlns:a16="http://schemas.microsoft.com/office/drawing/2014/main" id="{9E986C3C-BC66-4207-8089-F6F4D621DE1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56" name="Line 27">
            <a:extLst>
              <a:ext uri="{FF2B5EF4-FFF2-40B4-BE49-F238E27FC236}">
                <a16:creationId xmlns:a16="http://schemas.microsoft.com/office/drawing/2014/main" id="{ED0D56C3-73B8-404D-A093-29152AADE192}"/>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3757" name="Rectangle 28">
            <a:extLst>
              <a:ext uri="{FF2B5EF4-FFF2-40B4-BE49-F238E27FC236}">
                <a16:creationId xmlns:a16="http://schemas.microsoft.com/office/drawing/2014/main" id="{512F8064-DDED-41A0-B85C-CB16C46413CB}"/>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3758" name="Rectangle 29">
            <a:extLst>
              <a:ext uri="{FF2B5EF4-FFF2-40B4-BE49-F238E27FC236}">
                <a16:creationId xmlns:a16="http://schemas.microsoft.com/office/drawing/2014/main" id="{C00ADE84-C0B9-4B99-BF57-D9D15D0E7712}"/>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3759" name="Rectangle 30">
            <a:extLst>
              <a:ext uri="{FF2B5EF4-FFF2-40B4-BE49-F238E27FC236}">
                <a16:creationId xmlns:a16="http://schemas.microsoft.com/office/drawing/2014/main" id="{51BD8925-0548-4A2A-8804-3620C9B69F30}"/>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3760" name="Rectangle 31">
            <a:extLst>
              <a:ext uri="{FF2B5EF4-FFF2-40B4-BE49-F238E27FC236}">
                <a16:creationId xmlns:a16="http://schemas.microsoft.com/office/drawing/2014/main" id="{D7E21770-82BC-4760-BA85-B937518C9AF9}"/>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3761" name="Rectangle 32">
            <a:extLst>
              <a:ext uri="{FF2B5EF4-FFF2-40B4-BE49-F238E27FC236}">
                <a16:creationId xmlns:a16="http://schemas.microsoft.com/office/drawing/2014/main" id="{7F5C0EE9-16F2-4AF3-8EF6-6788E5D16F8D}"/>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3762" name="AutoShape 33">
            <a:extLst>
              <a:ext uri="{FF2B5EF4-FFF2-40B4-BE49-F238E27FC236}">
                <a16:creationId xmlns:a16="http://schemas.microsoft.com/office/drawing/2014/main" id="{D9C8F13C-6F3B-49B0-B914-8E8A308C8DEA}"/>
              </a:ext>
            </a:extLst>
          </p:cNvPr>
          <p:cNvSpPr>
            <a:spLocks noChangeArrowheads="1"/>
          </p:cNvSpPr>
          <p:nvPr/>
        </p:nvSpPr>
        <p:spPr bwMode="auto">
          <a:xfrm>
            <a:off x="6030913" y="1739900"/>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1 and j becomes 4 </a:t>
            </a:r>
          </a:p>
        </p:txBody>
      </p:sp>
      <p:sp>
        <p:nvSpPr>
          <p:cNvPr id="73763" name="Rectangle 34">
            <a:extLst>
              <a:ext uri="{FF2B5EF4-FFF2-40B4-BE49-F238E27FC236}">
                <a16:creationId xmlns:a16="http://schemas.microsoft.com/office/drawing/2014/main" id="{14075D14-9543-4C3B-A7C9-BC452FC461FF}"/>
              </a:ext>
            </a:extLst>
          </p:cNvPr>
          <p:cNvSpPr>
            <a:spLocks noChangeArrowheads="1"/>
          </p:cNvSpPr>
          <p:nvPr/>
        </p:nvSpPr>
        <p:spPr bwMode="auto">
          <a:xfrm>
            <a:off x="3457575" y="3044825"/>
            <a:ext cx="107632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64" name="Rectangle 36">
            <a:extLst>
              <a:ext uri="{FF2B5EF4-FFF2-40B4-BE49-F238E27FC236}">
                <a16:creationId xmlns:a16="http://schemas.microsoft.com/office/drawing/2014/main" id="{89690F57-A98E-4998-8CFA-AE3616CB0AC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B432A042-875C-4A91-A0BD-AB6F9CCDB4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9CBC76-8D95-4F93-93F9-809007A66666}" type="slidenum">
              <a:rPr lang="en-US" altLang="en-US" sz="1400"/>
              <a:pPr>
                <a:spcBef>
                  <a:spcPct val="0"/>
                </a:spcBef>
                <a:buClrTx/>
                <a:buSzTx/>
                <a:buFontTx/>
                <a:buNone/>
              </a:pPr>
              <a:t>71</a:t>
            </a:fld>
            <a:endParaRPr lang="en-US" altLang="en-US" sz="1400"/>
          </a:p>
        </p:txBody>
      </p:sp>
      <p:sp>
        <p:nvSpPr>
          <p:cNvPr id="74755" name="Rectangle 2">
            <a:extLst>
              <a:ext uri="{FF2B5EF4-FFF2-40B4-BE49-F238E27FC236}">
                <a16:creationId xmlns:a16="http://schemas.microsoft.com/office/drawing/2014/main" id="{9994944D-3984-4F54-AB8F-AABFEFC7F7CB}"/>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4756" name="Rectangle 3">
            <a:extLst>
              <a:ext uri="{FF2B5EF4-FFF2-40B4-BE49-F238E27FC236}">
                <a16:creationId xmlns:a16="http://schemas.microsoft.com/office/drawing/2014/main" id="{6C49637E-92E3-4409-ACC9-1E455DD1416D}"/>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4757" name="Rectangle 4">
            <a:extLst>
              <a:ext uri="{FF2B5EF4-FFF2-40B4-BE49-F238E27FC236}">
                <a16:creationId xmlns:a16="http://schemas.microsoft.com/office/drawing/2014/main" id="{E85EBAA3-E6C3-4B04-B67C-CBFA4C3EA357}"/>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1A0AE7AE-06B1-46C1-A378-522088B66FD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4759" name="Text Box 6">
            <a:extLst>
              <a:ext uri="{FF2B5EF4-FFF2-40B4-BE49-F238E27FC236}">
                <a16:creationId xmlns:a16="http://schemas.microsoft.com/office/drawing/2014/main" id="{0BE50938-83EC-4E05-BB83-ECA66438969E}"/>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4760" name="Rectangle 7">
            <a:extLst>
              <a:ext uri="{FF2B5EF4-FFF2-40B4-BE49-F238E27FC236}">
                <a16:creationId xmlns:a16="http://schemas.microsoft.com/office/drawing/2014/main" id="{AB782D80-4A6F-4645-974F-6D6A6E43F12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61" name="Line 8">
            <a:extLst>
              <a:ext uri="{FF2B5EF4-FFF2-40B4-BE49-F238E27FC236}">
                <a16:creationId xmlns:a16="http://schemas.microsoft.com/office/drawing/2014/main" id="{6A8EBC91-7F54-44E1-9F96-F871C086A14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2" name="Text Box 9">
            <a:extLst>
              <a:ext uri="{FF2B5EF4-FFF2-40B4-BE49-F238E27FC236}">
                <a16:creationId xmlns:a16="http://schemas.microsoft.com/office/drawing/2014/main" id="{B841F7FF-DBB7-4C04-ABD6-994E2E83BF45}"/>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4763" name="Text Box 10">
            <a:extLst>
              <a:ext uri="{FF2B5EF4-FFF2-40B4-BE49-F238E27FC236}">
                <a16:creationId xmlns:a16="http://schemas.microsoft.com/office/drawing/2014/main" id="{E4CFB313-4D96-41DA-84F6-BD273C750687}"/>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4764" name="Rectangle 11">
            <a:extLst>
              <a:ext uri="{FF2B5EF4-FFF2-40B4-BE49-F238E27FC236}">
                <a16:creationId xmlns:a16="http://schemas.microsoft.com/office/drawing/2014/main" id="{B560CFF2-DEF6-4897-9176-6F3475D9C24A}"/>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4765" name="Line 12">
            <a:extLst>
              <a:ext uri="{FF2B5EF4-FFF2-40B4-BE49-F238E27FC236}">
                <a16:creationId xmlns:a16="http://schemas.microsoft.com/office/drawing/2014/main" id="{C15E6A2B-E139-4609-BA7A-BF22FB1AC25D}"/>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6" name="Line 13">
            <a:extLst>
              <a:ext uri="{FF2B5EF4-FFF2-40B4-BE49-F238E27FC236}">
                <a16:creationId xmlns:a16="http://schemas.microsoft.com/office/drawing/2014/main" id="{5819AA49-8633-43E2-B7CB-74A4CF1AF227}"/>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7" name="Line 14">
            <a:extLst>
              <a:ext uri="{FF2B5EF4-FFF2-40B4-BE49-F238E27FC236}">
                <a16:creationId xmlns:a16="http://schemas.microsoft.com/office/drawing/2014/main" id="{315200F4-9DE2-415A-A6D0-913C48438F8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8" name="Line 15">
            <a:extLst>
              <a:ext uri="{FF2B5EF4-FFF2-40B4-BE49-F238E27FC236}">
                <a16:creationId xmlns:a16="http://schemas.microsoft.com/office/drawing/2014/main" id="{843DA74F-E103-477D-A191-5B86C892ECF8}"/>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69" name="Rectangle 16">
            <a:extLst>
              <a:ext uri="{FF2B5EF4-FFF2-40B4-BE49-F238E27FC236}">
                <a16:creationId xmlns:a16="http://schemas.microsoft.com/office/drawing/2014/main" id="{3FB2A23A-C4F6-48FB-8FFC-ED896DBDC9E7}"/>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4770" name="Rectangle 17">
            <a:extLst>
              <a:ext uri="{FF2B5EF4-FFF2-40B4-BE49-F238E27FC236}">
                <a16:creationId xmlns:a16="http://schemas.microsoft.com/office/drawing/2014/main" id="{C9802D2B-194A-46E9-B329-D3C668361DB2}"/>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4771" name="Rectangle 18">
            <a:extLst>
              <a:ext uri="{FF2B5EF4-FFF2-40B4-BE49-F238E27FC236}">
                <a16:creationId xmlns:a16="http://schemas.microsoft.com/office/drawing/2014/main" id="{203D706F-618A-4AB9-B612-78ECB2EEABD7}"/>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4772" name="Rectangle 19">
            <a:extLst>
              <a:ext uri="{FF2B5EF4-FFF2-40B4-BE49-F238E27FC236}">
                <a16:creationId xmlns:a16="http://schemas.microsoft.com/office/drawing/2014/main" id="{73B0FC3D-33AA-4FAF-92CD-897DC695178B}"/>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4773" name="Rectangle 20">
            <a:extLst>
              <a:ext uri="{FF2B5EF4-FFF2-40B4-BE49-F238E27FC236}">
                <a16:creationId xmlns:a16="http://schemas.microsoft.com/office/drawing/2014/main" id="{EAB7BF92-07C7-49FB-85FF-F613AC756BA7}"/>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4774" name="Rectangle 21">
            <a:extLst>
              <a:ext uri="{FF2B5EF4-FFF2-40B4-BE49-F238E27FC236}">
                <a16:creationId xmlns:a16="http://schemas.microsoft.com/office/drawing/2014/main" id="{4A275514-C33F-40BA-B504-E40CFFED1EDB}"/>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75" name="Line 22">
            <a:extLst>
              <a:ext uri="{FF2B5EF4-FFF2-40B4-BE49-F238E27FC236}">
                <a16:creationId xmlns:a16="http://schemas.microsoft.com/office/drawing/2014/main" id="{5BEB21BA-7692-476E-9494-F0DDB12EE6F4}"/>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76" name="Rectangle 23">
            <a:extLst>
              <a:ext uri="{FF2B5EF4-FFF2-40B4-BE49-F238E27FC236}">
                <a16:creationId xmlns:a16="http://schemas.microsoft.com/office/drawing/2014/main" id="{E64EAB43-D534-485A-B007-E88DFA1F6E30}"/>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4777" name="Line 24">
            <a:extLst>
              <a:ext uri="{FF2B5EF4-FFF2-40B4-BE49-F238E27FC236}">
                <a16:creationId xmlns:a16="http://schemas.microsoft.com/office/drawing/2014/main" id="{D99501B0-FAF9-4815-9C82-6ED4265D9739}"/>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78" name="Line 25">
            <a:extLst>
              <a:ext uri="{FF2B5EF4-FFF2-40B4-BE49-F238E27FC236}">
                <a16:creationId xmlns:a16="http://schemas.microsoft.com/office/drawing/2014/main" id="{F1E7C6D8-2DD9-4725-87C6-E65349A9B73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79" name="Line 26">
            <a:extLst>
              <a:ext uri="{FF2B5EF4-FFF2-40B4-BE49-F238E27FC236}">
                <a16:creationId xmlns:a16="http://schemas.microsoft.com/office/drawing/2014/main" id="{6E2CC120-5A5E-485B-9CB3-B048A2404C87}"/>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80" name="Line 27">
            <a:extLst>
              <a:ext uri="{FF2B5EF4-FFF2-40B4-BE49-F238E27FC236}">
                <a16:creationId xmlns:a16="http://schemas.microsoft.com/office/drawing/2014/main" id="{A122576E-0BB1-4495-B46B-C75F1CC40B83}"/>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4781" name="Rectangle 28">
            <a:extLst>
              <a:ext uri="{FF2B5EF4-FFF2-40B4-BE49-F238E27FC236}">
                <a16:creationId xmlns:a16="http://schemas.microsoft.com/office/drawing/2014/main" id="{A20DF014-8484-4944-A912-63FDB1FF5CBE}"/>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4782" name="Rectangle 29">
            <a:extLst>
              <a:ext uri="{FF2B5EF4-FFF2-40B4-BE49-F238E27FC236}">
                <a16:creationId xmlns:a16="http://schemas.microsoft.com/office/drawing/2014/main" id="{445BD204-D4E5-41A6-BDD6-673F5D406DBE}"/>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4783" name="Rectangle 30">
            <a:extLst>
              <a:ext uri="{FF2B5EF4-FFF2-40B4-BE49-F238E27FC236}">
                <a16:creationId xmlns:a16="http://schemas.microsoft.com/office/drawing/2014/main" id="{8AFDEE7F-82AF-4B89-B880-49A63E368FB9}"/>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4784" name="Rectangle 31">
            <a:extLst>
              <a:ext uri="{FF2B5EF4-FFF2-40B4-BE49-F238E27FC236}">
                <a16:creationId xmlns:a16="http://schemas.microsoft.com/office/drawing/2014/main" id="{7982DED2-54DD-4AA9-AE70-D33E0B49FBB6}"/>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4785" name="Rectangle 32">
            <a:extLst>
              <a:ext uri="{FF2B5EF4-FFF2-40B4-BE49-F238E27FC236}">
                <a16:creationId xmlns:a16="http://schemas.microsoft.com/office/drawing/2014/main" id="{DB4ECF1C-B599-42A7-8045-0B7B3D6D4601}"/>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4786" name="AutoShape 33">
            <a:extLst>
              <a:ext uri="{FF2B5EF4-FFF2-40B4-BE49-F238E27FC236}">
                <a16:creationId xmlns:a16="http://schemas.microsoft.com/office/drawing/2014/main" id="{2A5B363C-64F0-43FB-B4DF-43FC53E1E27C}"/>
              </a:ext>
            </a:extLst>
          </p:cNvPr>
          <p:cNvSpPr>
            <a:spLocks noChangeArrowheads="1"/>
          </p:cNvSpPr>
          <p:nvPr/>
        </p:nvSpPr>
        <p:spPr bwMode="auto">
          <a:xfrm>
            <a:off x="6030913" y="1739900"/>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(=1) is less than 6</a:t>
            </a:r>
          </a:p>
        </p:txBody>
      </p:sp>
      <p:sp>
        <p:nvSpPr>
          <p:cNvPr id="74787" name="Rectangle 34">
            <a:extLst>
              <a:ext uri="{FF2B5EF4-FFF2-40B4-BE49-F238E27FC236}">
                <a16:creationId xmlns:a16="http://schemas.microsoft.com/office/drawing/2014/main" id="{7CA7E485-0CCF-4BD5-AB44-2BB3A01374CB}"/>
              </a:ext>
            </a:extLst>
          </p:cNvPr>
          <p:cNvSpPr>
            <a:spLocks noChangeArrowheads="1"/>
          </p:cNvSpPr>
          <p:nvPr/>
        </p:nvSpPr>
        <p:spPr bwMode="auto">
          <a:xfrm>
            <a:off x="1460500" y="3044825"/>
            <a:ext cx="18827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88" name="Rectangle 36">
            <a:extLst>
              <a:ext uri="{FF2B5EF4-FFF2-40B4-BE49-F238E27FC236}">
                <a16:creationId xmlns:a16="http://schemas.microsoft.com/office/drawing/2014/main" id="{224963FF-C0E2-4B8B-A4CC-0F461F3CB93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73327270-A297-4218-AF94-024931A93C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EB23AC-78BD-45F5-9297-AB3C39A5B76D}" type="slidenum">
              <a:rPr lang="en-US" altLang="en-US" sz="1400"/>
              <a:pPr>
                <a:spcBef>
                  <a:spcPct val="0"/>
                </a:spcBef>
                <a:buClrTx/>
                <a:buSzTx/>
                <a:buFontTx/>
                <a:buNone/>
              </a:pPr>
              <a:t>72</a:t>
            </a:fld>
            <a:endParaRPr lang="en-US" altLang="en-US" sz="1400"/>
          </a:p>
        </p:txBody>
      </p:sp>
      <p:sp>
        <p:nvSpPr>
          <p:cNvPr id="75779" name="Rectangle 2">
            <a:extLst>
              <a:ext uri="{FF2B5EF4-FFF2-40B4-BE49-F238E27FC236}">
                <a16:creationId xmlns:a16="http://schemas.microsoft.com/office/drawing/2014/main" id="{B904F35C-82FF-4147-A9AA-69C344B70B6C}"/>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5780" name="Rectangle 3">
            <a:extLst>
              <a:ext uri="{FF2B5EF4-FFF2-40B4-BE49-F238E27FC236}">
                <a16:creationId xmlns:a16="http://schemas.microsoft.com/office/drawing/2014/main" id="{977C51B0-E803-414C-AD12-16D39B098E86}"/>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5781" name="Rectangle 4">
            <a:extLst>
              <a:ext uri="{FF2B5EF4-FFF2-40B4-BE49-F238E27FC236}">
                <a16:creationId xmlns:a16="http://schemas.microsoft.com/office/drawing/2014/main" id="{18F429A5-DF3B-452E-90DE-300C1EE08A62}"/>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2B574C97-2110-4B28-B002-CCCC8D0D8D64}"/>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5783" name="Text Box 6">
            <a:extLst>
              <a:ext uri="{FF2B5EF4-FFF2-40B4-BE49-F238E27FC236}">
                <a16:creationId xmlns:a16="http://schemas.microsoft.com/office/drawing/2014/main" id="{8D1D7EDB-18CF-4294-9099-900AC7009200}"/>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5784" name="Rectangle 7">
            <a:extLst>
              <a:ext uri="{FF2B5EF4-FFF2-40B4-BE49-F238E27FC236}">
                <a16:creationId xmlns:a16="http://schemas.microsoft.com/office/drawing/2014/main" id="{2D019E78-33E7-468D-B795-414CF215F870}"/>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5" name="Line 8">
            <a:extLst>
              <a:ext uri="{FF2B5EF4-FFF2-40B4-BE49-F238E27FC236}">
                <a16:creationId xmlns:a16="http://schemas.microsoft.com/office/drawing/2014/main" id="{CD402A70-668C-40F8-8490-6521CB6E4F91}"/>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86" name="Text Box 9">
            <a:extLst>
              <a:ext uri="{FF2B5EF4-FFF2-40B4-BE49-F238E27FC236}">
                <a16:creationId xmlns:a16="http://schemas.microsoft.com/office/drawing/2014/main" id="{2A6CC624-6F7B-4787-B8E3-3483AF918176}"/>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5787" name="Text Box 10">
            <a:extLst>
              <a:ext uri="{FF2B5EF4-FFF2-40B4-BE49-F238E27FC236}">
                <a16:creationId xmlns:a16="http://schemas.microsoft.com/office/drawing/2014/main" id="{BCD724E6-A35B-42A4-877D-861945DF1FB9}"/>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5788" name="Rectangle 11">
            <a:extLst>
              <a:ext uri="{FF2B5EF4-FFF2-40B4-BE49-F238E27FC236}">
                <a16:creationId xmlns:a16="http://schemas.microsoft.com/office/drawing/2014/main" id="{8FEA2B8A-E4D6-45FC-AFD6-0B1BB346F68D}"/>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5789" name="Line 12">
            <a:extLst>
              <a:ext uri="{FF2B5EF4-FFF2-40B4-BE49-F238E27FC236}">
                <a16:creationId xmlns:a16="http://schemas.microsoft.com/office/drawing/2014/main" id="{A19D1B83-EBE8-4161-B2F0-8E2223CC9399}"/>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90" name="Line 13">
            <a:extLst>
              <a:ext uri="{FF2B5EF4-FFF2-40B4-BE49-F238E27FC236}">
                <a16:creationId xmlns:a16="http://schemas.microsoft.com/office/drawing/2014/main" id="{012CC161-452B-43D3-8F34-4819E9F20F6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91" name="Line 14">
            <a:extLst>
              <a:ext uri="{FF2B5EF4-FFF2-40B4-BE49-F238E27FC236}">
                <a16:creationId xmlns:a16="http://schemas.microsoft.com/office/drawing/2014/main" id="{02A2F73E-1931-4044-A440-5EFE190EB07B}"/>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92" name="Line 15">
            <a:extLst>
              <a:ext uri="{FF2B5EF4-FFF2-40B4-BE49-F238E27FC236}">
                <a16:creationId xmlns:a16="http://schemas.microsoft.com/office/drawing/2014/main" id="{5CEE2C20-3255-4F49-BD6A-35AF4BF214F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793" name="Rectangle 16">
            <a:extLst>
              <a:ext uri="{FF2B5EF4-FFF2-40B4-BE49-F238E27FC236}">
                <a16:creationId xmlns:a16="http://schemas.microsoft.com/office/drawing/2014/main" id="{8354ADC8-3F6F-4046-A604-07C365C97922}"/>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5794" name="Rectangle 17">
            <a:extLst>
              <a:ext uri="{FF2B5EF4-FFF2-40B4-BE49-F238E27FC236}">
                <a16:creationId xmlns:a16="http://schemas.microsoft.com/office/drawing/2014/main" id="{F4DBC0A1-6E3E-4C57-B197-1F48634155AE}"/>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5795" name="Rectangle 18">
            <a:extLst>
              <a:ext uri="{FF2B5EF4-FFF2-40B4-BE49-F238E27FC236}">
                <a16:creationId xmlns:a16="http://schemas.microsoft.com/office/drawing/2014/main" id="{21550EFE-06C7-4A64-BCF8-EFC8D0F8AE7B}"/>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5796" name="Rectangle 19">
            <a:extLst>
              <a:ext uri="{FF2B5EF4-FFF2-40B4-BE49-F238E27FC236}">
                <a16:creationId xmlns:a16="http://schemas.microsoft.com/office/drawing/2014/main" id="{A08ED170-4E21-4459-BF75-DBF0298D24E4}"/>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5797" name="Rectangle 20">
            <a:extLst>
              <a:ext uri="{FF2B5EF4-FFF2-40B4-BE49-F238E27FC236}">
                <a16:creationId xmlns:a16="http://schemas.microsoft.com/office/drawing/2014/main" id="{68A35CE0-6FF7-4DD1-AE7A-86E64C8EE296}"/>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5798" name="Rectangle 21">
            <a:extLst>
              <a:ext uri="{FF2B5EF4-FFF2-40B4-BE49-F238E27FC236}">
                <a16:creationId xmlns:a16="http://schemas.microsoft.com/office/drawing/2014/main" id="{531A8996-4BCB-436F-AAD5-8C49CBEC8098}"/>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99" name="Line 22">
            <a:extLst>
              <a:ext uri="{FF2B5EF4-FFF2-40B4-BE49-F238E27FC236}">
                <a16:creationId xmlns:a16="http://schemas.microsoft.com/office/drawing/2014/main" id="{0E30FC1E-7C71-4049-A9A1-089622E7E01B}"/>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800" name="Rectangle 23">
            <a:extLst>
              <a:ext uri="{FF2B5EF4-FFF2-40B4-BE49-F238E27FC236}">
                <a16:creationId xmlns:a16="http://schemas.microsoft.com/office/drawing/2014/main" id="{9E604185-C64B-4AAA-9F3F-C16F54E4E777}"/>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5801" name="Line 24">
            <a:extLst>
              <a:ext uri="{FF2B5EF4-FFF2-40B4-BE49-F238E27FC236}">
                <a16:creationId xmlns:a16="http://schemas.microsoft.com/office/drawing/2014/main" id="{7EB8E68C-5667-4711-9156-6FC1E4328D7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802" name="Line 25">
            <a:extLst>
              <a:ext uri="{FF2B5EF4-FFF2-40B4-BE49-F238E27FC236}">
                <a16:creationId xmlns:a16="http://schemas.microsoft.com/office/drawing/2014/main" id="{3BB75EB6-090C-49EC-BEED-094AE33AF308}"/>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803" name="Line 26">
            <a:extLst>
              <a:ext uri="{FF2B5EF4-FFF2-40B4-BE49-F238E27FC236}">
                <a16:creationId xmlns:a16="http://schemas.microsoft.com/office/drawing/2014/main" id="{E58A0E49-A4C6-4F89-9E8F-C81F9A307F22}"/>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804" name="Line 27">
            <a:extLst>
              <a:ext uri="{FF2B5EF4-FFF2-40B4-BE49-F238E27FC236}">
                <a16:creationId xmlns:a16="http://schemas.microsoft.com/office/drawing/2014/main" id="{F49FD98C-84D3-4F1F-9608-DAFCAE17A0F9}"/>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5805" name="Rectangle 28">
            <a:extLst>
              <a:ext uri="{FF2B5EF4-FFF2-40B4-BE49-F238E27FC236}">
                <a16:creationId xmlns:a16="http://schemas.microsoft.com/office/drawing/2014/main" id="{FA2D5977-F4EF-4C91-BDAA-F91A9AD967FC}"/>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5806" name="Rectangle 29">
            <a:extLst>
              <a:ext uri="{FF2B5EF4-FFF2-40B4-BE49-F238E27FC236}">
                <a16:creationId xmlns:a16="http://schemas.microsoft.com/office/drawing/2014/main" id="{130C3D46-378A-4C23-B08D-6B799A52A105}"/>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5807" name="Rectangle 30">
            <a:extLst>
              <a:ext uri="{FF2B5EF4-FFF2-40B4-BE49-F238E27FC236}">
                <a16:creationId xmlns:a16="http://schemas.microsoft.com/office/drawing/2014/main" id="{861D6F6F-0C24-4C1E-9966-A07B678B44D4}"/>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5808" name="Rectangle 31">
            <a:extLst>
              <a:ext uri="{FF2B5EF4-FFF2-40B4-BE49-F238E27FC236}">
                <a16:creationId xmlns:a16="http://schemas.microsoft.com/office/drawing/2014/main" id="{663A664C-F5AB-49AC-A9D7-A54AFA167306}"/>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5809" name="Rectangle 32">
            <a:extLst>
              <a:ext uri="{FF2B5EF4-FFF2-40B4-BE49-F238E27FC236}">
                <a16:creationId xmlns:a16="http://schemas.microsoft.com/office/drawing/2014/main" id="{140016E0-EFB8-490D-9C0C-5D6722E8ED14}"/>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5810" name="AutoShape 33">
            <a:extLst>
              <a:ext uri="{FF2B5EF4-FFF2-40B4-BE49-F238E27FC236}">
                <a16:creationId xmlns:a16="http://schemas.microsoft.com/office/drawing/2014/main" id="{A48940B2-A3AE-41DA-B6B9-A7A1F8C3A73F}"/>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1 and j = 4 </a:t>
            </a:r>
          </a:p>
          <a:p>
            <a:pPr algn="ctr">
              <a:spcBef>
                <a:spcPct val="0"/>
              </a:spcBef>
              <a:buClrTx/>
              <a:buSzTx/>
              <a:buFontTx/>
              <a:buNone/>
            </a:pPr>
            <a:r>
              <a:rPr lang="en-US" altLang="en-US" sz="1800"/>
              <a:t>Assign list[1] to result[4]</a:t>
            </a:r>
          </a:p>
        </p:txBody>
      </p:sp>
      <p:sp>
        <p:nvSpPr>
          <p:cNvPr id="75811" name="Rectangle 34">
            <a:extLst>
              <a:ext uri="{FF2B5EF4-FFF2-40B4-BE49-F238E27FC236}">
                <a16:creationId xmlns:a16="http://schemas.microsoft.com/office/drawing/2014/main" id="{7472401B-10DF-48AD-B0B5-5ED442C40FBE}"/>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812" name="Line 35">
            <a:extLst>
              <a:ext uri="{FF2B5EF4-FFF2-40B4-BE49-F238E27FC236}">
                <a16:creationId xmlns:a16="http://schemas.microsoft.com/office/drawing/2014/main" id="{129D643D-8655-417B-B01A-FAC2F3CE1DB2}"/>
              </a:ext>
            </a:extLst>
          </p:cNvPr>
          <p:cNvSpPr>
            <a:spLocks noChangeShapeType="1"/>
          </p:cNvSpPr>
          <p:nvPr/>
        </p:nvSpPr>
        <p:spPr bwMode="auto">
          <a:xfrm>
            <a:off x="4111625" y="5310188"/>
            <a:ext cx="1266825" cy="576262"/>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75813" name="Rectangle 36">
            <a:extLst>
              <a:ext uri="{FF2B5EF4-FFF2-40B4-BE49-F238E27FC236}">
                <a16:creationId xmlns:a16="http://schemas.microsoft.com/office/drawing/2014/main" id="{535283E8-13BB-44B8-9E15-36E690AEE66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7638FE3D-EB05-4EB5-BC0F-9DA09CC283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414ADF-8AFA-49E6-A58F-8FF71A322D87}" type="slidenum">
              <a:rPr lang="en-US" altLang="en-US" sz="1400"/>
              <a:pPr>
                <a:spcBef>
                  <a:spcPct val="0"/>
                </a:spcBef>
                <a:buClrTx/>
                <a:buSzTx/>
                <a:buFontTx/>
                <a:buNone/>
              </a:pPr>
              <a:t>73</a:t>
            </a:fld>
            <a:endParaRPr lang="en-US" altLang="en-US" sz="1400"/>
          </a:p>
        </p:txBody>
      </p:sp>
      <p:sp>
        <p:nvSpPr>
          <p:cNvPr id="76803" name="Rectangle 2">
            <a:extLst>
              <a:ext uri="{FF2B5EF4-FFF2-40B4-BE49-F238E27FC236}">
                <a16:creationId xmlns:a16="http://schemas.microsoft.com/office/drawing/2014/main" id="{AADC2CF2-0800-478F-A36D-B95A760C69A9}"/>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6804" name="Rectangle 3">
            <a:extLst>
              <a:ext uri="{FF2B5EF4-FFF2-40B4-BE49-F238E27FC236}">
                <a16:creationId xmlns:a16="http://schemas.microsoft.com/office/drawing/2014/main" id="{C0E552B3-61A9-4E27-A1BF-CE5858AC2C2D}"/>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6805" name="Rectangle 4">
            <a:extLst>
              <a:ext uri="{FF2B5EF4-FFF2-40B4-BE49-F238E27FC236}">
                <a16:creationId xmlns:a16="http://schemas.microsoft.com/office/drawing/2014/main" id="{E79B39F9-164C-4DAA-AD7C-1952BBE42B9E}"/>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5">
            <a:extLst>
              <a:ext uri="{FF2B5EF4-FFF2-40B4-BE49-F238E27FC236}">
                <a16:creationId xmlns:a16="http://schemas.microsoft.com/office/drawing/2014/main" id="{AAE314A0-FD6B-4960-A323-0C0CC35F884A}"/>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6807" name="Text Box 6">
            <a:extLst>
              <a:ext uri="{FF2B5EF4-FFF2-40B4-BE49-F238E27FC236}">
                <a16:creationId xmlns:a16="http://schemas.microsoft.com/office/drawing/2014/main" id="{5E22378F-3079-42AE-8A67-B60DBBFB8AE4}"/>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6808" name="Rectangle 7">
            <a:extLst>
              <a:ext uri="{FF2B5EF4-FFF2-40B4-BE49-F238E27FC236}">
                <a16:creationId xmlns:a16="http://schemas.microsoft.com/office/drawing/2014/main" id="{41340798-D650-43E1-BE5F-C040CBB93841}"/>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Line 8">
            <a:extLst>
              <a:ext uri="{FF2B5EF4-FFF2-40B4-BE49-F238E27FC236}">
                <a16:creationId xmlns:a16="http://schemas.microsoft.com/office/drawing/2014/main" id="{5A22EA47-46A9-46C3-BEF5-DE01740189CC}"/>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10" name="Text Box 9">
            <a:extLst>
              <a:ext uri="{FF2B5EF4-FFF2-40B4-BE49-F238E27FC236}">
                <a16:creationId xmlns:a16="http://schemas.microsoft.com/office/drawing/2014/main" id="{6D94ADD1-075A-43C0-98A8-BF61F64D9FF5}"/>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6811" name="Text Box 10">
            <a:extLst>
              <a:ext uri="{FF2B5EF4-FFF2-40B4-BE49-F238E27FC236}">
                <a16:creationId xmlns:a16="http://schemas.microsoft.com/office/drawing/2014/main" id="{9FE7238E-CEFB-4D62-B73D-40EF95678845}"/>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6812" name="Rectangle 11">
            <a:extLst>
              <a:ext uri="{FF2B5EF4-FFF2-40B4-BE49-F238E27FC236}">
                <a16:creationId xmlns:a16="http://schemas.microsoft.com/office/drawing/2014/main" id="{84F6DFED-ABDA-4E56-97C8-1589E8C156F6}"/>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6813" name="Line 12">
            <a:extLst>
              <a:ext uri="{FF2B5EF4-FFF2-40B4-BE49-F238E27FC236}">
                <a16:creationId xmlns:a16="http://schemas.microsoft.com/office/drawing/2014/main" id="{68AF00FB-F87E-4296-BF0B-2FEF94866D5D}"/>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14" name="Line 13">
            <a:extLst>
              <a:ext uri="{FF2B5EF4-FFF2-40B4-BE49-F238E27FC236}">
                <a16:creationId xmlns:a16="http://schemas.microsoft.com/office/drawing/2014/main" id="{7B1328C8-A92A-4ABB-8E7A-E61C0AD1E030}"/>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15" name="Line 14">
            <a:extLst>
              <a:ext uri="{FF2B5EF4-FFF2-40B4-BE49-F238E27FC236}">
                <a16:creationId xmlns:a16="http://schemas.microsoft.com/office/drawing/2014/main" id="{797BB804-816F-4530-9ADA-0C08EBA4DE51}"/>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16" name="Line 15">
            <a:extLst>
              <a:ext uri="{FF2B5EF4-FFF2-40B4-BE49-F238E27FC236}">
                <a16:creationId xmlns:a16="http://schemas.microsoft.com/office/drawing/2014/main" id="{827B4261-090A-415D-B245-2E81C960BFFC}"/>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17" name="Rectangle 16">
            <a:extLst>
              <a:ext uri="{FF2B5EF4-FFF2-40B4-BE49-F238E27FC236}">
                <a16:creationId xmlns:a16="http://schemas.microsoft.com/office/drawing/2014/main" id="{45D60644-A7BD-474B-A570-BB8F0C9993F5}"/>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6818" name="Rectangle 17">
            <a:extLst>
              <a:ext uri="{FF2B5EF4-FFF2-40B4-BE49-F238E27FC236}">
                <a16:creationId xmlns:a16="http://schemas.microsoft.com/office/drawing/2014/main" id="{ADECED1E-40B2-40C5-B6F6-93ABBDE451FA}"/>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6819" name="Rectangle 18">
            <a:extLst>
              <a:ext uri="{FF2B5EF4-FFF2-40B4-BE49-F238E27FC236}">
                <a16:creationId xmlns:a16="http://schemas.microsoft.com/office/drawing/2014/main" id="{EE6C9232-FC2B-4599-86D5-6F3BAD25A748}"/>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6820" name="Rectangle 19">
            <a:extLst>
              <a:ext uri="{FF2B5EF4-FFF2-40B4-BE49-F238E27FC236}">
                <a16:creationId xmlns:a16="http://schemas.microsoft.com/office/drawing/2014/main" id="{161CD853-5DBB-479A-B127-9D78FD2171E5}"/>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6821" name="Rectangle 20">
            <a:extLst>
              <a:ext uri="{FF2B5EF4-FFF2-40B4-BE49-F238E27FC236}">
                <a16:creationId xmlns:a16="http://schemas.microsoft.com/office/drawing/2014/main" id="{5D106FED-8FF8-472B-A9AB-A46572101654}"/>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6822" name="Rectangle 21">
            <a:extLst>
              <a:ext uri="{FF2B5EF4-FFF2-40B4-BE49-F238E27FC236}">
                <a16:creationId xmlns:a16="http://schemas.microsoft.com/office/drawing/2014/main" id="{5E4F1699-5FE5-4F9F-886D-3C6B09C51F04}"/>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23" name="Line 22">
            <a:extLst>
              <a:ext uri="{FF2B5EF4-FFF2-40B4-BE49-F238E27FC236}">
                <a16:creationId xmlns:a16="http://schemas.microsoft.com/office/drawing/2014/main" id="{F9238AE1-3B9A-431C-936F-C010A94B767F}"/>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24" name="Rectangle 23">
            <a:extLst>
              <a:ext uri="{FF2B5EF4-FFF2-40B4-BE49-F238E27FC236}">
                <a16:creationId xmlns:a16="http://schemas.microsoft.com/office/drawing/2014/main" id="{AFA65609-C9F7-428A-A30C-9C30D036ED18}"/>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6825" name="Line 24">
            <a:extLst>
              <a:ext uri="{FF2B5EF4-FFF2-40B4-BE49-F238E27FC236}">
                <a16:creationId xmlns:a16="http://schemas.microsoft.com/office/drawing/2014/main" id="{3BBD24D2-CE69-4690-9880-7F8BDD036A09}"/>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26" name="Line 25">
            <a:extLst>
              <a:ext uri="{FF2B5EF4-FFF2-40B4-BE49-F238E27FC236}">
                <a16:creationId xmlns:a16="http://schemas.microsoft.com/office/drawing/2014/main" id="{BBDAFA2C-67B9-4827-9BC4-2654008D065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27" name="Line 26">
            <a:extLst>
              <a:ext uri="{FF2B5EF4-FFF2-40B4-BE49-F238E27FC236}">
                <a16:creationId xmlns:a16="http://schemas.microsoft.com/office/drawing/2014/main" id="{6792DB2B-1968-4045-ADAA-259BDFC4F3B5}"/>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28" name="Line 27">
            <a:extLst>
              <a:ext uri="{FF2B5EF4-FFF2-40B4-BE49-F238E27FC236}">
                <a16:creationId xmlns:a16="http://schemas.microsoft.com/office/drawing/2014/main" id="{B06080D2-15E8-46D6-B1F3-2DEB895A6C2C}"/>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6829" name="Rectangle 28">
            <a:extLst>
              <a:ext uri="{FF2B5EF4-FFF2-40B4-BE49-F238E27FC236}">
                <a16:creationId xmlns:a16="http://schemas.microsoft.com/office/drawing/2014/main" id="{71D819B3-4009-4847-ABD0-E3EB09D079FA}"/>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6830" name="Rectangle 29">
            <a:extLst>
              <a:ext uri="{FF2B5EF4-FFF2-40B4-BE49-F238E27FC236}">
                <a16:creationId xmlns:a16="http://schemas.microsoft.com/office/drawing/2014/main" id="{73E9087D-16F5-43E6-9FB0-33A6538C75C5}"/>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6831" name="Rectangle 30">
            <a:extLst>
              <a:ext uri="{FF2B5EF4-FFF2-40B4-BE49-F238E27FC236}">
                <a16:creationId xmlns:a16="http://schemas.microsoft.com/office/drawing/2014/main" id="{612212B8-0DC2-41DD-8E2D-B050855105F4}"/>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6832" name="Rectangle 31">
            <a:extLst>
              <a:ext uri="{FF2B5EF4-FFF2-40B4-BE49-F238E27FC236}">
                <a16:creationId xmlns:a16="http://schemas.microsoft.com/office/drawing/2014/main" id="{2E010035-379C-4E4D-97C4-502B87D9B4F9}"/>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6833" name="Rectangle 32">
            <a:extLst>
              <a:ext uri="{FF2B5EF4-FFF2-40B4-BE49-F238E27FC236}">
                <a16:creationId xmlns:a16="http://schemas.microsoft.com/office/drawing/2014/main" id="{80203834-2B9F-4955-8B9D-D520935A24E9}"/>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6834" name="AutoShape 33">
            <a:extLst>
              <a:ext uri="{FF2B5EF4-FFF2-40B4-BE49-F238E27FC236}">
                <a16:creationId xmlns:a16="http://schemas.microsoft.com/office/drawing/2014/main" id="{AE13ABBA-A246-47D8-B8B6-1454BC065E74}"/>
              </a:ext>
            </a:extLst>
          </p:cNvPr>
          <p:cNvSpPr>
            <a:spLocks noChangeArrowheads="1"/>
          </p:cNvSpPr>
          <p:nvPr/>
        </p:nvSpPr>
        <p:spPr bwMode="auto">
          <a:xfrm>
            <a:off x="6030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2 and j becomes 3</a:t>
            </a:r>
          </a:p>
        </p:txBody>
      </p:sp>
      <p:sp>
        <p:nvSpPr>
          <p:cNvPr id="76835" name="Rectangle 34">
            <a:extLst>
              <a:ext uri="{FF2B5EF4-FFF2-40B4-BE49-F238E27FC236}">
                <a16:creationId xmlns:a16="http://schemas.microsoft.com/office/drawing/2014/main" id="{71933FDF-F53C-452D-8F30-2B2F3CDE6053}"/>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36" name="Rectangle 36">
            <a:extLst>
              <a:ext uri="{FF2B5EF4-FFF2-40B4-BE49-F238E27FC236}">
                <a16:creationId xmlns:a16="http://schemas.microsoft.com/office/drawing/2014/main" id="{0AF29D1B-7529-4AED-BFC1-AB23ECA16A9B}"/>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FED025B1-3AE9-48A0-8D22-830A3C6C0A4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C8A94E-BD6F-45B9-B381-271F68B56791}" type="slidenum">
              <a:rPr lang="en-US" altLang="en-US" sz="1400"/>
              <a:pPr>
                <a:spcBef>
                  <a:spcPct val="0"/>
                </a:spcBef>
                <a:buClrTx/>
                <a:buSzTx/>
                <a:buFontTx/>
                <a:buNone/>
              </a:pPr>
              <a:t>74</a:t>
            </a:fld>
            <a:endParaRPr lang="en-US" altLang="en-US" sz="1400"/>
          </a:p>
        </p:txBody>
      </p:sp>
      <p:sp>
        <p:nvSpPr>
          <p:cNvPr id="77827" name="Rectangle 2">
            <a:extLst>
              <a:ext uri="{FF2B5EF4-FFF2-40B4-BE49-F238E27FC236}">
                <a16:creationId xmlns:a16="http://schemas.microsoft.com/office/drawing/2014/main" id="{C83AF4BC-9D52-43BE-A0FC-7203DA036F6E}"/>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7828" name="Rectangle 3">
            <a:extLst>
              <a:ext uri="{FF2B5EF4-FFF2-40B4-BE49-F238E27FC236}">
                <a16:creationId xmlns:a16="http://schemas.microsoft.com/office/drawing/2014/main" id="{C817CDAA-0C29-4ABC-9FBB-9FD14160D7EB}"/>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7829" name="Rectangle 4">
            <a:extLst>
              <a:ext uri="{FF2B5EF4-FFF2-40B4-BE49-F238E27FC236}">
                <a16:creationId xmlns:a16="http://schemas.microsoft.com/office/drawing/2014/main" id="{7153B164-6C8A-4832-802A-98541983DA0E}"/>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30" name="Rectangle 5">
            <a:extLst>
              <a:ext uri="{FF2B5EF4-FFF2-40B4-BE49-F238E27FC236}">
                <a16:creationId xmlns:a16="http://schemas.microsoft.com/office/drawing/2014/main" id="{8B6A7DC9-DCB7-482C-BE69-DE5A65F40EC8}"/>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7831" name="Text Box 6">
            <a:extLst>
              <a:ext uri="{FF2B5EF4-FFF2-40B4-BE49-F238E27FC236}">
                <a16:creationId xmlns:a16="http://schemas.microsoft.com/office/drawing/2014/main" id="{D0A1B42A-F9D1-40D2-BCB5-207A0D3A8B87}"/>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7832" name="Rectangle 7">
            <a:extLst>
              <a:ext uri="{FF2B5EF4-FFF2-40B4-BE49-F238E27FC236}">
                <a16:creationId xmlns:a16="http://schemas.microsoft.com/office/drawing/2014/main" id="{C68FBEBC-FF7D-417C-A4DB-A55FA7D0E39C}"/>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33" name="Line 8">
            <a:extLst>
              <a:ext uri="{FF2B5EF4-FFF2-40B4-BE49-F238E27FC236}">
                <a16:creationId xmlns:a16="http://schemas.microsoft.com/office/drawing/2014/main" id="{43869073-E96E-4002-B658-FF50BB99F3CA}"/>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34" name="Text Box 9">
            <a:extLst>
              <a:ext uri="{FF2B5EF4-FFF2-40B4-BE49-F238E27FC236}">
                <a16:creationId xmlns:a16="http://schemas.microsoft.com/office/drawing/2014/main" id="{D7CB069B-C22F-45C6-B48D-7E110D333B4B}"/>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7835" name="Text Box 10">
            <a:extLst>
              <a:ext uri="{FF2B5EF4-FFF2-40B4-BE49-F238E27FC236}">
                <a16:creationId xmlns:a16="http://schemas.microsoft.com/office/drawing/2014/main" id="{8CDF28A4-BE8A-493F-A7A9-57A48871A8AE}"/>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7836" name="Rectangle 11">
            <a:extLst>
              <a:ext uri="{FF2B5EF4-FFF2-40B4-BE49-F238E27FC236}">
                <a16:creationId xmlns:a16="http://schemas.microsoft.com/office/drawing/2014/main" id="{31516F55-5959-4468-A6D2-F14DD84D5A4F}"/>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7837" name="Line 12">
            <a:extLst>
              <a:ext uri="{FF2B5EF4-FFF2-40B4-BE49-F238E27FC236}">
                <a16:creationId xmlns:a16="http://schemas.microsoft.com/office/drawing/2014/main" id="{A2C8E160-5BD5-42E1-93F7-CAC27A8D246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38" name="Line 13">
            <a:extLst>
              <a:ext uri="{FF2B5EF4-FFF2-40B4-BE49-F238E27FC236}">
                <a16:creationId xmlns:a16="http://schemas.microsoft.com/office/drawing/2014/main" id="{91E090CE-6F15-4CBD-B937-49FC94EF0AD3}"/>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39" name="Line 14">
            <a:extLst>
              <a:ext uri="{FF2B5EF4-FFF2-40B4-BE49-F238E27FC236}">
                <a16:creationId xmlns:a16="http://schemas.microsoft.com/office/drawing/2014/main" id="{DDF82B82-E1D8-47EA-B0E5-D1E38A7E2441}"/>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40" name="Line 15">
            <a:extLst>
              <a:ext uri="{FF2B5EF4-FFF2-40B4-BE49-F238E27FC236}">
                <a16:creationId xmlns:a16="http://schemas.microsoft.com/office/drawing/2014/main" id="{C987549C-5C80-4558-8D79-C46EE9FABE29}"/>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41" name="Rectangle 16">
            <a:extLst>
              <a:ext uri="{FF2B5EF4-FFF2-40B4-BE49-F238E27FC236}">
                <a16:creationId xmlns:a16="http://schemas.microsoft.com/office/drawing/2014/main" id="{E74894C6-BD74-41B4-B164-65385BEA6750}"/>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7842" name="Rectangle 17">
            <a:extLst>
              <a:ext uri="{FF2B5EF4-FFF2-40B4-BE49-F238E27FC236}">
                <a16:creationId xmlns:a16="http://schemas.microsoft.com/office/drawing/2014/main" id="{1ACC34E7-8F3F-411D-B470-2FA1B69A59E3}"/>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7843" name="Rectangle 18">
            <a:extLst>
              <a:ext uri="{FF2B5EF4-FFF2-40B4-BE49-F238E27FC236}">
                <a16:creationId xmlns:a16="http://schemas.microsoft.com/office/drawing/2014/main" id="{6E25A23D-05AF-4D46-93C8-193422ABD093}"/>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7844" name="Rectangle 19">
            <a:extLst>
              <a:ext uri="{FF2B5EF4-FFF2-40B4-BE49-F238E27FC236}">
                <a16:creationId xmlns:a16="http://schemas.microsoft.com/office/drawing/2014/main" id="{0E993957-B8FB-475E-AC8F-6381143A445A}"/>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7845" name="Rectangle 20">
            <a:extLst>
              <a:ext uri="{FF2B5EF4-FFF2-40B4-BE49-F238E27FC236}">
                <a16:creationId xmlns:a16="http://schemas.microsoft.com/office/drawing/2014/main" id="{754602AC-8737-4EAE-93A5-1603F3709A0D}"/>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7846" name="Rectangle 21">
            <a:extLst>
              <a:ext uri="{FF2B5EF4-FFF2-40B4-BE49-F238E27FC236}">
                <a16:creationId xmlns:a16="http://schemas.microsoft.com/office/drawing/2014/main" id="{754A1AF8-DBD7-4DE4-9029-BD4303893C69}"/>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47" name="Line 22">
            <a:extLst>
              <a:ext uri="{FF2B5EF4-FFF2-40B4-BE49-F238E27FC236}">
                <a16:creationId xmlns:a16="http://schemas.microsoft.com/office/drawing/2014/main" id="{0F95C956-CBBB-43B6-AC6C-F600C29ED8F1}"/>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48" name="Rectangle 23">
            <a:extLst>
              <a:ext uri="{FF2B5EF4-FFF2-40B4-BE49-F238E27FC236}">
                <a16:creationId xmlns:a16="http://schemas.microsoft.com/office/drawing/2014/main" id="{C5C182F0-DB78-419E-A327-B6A7A34A0C5F}"/>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7849" name="Line 24">
            <a:extLst>
              <a:ext uri="{FF2B5EF4-FFF2-40B4-BE49-F238E27FC236}">
                <a16:creationId xmlns:a16="http://schemas.microsoft.com/office/drawing/2014/main" id="{343B0568-491D-4AEB-81DD-9A82F5EFB598}"/>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0" name="Line 25">
            <a:extLst>
              <a:ext uri="{FF2B5EF4-FFF2-40B4-BE49-F238E27FC236}">
                <a16:creationId xmlns:a16="http://schemas.microsoft.com/office/drawing/2014/main" id="{3C49E541-B6F3-4492-B9CF-0F8AA0FC5C1A}"/>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1" name="Line 26">
            <a:extLst>
              <a:ext uri="{FF2B5EF4-FFF2-40B4-BE49-F238E27FC236}">
                <a16:creationId xmlns:a16="http://schemas.microsoft.com/office/drawing/2014/main" id="{2934BBFE-2166-4D11-AF8E-AA34222CA1AB}"/>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2" name="Line 27">
            <a:extLst>
              <a:ext uri="{FF2B5EF4-FFF2-40B4-BE49-F238E27FC236}">
                <a16:creationId xmlns:a16="http://schemas.microsoft.com/office/drawing/2014/main" id="{E333AD21-A384-4C00-B4FC-E39CFF8D89BD}"/>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7853" name="Rectangle 28">
            <a:extLst>
              <a:ext uri="{FF2B5EF4-FFF2-40B4-BE49-F238E27FC236}">
                <a16:creationId xmlns:a16="http://schemas.microsoft.com/office/drawing/2014/main" id="{4CC2DF0A-237F-4D02-8BD4-61603E2163F8}"/>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7854" name="Rectangle 29">
            <a:extLst>
              <a:ext uri="{FF2B5EF4-FFF2-40B4-BE49-F238E27FC236}">
                <a16:creationId xmlns:a16="http://schemas.microsoft.com/office/drawing/2014/main" id="{C2492F77-2219-420D-B202-43CA86144539}"/>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7855" name="Rectangle 30">
            <a:extLst>
              <a:ext uri="{FF2B5EF4-FFF2-40B4-BE49-F238E27FC236}">
                <a16:creationId xmlns:a16="http://schemas.microsoft.com/office/drawing/2014/main" id="{84F799CC-A755-417E-8FE3-CA02BAF61E61}"/>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7856" name="Rectangle 31">
            <a:extLst>
              <a:ext uri="{FF2B5EF4-FFF2-40B4-BE49-F238E27FC236}">
                <a16:creationId xmlns:a16="http://schemas.microsoft.com/office/drawing/2014/main" id="{0889A5E7-6A53-4577-ABA0-57E16AD7EEB9}"/>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7857" name="Rectangle 32">
            <a:extLst>
              <a:ext uri="{FF2B5EF4-FFF2-40B4-BE49-F238E27FC236}">
                <a16:creationId xmlns:a16="http://schemas.microsoft.com/office/drawing/2014/main" id="{FEB72B4D-4C02-4384-B833-3136912048E3}"/>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7858" name="AutoShape 33">
            <a:extLst>
              <a:ext uri="{FF2B5EF4-FFF2-40B4-BE49-F238E27FC236}">
                <a16:creationId xmlns:a16="http://schemas.microsoft.com/office/drawing/2014/main" id="{1FF90EF8-DFEE-40B7-9238-17071C579021}"/>
              </a:ext>
            </a:extLst>
          </p:cNvPr>
          <p:cNvSpPr>
            <a:spLocks noChangeArrowheads="1"/>
          </p:cNvSpPr>
          <p:nvPr/>
        </p:nvSpPr>
        <p:spPr bwMode="auto">
          <a:xfrm>
            <a:off x="6030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(=2) is still less than 6</a:t>
            </a:r>
          </a:p>
        </p:txBody>
      </p:sp>
      <p:sp>
        <p:nvSpPr>
          <p:cNvPr id="77859" name="Rectangle 34">
            <a:extLst>
              <a:ext uri="{FF2B5EF4-FFF2-40B4-BE49-F238E27FC236}">
                <a16:creationId xmlns:a16="http://schemas.microsoft.com/office/drawing/2014/main" id="{F2D0776C-CCC4-42A6-B6C5-8675F1BC2B84}"/>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60" name="Rectangle 36">
            <a:extLst>
              <a:ext uri="{FF2B5EF4-FFF2-40B4-BE49-F238E27FC236}">
                <a16:creationId xmlns:a16="http://schemas.microsoft.com/office/drawing/2014/main" id="{0CB2F7B9-7D69-4997-91B8-D5BE399582E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768D2D40-51D0-465C-88A9-76141F77DD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B3F8A3-D15A-4CFB-A3DD-EC6444B8CDF5}" type="slidenum">
              <a:rPr lang="en-US" altLang="en-US" sz="1400"/>
              <a:pPr>
                <a:spcBef>
                  <a:spcPct val="0"/>
                </a:spcBef>
                <a:buClrTx/>
                <a:buSzTx/>
                <a:buFontTx/>
                <a:buNone/>
              </a:pPr>
              <a:t>75</a:t>
            </a:fld>
            <a:endParaRPr lang="en-US" altLang="en-US" sz="1400"/>
          </a:p>
        </p:txBody>
      </p:sp>
      <p:sp>
        <p:nvSpPr>
          <p:cNvPr id="78851" name="Rectangle 2">
            <a:extLst>
              <a:ext uri="{FF2B5EF4-FFF2-40B4-BE49-F238E27FC236}">
                <a16:creationId xmlns:a16="http://schemas.microsoft.com/office/drawing/2014/main" id="{540B2292-D9F4-4007-B2D7-01C8E72BD8F3}"/>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8852" name="Rectangle 3">
            <a:extLst>
              <a:ext uri="{FF2B5EF4-FFF2-40B4-BE49-F238E27FC236}">
                <a16:creationId xmlns:a16="http://schemas.microsoft.com/office/drawing/2014/main" id="{613D1FF1-E87F-43BC-A56F-02BE4AF5DFE9}"/>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8853" name="Rectangle 4">
            <a:extLst>
              <a:ext uri="{FF2B5EF4-FFF2-40B4-BE49-F238E27FC236}">
                <a16:creationId xmlns:a16="http://schemas.microsoft.com/office/drawing/2014/main" id="{10C87A74-B715-45D7-B463-27C52835E0CA}"/>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8854" name="Rectangle 5">
            <a:extLst>
              <a:ext uri="{FF2B5EF4-FFF2-40B4-BE49-F238E27FC236}">
                <a16:creationId xmlns:a16="http://schemas.microsoft.com/office/drawing/2014/main" id="{C1576FBD-7F77-4AC9-8A49-A3A5E1FB10B6}"/>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8855" name="Text Box 6">
            <a:extLst>
              <a:ext uri="{FF2B5EF4-FFF2-40B4-BE49-F238E27FC236}">
                <a16:creationId xmlns:a16="http://schemas.microsoft.com/office/drawing/2014/main" id="{98EE7ACD-AB49-47BC-86D5-A07B97081323}"/>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8856" name="Rectangle 7">
            <a:extLst>
              <a:ext uri="{FF2B5EF4-FFF2-40B4-BE49-F238E27FC236}">
                <a16:creationId xmlns:a16="http://schemas.microsoft.com/office/drawing/2014/main" id="{79314D21-252C-4344-B5F1-47E4BB3DDCA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8857" name="Line 8">
            <a:extLst>
              <a:ext uri="{FF2B5EF4-FFF2-40B4-BE49-F238E27FC236}">
                <a16:creationId xmlns:a16="http://schemas.microsoft.com/office/drawing/2014/main" id="{6EC81DAE-4914-4396-A3F3-E9EC162C26B8}"/>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58" name="Text Box 9">
            <a:extLst>
              <a:ext uri="{FF2B5EF4-FFF2-40B4-BE49-F238E27FC236}">
                <a16:creationId xmlns:a16="http://schemas.microsoft.com/office/drawing/2014/main" id="{FF74D0C2-2E79-4989-9D5C-A477A1A9DB11}"/>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8859" name="Text Box 10">
            <a:extLst>
              <a:ext uri="{FF2B5EF4-FFF2-40B4-BE49-F238E27FC236}">
                <a16:creationId xmlns:a16="http://schemas.microsoft.com/office/drawing/2014/main" id="{14988FAF-1984-47DA-A23E-A551BB8A4BE9}"/>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8860" name="Rectangle 11">
            <a:extLst>
              <a:ext uri="{FF2B5EF4-FFF2-40B4-BE49-F238E27FC236}">
                <a16:creationId xmlns:a16="http://schemas.microsoft.com/office/drawing/2014/main" id="{4B9152BA-9006-4F0F-9F3F-AB00F45E5925}"/>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8861" name="Line 12">
            <a:extLst>
              <a:ext uri="{FF2B5EF4-FFF2-40B4-BE49-F238E27FC236}">
                <a16:creationId xmlns:a16="http://schemas.microsoft.com/office/drawing/2014/main" id="{CB1377D4-0B53-4A04-BD9F-4A796E0D6994}"/>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62" name="Line 13">
            <a:extLst>
              <a:ext uri="{FF2B5EF4-FFF2-40B4-BE49-F238E27FC236}">
                <a16:creationId xmlns:a16="http://schemas.microsoft.com/office/drawing/2014/main" id="{8AA45F37-E6B3-4EB8-AB3E-7E98586AA6FC}"/>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63" name="Line 14">
            <a:extLst>
              <a:ext uri="{FF2B5EF4-FFF2-40B4-BE49-F238E27FC236}">
                <a16:creationId xmlns:a16="http://schemas.microsoft.com/office/drawing/2014/main" id="{D5305249-F08F-4B65-9DAE-CFE35A179F0E}"/>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64" name="Line 15">
            <a:extLst>
              <a:ext uri="{FF2B5EF4-FFF2-40B4-BE49-F238E27FC236}">
                <a16:creationId xmlns:a16="http://schemas.microsoft.com/office/drawing/2014/main" id="{B9454BC8-7FB4-466C-9AE9-CDD49B2475A4}"/>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65" name="Rectangle 16">
            <a:extLst>
              <a:ext uri="{FF2B5EF4-FFF2-40B4-BE49-F238E27FC236}">
                <a16:creationId xmlns:a16="http://schemas.microsoft.com/office/drawing/2014/main" id="{C88B2E60-4FD8-4389-B9B0-0166C7F2BBFA}"/>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8866" name="Rectangle 17">
            <a:extLst>
              <a:ext uri="{FF2B5EF4-FFF2-40B4-BE49-F238E27FC236}">
                <a16:creationId xmlns:a16="http://schemas.microsoft.com/office/drawing/2014/main" id="{52C8C15C-7419-4915-8074-09334D1AED76}"/>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8867" name="Rectangle 18">
            <a:extLst>
              <a:ext uri="{FF2B5EF4-FFF2-40B4-BE49-F238E27FC236}">
                <a16:creationId xmlns:a16="http://schemas.microsoft.com/office/drawing/2014/main" id="{6D07DDB3-03BD-4D8C-AC1E-42DA42D62309}"/>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8868" name="Rectangle 19">
            <a:extLst>
              <a:ext uri="{FF2B5EF4-FFF2-40B4-BE49-F238E27FC236}">
                <a16:creationId xmlns:a16="http://schemas.microsoft.com/office/drawing/2014/main" id="{A07A941A-3987-4DA8-8F53-151B05AC0E9A}"/>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8869" name="Rectangle 20">
            <a:extLst>
              <a:ext uri="{FF2B5EF4-FFF2-40B4-BE49-F238E27FC236}">
                <a16:creationId xmlns:a16="http://schemas.microsoft.com/office/drawing/2014/main" id="{76C23DE7-8AE3-4D1A-9552-05F4026C1C4D}"/>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8870" name="Rectangle 21">
            <a:extLst>
              <a:ext uri="{FF2B5EF4-FFF2-40B4-BE49-F238E27FC236}">
                <a16:creationId xmlns:a16="http://schemas.microsoft.com/office/drawing/2014/main" id="{2DDCBF5B-D934-4796-B43B-A83C4464E443}"/>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8871" name="Line 22">
            <a:extLst>
              <a:ext uri="{FF2B5EF4-FFF2-40B4-BE49-F238E27FC236}">
                <a16:creationId xmlns:a16="http://schemas.microsoft.com/office/drawing/2014/main" id="{5FEEC11F-A61E-4F80-8C36-B3AFA95462F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2" name="Rectangle 23">
            <a:extLst>
              <a:ext uri="{FF2B5EF4-FFF2-40B4-BE49-F238E27FC236}">
                <a16:creationId xmlns:a16="http://schemas.microsoft.com/office/drawing/2014/main" id="{27DA90CA-F826-4F5C-8559-03A3DAEF6836}"/>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8873" name="Line 24">
            <a:extLst>
              <a:ext uri="{FF2B5EF4-FFF2-40B4-BE49-F238E27FC236}">
                <a16:creationId xmlns:a16="http://schemas.microsoft.com/office/drawing/2014/main" id="{BE91F305-B316-447C-BABF-08790ED97382}"/>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4" name="Line 25">
            <a:extLst>
              <a:ext uri="{FF2B5EF4-FFF2-40B4-BE49-F238E27FC236}">
                <a16:creationId xmlns:a16="http://schemas.microsoft.com/office/drawing/2014/main" id="{52874E41-CCFC-4A28-93B2-FB45714FDC32}"/>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5" name="Line 26">
            <a:extLst>
              <a:ext uri="{FF2B5EF4-FFF2-40B4-BE49-F238E27FC236}">
                <a16:creationId xmlns:a16="http://schemas.microsoft.com/office/drawing/2014/main" id="{84BB3C8E-64B2-4429-8C16-12EDF1F50DE7}"/>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6" name="Line 27">
            <a:extLst>
              <a:ext uri="{FF2B5EF4-FFF2-40B4-BE49-F238E27FC236}">
                <a16:creationId xmlns:a16="http://schemas.microsoft.com/office/drawing/2014/main" id="{4863D777-3529-4136-A913-80F52AF2DF40}"/>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8877" name="Rectangle 28">
            <a:extLst>
              <a:ext uri="{FF2B5EF4-FFF2-40B4-BE49-F238E27FC236}">
                <a16:creationId xmlns:a16="http://schemas.microsoft.com/office/drawing/2014/main" id="{E49AD71E-034A-4869-B372-AB5D64AD483B}"/>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8878" name="Rectangle 29">
            <a:extLst>
              <a:ext uri="{FF2B5EF4-FFF2-40B4-BE49-F238E27FC236}">
                <a16:creationId xmlns:a16="http://schemas.microsoft.com/office/drawing/2014/main" id="{C15196C1-B8F9-4B97-90BE-C4F827493B57}"/>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8879" name="Rectangle 30">
            <a:extLst>
              <a:ext uri="{FF2B5EF4-FFF2-40B4-BE49-F238E27FC236}">
                <a16:creationId xmlns:a16="http://schemas.microsoft.com/office/drawing/2014/main" id="{168CDF35-F0DF-42CA-BB00-CB03092D898E}"/>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8880" name="Rectangle 31">
            <a:extLst>
              <a:ext uri="{FF2B5EF4-FFF2-40B4-BE49-F238E27FC236}">
                <a16:creationId xmlns:a16="http://schemas.microsoft.com/office/drawing/2014/main" id="{DDB57A08-81D5-4825-9A99-2CB7353B10BE}"/>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8881" name="Rectangle 32">
            <a:extLst>
              <a:ext uri="{FF2B5EF4-FFF2-40B4-BE49-F238E27FC236}">
                <a16:creationId xmlns:a16="http://schemas.microsoft.com/office/drawing/2014/main" id="{990A6DA0-CB86-4A86-9458-3F0BDA68BA94}"/>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8882" name="AutoShape 33">
            <a:extLst>
              <a:ext uri="{FF2B5EF4-FFF2-40B4-BE49-F238E27FC236}">
                <a16:creationId xmlns:a16="http://schemas.microsoft.com/office/drawing/2014/main" id="{315F83BA-B1E1-4CE3-B9BC-F4349F4196F0}"/>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2 and j = 3 </a:t>
            </a:r>
          </a:p>
          <a:p>
            <a:pPr algn="ctr">
              <a:spcBef>
                <a:spcPct val="0"/>
              </a:spcBef>
              <a:buClrTx/>
              <a:buSzTx/>
              <a:buFontTx/>
              <a:buNone/>
            </a:pPr>
            <a:r>
              <a:rPr lang="en-US" altLang="en-US" sz="1800"/>
              <a:t>Assign list[i] to result[j]</a:t>
            </a:r>
          </a:p>
        </p:txBody>
      </p:sp>
      <p:sp>
        <p:nvSpPr>
          <p:cNvPr id="78883" name="Rectangle 34">
            <a:extLst>
              <a:ext uri="{FF2B5EF4-FFF2-40B4-BE49-F238E27FC236}">
                <a16:creationId xmlns:a16="http://schemas.microsoft.com/office/drawing/2014/main" id="{DA4E09A1-C2E8-4D54-AA78-3DB110933AC6}"/>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8884" name="Line 35">
            <a:extLst>
              <a:ext uri="{FF2B5EF4-FFF2-40B4-BE49-F238E27FC236}">
                <a16:creationId xmlns:a16="http://schemas.microsoft.com/office/drawing/2014/main" id="{4E70003F-8A36-4856-B4B7-792AB8C892F0}"/>
              </a:ext>
            </a:extLst>
          </p:cNvPr>
          <p:cNvSpPr>
            <a:spLocks noChangeShapeType="1"/>
          </p:cNvSpPr>
          <p:nvPr/>
        </p:nvSpPr>
        <p:spPr bwMode="auto">
          <a:xfrm>
            <a:off x="4495800" y="5272088"/>
            <a:ext cx="460375" cy="614362"/>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78885" name="Rectangle 36">
            <a:extLst>
              <a:ext uri="{FF2B5EF4-FFF2-40B4-BE49-F238E27FC236}">
                <a16:creationId xmlns:a16="http://schemas.microsoft.com/office/drawing/2014/main" id="{FABBC987-D696-4036-AFBB-C7654FB1BC6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1A4A848B-DD49-44C7-95A2-24D5120EB46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B11A38-AF36-4688-A727-878831940DA9}" type="slidenum">
              <a:rPr lang="en-US" altLang="en-US" sz="1400"/>
              <a:pPr>
                <a:spcBef>
                  <a:spcPct val="0"/>
                </a:spcBef>
                <a:buClrTx/>
                <a:buSzTx/>
                <a:buFontTx/>
                <a:buNone/>
              </a:pPr>
              <a:t>76</a:t>
            </a:fld>
            <a:endParaRPr lang="en-US" altLang="en-US" sz="1400"/>
          </a:p>
        </p:txBody>
      </p:sp>
      <p:sp>
        <p:nvSpPr>
          <p:cNvPr id="79875" name="Rectangle 2">
            <a:extLst>
              <a:ext uri="{FF2B5EF4-FFF2-40B4-BE49-F238E27FC236}">
                <a16:creationId xmlns:a16="http://schemas.microsoft.com/office/drawing/2014/main" id="{14B1DF83-1426-429F-91A4-AE4E1D7F0681}"/>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79876" name="Rectangle 3">
            <a:extLst>
              <a:ext uri="{FF2B5EF4-FFF2-40B4-BE49-F238E27FC236}">
                <a16:creationId xmlns:a16="http://schemas.microsoft.com/office/drawing/2014/main" id="{4C40FC97-F317-47F1-AD92-74488C9E0E03}"/>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79877" name="Rectangle 4">
            <a:extLst>
              <a:ext uri="{FF2B5EF4-FFF2-40B4-BE49-F238E27FC236}">
                <a16:creationId xmlns:a16="http://schemas.microsoft.com/office/drawing/2014/main" id="{2312C047-AB03-49E5-A666-E7C1A6D99E34}"/>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5">
            <a:extLst>
              <a:ext uri="{FF2B5EF4-FFF2-40B4-BE49-F238E27FC236}">
                <a16:creationId xmlns:a16="http://schemas.microsoft.com/office/drawing/2014/main" id="{F811C03F-3517-40DF-83D4-00CD1213D4D4}"/>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79879" name="Text Box 6">
            <a:extLst>
              <a:ext uri="{FF2B5EF4-FFF2-40B4-BE49-F238E27FC236}">
                <a16:creationId xmlns:a16="http://schemas.microsoft.com/office/drawing/2014/main" id="{B5CA6EFC-7D6B-4118-B2B3-3C6BC26A3338}"/>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79880" name="Rectangle 7">
            <a:extLst>
              <a:ext uri="{FF2B5EF4-FFF2-40B4-BE49-F238E27FC236}">
                <a16:creationId xmlns:a16="http://schemas.microsoft.com/office/drawing/2014/main" id="{14592077-BFE5-4810-92C0-D1AE842586E4}"/>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1" name="Line 8">
            <a:extLst>
              <a:ext uri="{FF2B5EF4-FFF2-40B4-BE49-F238E27FC236}">
                <a16:creationId xmlns:a16="http://schemas.microsoft.com/office/drawing/2014/main" id="{0ED95382-5EA5-48C0-8CC0-3A3FCB87D54B}"/>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82" name="Text Box 9">
            <a:extLst>
              <a:ext uri="{FF2B5EF4-FFF2-40B4-BE49-F238E27FC236}">
                <a16:creationId xmlns:a16="http://schemas.microsoft.com/office/drawing/2014/main" id="{D886BB54-219F-4803-A79F-7CC84F4FFB63}"/>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79883" name="Text Box 10">
            <a:extLst>
              <a:ext uri="{FF2B5EF4-FFF2-40B4-BE49-F238E27FC236}">
                <a16:creationId xmlns:a16="http://schemas.microsoft.com/office/drawing/2014/main" id="{AEFF51C9-6AC5-446C-A672-287F21A24CE8}"/>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79884" name="Rectangle 11">
            <a:extLst>
              <a:ext uri="{FF2B5EF4-FFF2-40B4-BE49-F238E27FC236}">
                <a16:creationId xmlns:a16="http://schemas.microsoft.com/office/drawing/2014/main" id="{853EEE1C-618C-4C96-999B-F6BA2E962DF8}"/>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9885" name="Line 12">
            <a:extLst>
              <a:ext uri="{FF2B5EF4-FFF2-40B4-BE49-F238E27FC236}">
                <a16:creationId xmlns:a16="http://schemas.microsoft.com/office/drawing/2014/main" id="{7E93275B-BBB7-4653-9871-002AEB304D77}"/>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86" name="Line 13">
            <a:extLst>
              <a:ext uri="{FF2B5EF4-FFF2-40B4-BE49-F238E27FC236}">
                <a16:creationId xmlns:a16="http://schemas.microsoft.com/office/drawing/2014/main" id="{C4852A03-A793-4920-AA0D-C91FB7B146A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87" name="Line 14">
            <a:extLst>
              <a:ext uri="{FF2B5EF4-FFF2-40B4-BE49-F238E27FC236}">
                <a16:creationId xmlns:a16="http://schemas.microsoft.com/office/drawing/2014/main" id="{A3E4B8A3-57D1-42A4-971D-B3F919AEB76F}"/>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88" name="Line 15">
            <a:extLst>
              <a:ext uri="{FF2B5EF4-FFF2-40B4-BE49-F238E27FC236}">
                <a16:creationId xmlns:a16="http://schemas.microsoft.com/office/drawing/2014/main" id="{1212D8AA-C0F4-4D1D-99AD-E83ABCB74A15}"/>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89" name="Rectangle 16">
            <a:extLst>
              <a:ext uri="{FF2B5EF4-FFF2-40B4-BE49-F238E27FC236}">
                <a16:creationId xmlns:a16="http://schemas.microsoft.com/office/drawing/2014/main" id="{9A566693-CFE4-418B-89C6-1E26D8D6A508}"/>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9890" name="Rectangle 17">
            <a:extLst>
              <a:ext uri="{FF2B5EF4-FFF2-40B4-BE49-F238E27FC236}">
                <a16:creationId xmlns:a16="http://schemas.microsoft.com/office/drawing/2014/main" id="{B5B4A53A-182E-408D-B900-FAB10D4F953F}"/>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9891" name="Rectangle 18">
            <a:extLst>
              <a:ext uri="{FF2B5EF4-FFF2-40B4-BE49-F238E27FC236}">
                <a16:creationId xmlns:a16="http://schemas.microsoft.com/office/drawing/2014/main" id="{BD8E51C0-C9AF-4DD3-83C7-8B16615F8A35}"/>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79892" name="Rectangle 19">
            <a:extLst>
              <a:ext uri="{FF2B5EF4-FFF2-40B4-BE49-F238E27FC236}">
                <a16:creationId xmlns:a16="http://schemas.microsoft.com/office/drawing/2014/main" id="{5197DAB1-D971-4AFC-8BFD-3D6ED41575DD}"/>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79893" name="Rectangle 20">
            <a:extLst>
              <a:ext uri="{FF2B5EF4-FFF2-40B4-BE49-F238E27FC236}">
                <a16:creationId xmlns:a16="http://schemas.microsoft.com/office/drawing/2014/main" id="{135A758F-F2E4-4F69-A3CB-90BDF3103AEB}"/>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79894" name="Rectangle 21">
            <a:extLst>
              <a:ext uri="{FF2B5EF4-FFF2-40B4-BE49-F238E27FC236}">
                <a16:creationId xmlns:a16="http://schemas.microsoft.com/office/drawing/2014/main" id="{49098938-82BF-4A83-98BA-6A200CE28FB1}"/>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95" name="Line 22">
            <a:extLst>
              <a:ext uri="{FF2B5EF4-FFF2-40B4-BE49-F238E27FC236}">
                <a16:creationId xmlns:a16="http://schemas.microsoft.com/office/drawing/2014/main" id="{2E60E426-69AE-4DE3-9B89-D0D8D84D8314}"/>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96" name="Rectangle 23">
            <a:extLst>
              <a:ext uri="{FF2B5EF4-FFF2-40B4-BE49-F238E27FC236}">
                <a16:creationId xmlns:a16="http://schemas.microsoft.com/office/drawing/2014/main" id="{4E4A9526-CD03-486B-9836-550539158726}"/>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9897" name="Line 24">
            <a:extLst>
              <a:ext uri="{FF2B5EF4-FFF2-40B4-BE49-F238E27FC236}">
                <a16:creationId xmlns:a16="http://schemas.microsoft.com/office/drawing/2014/main" id="{F1732FEB-F322-4028-9451-17F3D8F7956D}"/>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98" name="Line 25">
            <a:extLst>
              <a:ext uri="{FF2B5EF4-FFF2-40B4-BE49-F238E27FC236}">
                <a16:creationId xmlns:a16="http://schemas.microsoft.com/office/drawing/2014/main" id="{37597330-C959-4F09-9335-F562674A866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899" name="Line 26">
            <a:extLst>
              <a:ext uri="{FF2B5EF4-FFF2-40B4-BE49-F238E27FC236}">
                <a16:creationId xmlns:a16="http://schemas.microsoft.com/office/drawing/2014/main" id="{480FA630-3192-410F-BC5F-30210D865B61}"/>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900" name="Line 27">
            <a:extLst>
              <a:ext uri="{FF2B5EF4-FFF2-40B4-BE49-F238E27FC236}">
                <a16:creationId xmlns:a16="http://schemas.microsoft.com/office/drawing/2014/main" id="{795E2C61-3986-43D6-8472-CDE4BC1268E3}"/>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9901" name="Rectangle 28">
            <a:extLst>
              <a:ext uri="{FF2B5EF4-FFF2-40B4-BE49-F238E27FC236}">
                <a16:creationId xmlns:a16="http://schemas.microsoft.com/office/drawing/2014/main" id="{3625CF0D-27D9-442C-AA74-218AFB8AE1FA}"/>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9902" name="Rectangle 29">
            <a:extLst>
              <a:ext uri="{FF2B5EF4-FFF2-40B4-BE49-F238E27FC236}">
                <a16:creationId xmlns:a16="http://schemas.microsoft.com/office/drawing/2014/main" id="{DDD2A840-CF78-4B1F-B571-83585CF985C6}"/>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79903" name="Rectangle 30">
            <a:extLst>
              <a:ext uri="{FF2B5EF4-FFF2-40B4-BE49-F238E27FC236}">
                <a16:creationId xmlns:a16="http://schemas.microsoft.com/office/drawing/2014/main" id="{52CCF333-6569-48A1-8036-8E873B4B6E20}"/>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79904" name="Rectangle 31">
            <a:extLst>
              <a:ext uri="{FF2B5EF4-FFF2-40B4-BE49-F238E27FC236}">
                <a16:creationId xmlns:a16="http://schemas.microsoft.com/office/drawing/2014/main" id="{23D4AC78-6065-4C34-8B8F-32286DF32F11}"/>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79905" name="Rectangle 32">
            <a:extLst>
              <a:ext uri="{FF2B5EF4-FFF2-40B4-BE49-F238E27FC236}">
                <a16:creationId xmlns:a16="http://schemas.microsoft.com/office/drawing/2014/main" id="{50333661-AB37-4E28-927F-636CB216ACAD}"/>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79906" name="AutoShape 33">
            <a:extLst>
              <a:ext uri="{FF2B5EF4-FFF2-40B4-BE49-F238E27FC236}">
                <a16:creationId xmlns:a16="http://schemas.microsoft.com/office/drawing/2014/main" id="{0224E0EF-28D1-4388-8913-A67B9A469327}"/>
              </a:ext>
            </a:extLst>
          </p:cNvPr>
          <p:cNvSpPr>
            <a:spLocks noChangeArrowheads="1"/>
          </p:cNvSpPr>
          <p:nvPr/>
        </p:nvSpPr>
        <p:spPr bwMode="auto">
          <a:xfrm>
            <a:off x="6030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3 and j becomes 2</a:t>
            </a:r>
          </a:p>
        </p:txBody>
      </p:sp>
      <p:sp>
        <p:nvSpPr>
          <p:cNvPr id="79907" name="Rectangle 34">
            <a:extLst>
              <a:ext uri="{FF2B5EF4-FFF2-40B4-BE49-F238E27FC236}">
                <a16:creationId xmlns:a16="http://schemas.microsoft.com/office/drawing/2014/main" id="{490DEB9A-23F8-4F68-A835-61CDD993B18B}"/>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908" name="Rectangle 36">
            <a:extLst>
              <a:ext uri="{FF2B5EF4-FFF2-40B4-BE49-F238E27FC236}">
                <a16:creationId xmlns:a16="http://schemas.microsoft.com/office/drawing/2014/main" id="{E9D112F7-CD02-4020-A48E-9064C4ECECC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9BFD2297-79CF-43A6-A544-4A8621AEC29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DBEE99-B3DB-4246-8AEF-6D0C5DB043B2}" type="slidenum">
              <a:rPr lang="en-US" altLang="en-US" sz="1400"/>
              <a:pPr>
                <a:spcBef>
                  <a:spcPct val="0"/>
                </a:spcBef>
                <a:buClrTx/>
                <a:buSzTx/>
                <a:buFontTx/>
                <a:buNone/>
              </a:pPr>
              <a:t>77</a:t>
            </a:fld>
            <a:endParaRPr lang="en-US" altLang="en-US" sz="1400"/>
          </a:p>
        </p:txBody>
      </p:sp>
      <p:sp>
        <p:nvSpPr>
          <p:cNvPr id="80899" name="Rectangle 2">
            <a:extLst>
              <a:ext uri="{FF2B5EF4-FFF2-40B4-BE49-F238E27FC236}">
                <a16:creationId xmlns:a16="http://schemas.microsoft.com/office/drawing/2014/main" id="{EC8E8D4B-5126-4ABC-AAD6-4BA30B2CA4A9}"/>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0900" name="Rectangle 3">
            <a:extLst>
              <a:ext uri="{FF2B5EF4-FFF2-40B4-BE49-F238E27FC236}">
                <a16:creationId xmlns:a16="http://schemas.microsoft.com/office/drawing/2014/main" id="{9703AD6C-41BF-427E-8F48-9DBDCAAE1F8B}"/>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0901" name="Rectangle 4">
            <a:extLst>
              <a:ext uri="{FF2B5EF4-FFF2-40B4-BE49-F238E27FC236}">
                <a16:creationId xmlns:a16="http://schemas.microsoft.com/office/drawing/2014/main" id="{BF3F6D74-BD90-4FE0-BCC8-30B74717BECC}"/>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5">
            <a:extLst>
              <a:ext uri="{FF2B5EF4-FFF2-40B4-BE49-F238E27FC236}">
                <a16:creationId xmlns:a16="http://schemas.microsoft.com/office/drawing/2014/main" id="{BCAECF13-4386-4D12-90F0-1966159DCB75}"/>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0903" name="Text Box 6">
            <a:extLst>
              <a:ext uri="{FF2B5EF4-FFF2-40B4-BE49-F238E27FC236}">
                <a16:creationId xmlns:a16="http://schemas.microsoft.com/office/drawing/2014/main" id="{C196A18B-A34F-45BA-8C3B-6CBC973D1846}"/>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0904" name="Rectangle 7">
            <a:extLst>
              <a:ext uri="{FF2B5EF4-FFF2-40B4-BE49-F238E27FC236}">
                <a16:creationId xmlns:a16="http://schemas.microsoft.com/office/drawing/2014/main" id="{F8F6D48F-2C4D-405B-AC2F-3061BDC55CD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5" name="Line 8">
            <a:extLst>
              <a:ext uri="{FF2B5EF4-FFF2-40B4-BE49-F238E27FC236}">
                <a16:creationId xmlns:a16="http://schemas.microsoft.com/office/drawing/2014/main" id="{47F4AB41-5F32-486F-846A-444EEAD6F884}"/>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06" name="Text Box 9">
            <a:extLst>
              <a:ext uri="{FF2B5EF4-FFF2-40B4-BE49-F238E27FC236}">
                <a16:creationId xmlns:a16="http://schemas.microsoft.com/office/drawing/2014/main" id="{365C86F6-A3FB-4539-88ED-6FC84E00B752}"/>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0907" name="Text Box 10">
            <a:extLst>
              <a:ext uri="{FF2B5EF4-FFF2-40B4-BE49-F238E27FC236}">
                <a16:creationId xmlns:a16="http://schemas.microsoft.com/office/drawing/2014/main" id="{0418367E-6B5D-4AA2-B9FC-4F759118340E}"/>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0908" name="Rectangle 11">
            <a:extLst>
              <a:ext uri="{FF2B5EF4-FFF2-40B4-BE49-F238E27FC236}">
                <a16:creationId xmlns:a16="http://schemas.microsoft.com/office/drawing/2014/main" id="{7C42453B-FF6A-4C6B-99E7-0D6DE7196D2C}"/>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0909" name="Line 12">
            <a:extLst>
              <a:ext uri="{FF2B5EF4-FFF2-40B4-BE49-F238E27FC236}">
                <a16:creationId xmlns:a16="http://schemas.microsoft.com/office/drawing/2014/main" id="{9AB6F796-6212-488E-925F-4914D8427B36}"/>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10" name="Line 13">
            <a:extLst>
              <a:ext uri="{FF2B5EF4-FFF2-40B4-BE49-F238E27FC236}">
                <a16:creationId xmlns:a16="http://schemas.microsoft.com/office/drawing/2014/main" id="{A621A89A-43E9-4AA3-A2FE-5B3B065767EA}"/>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11" name="Line 14">
            <a:extLst>
              <a:ext uri="{FF2B5EF4-FFF2-40B4-BE49-F238E27FC236}">
                <a16:creationId xmlns:a16="http://schemas.microsoft.com/office/drawing/2014/main" id="{3E37CA90-64B0-4780-A1E5-CA2990DFF47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12" name="Line 15">
            <a:extLst>
              <a:ext uri="{FF2B5EF4-FFF2-40B4-BE49-F238E27FC236}">
                <a16:creationId xmlns:a16="http://schemas.microsoft.com/office/drawing/2014/main" id="{8E43C821-4194-42D6-9C87-C6B691004C4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13" name="Rectangle 16">
            <a:extLst>
              <a:ext uri="{FF2B5EF4-FFF2-40B4-BE49-F238E27FC236}">
                <a16:creationId xmlns:a16="http://schemas.microsoft.com/office/drawing/2014/main" id="{DF00FCD8-785B-47AB-906B-C4E9E5F5DC13}"/>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0914" name="Rectangle 17">
            <a:extLst>
              <a:ext uri="{FF2B5EF4-FFF2-40B4-BE49-F238E27FC236}">
                <a16:creationId xmlns:a16="http://schemas.microsoft.com/office/drawing/2014/main" id="{4325396F-C698-40E2-A3BC-640E447FDCBC}"/>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0915" name="Rectangle 18">
            <a:extLst>
              <a:ext uri="{FF2B5EF4-FFF2-40B4-BE49-F238E27FC236}">
                <a16:creationId xmlns:a16="http://schemas.microsoft.com/office/drawing/2014/main" id="{989E3815-EB1A-4D61-A797-1B7D4FF21641}"/>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0916" name="Rectangle 19">
            <a:extLst>
              <a:ext uri="{FF2B5EF4-FFF2-40B4-BE49-F238E27FC236}">
                <a16:creationId xmlns:a16="http://schemas.microsoft.com/office/drawing/2014/main" id="{2DA8C009-A8E8-45ED-9734-D81B8AE0BBB3}"/>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0917" name="Rectangle 20">
            <a:extLst>
              <a:ext uri="{FF2B5EF4-FFF2-40B4-BE49-F238E27FC236}">
                <a16:creationId xmlns:a16="http://schemas.microsoft.com/office/drawing/2014/main" id="{686ABE49-EFEF-49DA-8A17-7A2C74E59266}"/>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0918" name="Rectangle 21">
            <a:extLst>
              <a:ext uri="{FF2B5EF4-FFF2-40B4-BE49-F238E27FC236}">
                <a16:creationId xmlns:a16="http://schemas.microsoft.com/office/drawing/2014/main" id="{FF745348-9350-4E15-9DF7-6F262D4E6643}"/>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19" name="Line 22">
            <a:extLst>
              <a:ext uri="{FF2B5EF4-FFF2-40B4-BE49-F238E27FC236}">
                <a16:creationId xmlns:a16="http://schemas.microsoft.com/office/drawing/2014/main" id="{25C5F21C-353A-4012-A9FD-3143D796F94B}"/>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20" name="Rectangle 23">
            <a:extLst>
              <a:ext uri="{FF2B5EF4-FFF2-40B4-BE49-F238E27FC236}">
                <a16:creationId xmlns:a16="http://schemas.microsoft.com/office/drawing/2014/main" id="{98B8502C-4861-494C-9194-01D869877DFB}"/>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0921" name="Line 24">
            <a:extLst>
              <a:ext uri="{FF2B5EF4-FFF2-40B4-BE49-F238E27FC236}">
                <a16:creationId xmlns:a16="http://schemas.microsoft.com/office/drawing/2014/main" id="{429F3689-C02B-427D-92F1-AF4AD744E044}"/>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22" name="Line 25">
            <a:extLst>
              <a:ext uri="{FF2B5EF4-FFF2-40B4-BE49-F238E27FC236}">
                <a16:creationId xmlns:a16="http://schemas.microsoft.com/office/drawing/2014/main" id="{3BDEC7BE-F473-4975-A7AE-E0C326F1AA46}"/>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23" name="Line 26">
            <a:extLst>
              <a:ext uri="{FF2B5EF4-FFF2-40B4-BE49-F238E27FC236}">
                <a16:creationId xmlns:a16="http://schemas.microsoft.com/office/drawing/2014/main" id="{5240CB9D-4799-4961-949E-F8750D8CB06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24" name="Line 27">
            <a:extLst>
              <a:ext uri="{FF2B5EF4-FFF2-40B4-BE49-F238E27FC236}">
                <a16:creationId xmlns:a16="http://schemas.microsoft.com/office/drawing/2014/main" id="{0E9FEA22-4F42-4FBB-BC78-2CAA7B8EAD79}"/>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0925" name="Rectangle 28">
            <a:extLst>
              <a:ext uri="{FF2B5EF4-FFF2-40B4-BE49-F238E27FC236}">
                <a16:creationId xmlns:a16="http://schemas.microsoft.com/office/drawing/2014/main" id="{972793BB-0AAC-46B6-95A2-DC71307B19CF}"/>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0926" name="Rectangle 29">
            <a:extLst>
              <a:ext uri="{FF2B5EF4-FFF2-40B4-BE49-F238E27FC236}">
                <a16:creationId xmlns:a16="http://schemas.microsoft.com/office/drawing/2014/main" id="{EE4D54B8-69D3-47E0-9A80-E970ECA48A86}"/>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0927" name="Rectangle 30">
            <a:extLst>
              <a:ext uri="{FF2B5EF4-FFF2-40B4-BE49-F238E27FC236}">
                <a16:creationId xmlns:a16="http://schemas.microsoft.com/office/drawing/2014/main" id="{1A74CDD0-40C0-4339-AE27-9124B48F6A6E}"/>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0928" name="Rectangle 31">
            <a:extLst>
              <a:ext uri="{FF2B5EF4-FFF2-40B4-BE49-F238E27FC236}">
                <a16:creationId xmlns:a16="http://schemas.microsoft.com/office/drawing/2014/main" id="{EEBDDAEF-B16A-4F9E-AC2E-C651C6A5A57C}"/>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0929" name="Rectangle 32">
            <a:extLst>
              <a:ext uri="{FF2B5EF4-FFF2-40B4-BE49-F238E27FC236}">
                <a16:creationId xmlns:a16="http://schemas.microsoft.com/office/drawing/2014/main" id="{40E1C3F7-34BA-414A-971C-04CAB88E3329}"/>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0930" name="AutoShape 33">
            <a:extLst>
              <a:ext uri="{FF2B5EF4-FFF2-40B4-BE49-F238E27FC236}">
                <a16:creationId xmlns:a16="http://schemas.microsoft.com/office/drawing/2014/main" id="{D09E4990-2EEE-481E-A30F-D6863AF69CD4}"/>
              </a:ext>
            </a:extLst>
          </p:cNvPr>
          <p:cNvSpPr>
            <a:spLocks noChangeArrowheads="1"/>
          </p:cNvSpPr>
          <p:nvPr/>
        </p:nvSpPr>
        <p:spPr bwMode="auto">
          <a:xfrm>
            <a:off x="6030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(=3) is still less than 6</a:t>
            </a:r>
          </a:p>
        </p:txBody>
      </p:sp>
      <p:sp>
        <p:nvSpPr>
          <p:cNvPr id="80931" name="Rectangle 34">
            <a:extLst>
              <a:ext uri="{FF2B5EF4-FFF2-40B4-BE49-F238E27FC236}">
                <a16:creationId xmlns:a16="http://schemas.microsoft.com/office/drawing/2014/main" id="{3350F7BF-1B04-4B1F-B50B-97CAE49C1FEC}"/>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32" name="Rectangle 36">
            <a:extLst>
              <a:ext uri="{FF2B5EF4-FFF2-40B4-BE49-F238E27FC236}">
                <a16:creationId xmlns:a16="http://schemas.microsoft.com/office/drawing/2014/main" id="{5B702169-6D16-4ABA-82FA-B6AD12B687A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8CA89690-FE36-4744-A602-43A54D1DD0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C510B9-56C2-4D39-8E79-34B4A5C034E3}" type="slidenum">
              <a:rPr lang="en-US" altLang="en-US" sz="1400"/>
              <a:pPr>
                <a:spcBef>
                  <a:spcPct val="0"/>
                </a:spcBef>
                <a:buClrTx/>
                <a:buSzTx/>
                <a:buFontTx/>
                <a:buNone/>
              </a:pPr>
              <a:t>78</a:t>
            </a:fld>
            <a:endParaRPr lang="en-US" altLang="en-US" sz="1400"/>
          </a:p>
        </p:txBody>
      </p:sp>
      <p:sp>
        <p:nvSpPr>
          <p:cNvPr id="81923" name="Rectangle 2">
            <a:extLst>
              <a:ext uri="{FF2B5EF4-FFF2-40B4-BE49-F238E27FC236}">
                <a16:creationId xmlns:a16="http://schemas.microsoft.com/office/drawing/2014/main" id="{83AE96B1-84D0-4D55-80AB-72A5308FA629}"/>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1924" name="Rectangle 3">
            <a:extLst>
              <a:ext uri="{FF2B5EF4-FFF2-40B4-BE49-F238E27FC236}">
                <a16:creationId xmlns:a16="http://schemas.microsoft.com/office/drawing/2014/main" id="{2F85E2DF-115A-40E1-A80D-8E23D871F0C4}"/>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1925" name="Rectangle 4">
            <a:extLst>
              <a:ext uri="{FF2B5EF4-FFF2-40B4-BE49-F238E27FC236}">
                <a16:creationId xmlns:a16="http://schemas.microsoft.com/office/drawing/2014/main" id="{02A22711-E3FC-4F48-8129-84C8BC465A54}"/>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26" name="Rectangle 5">
            <a:extLst>
              <a:ext uri="{FF2B5EF4-FFF2-40B4-BE49-F238E27FC236}">
                <a16:creationId xmlns:a16="http://schemas.microsoft.com/office/drawing/2014/main" id="{E4BF14D5-458B-4563-BDC0-B52435D12BB1}"/>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1927" name="Text Box 6">
            <a:extLst>
              <a:ext uri="{FF2B5EF4-FFF2-40B4-BE49-F238E27FC236}">
                <a16:creationId xmlns:a16="http://schemas.microsoft.com/office/drawing/2014/main" id="{454CDD0E-6A97-4EF3-9E1B-C0F2C2AC0024}"/>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1928" name="Rectangle 7">
            <a:extLst>
              <a:ext uri="{FF2B5EF4-FFF2-40B4-BE49-F238E27FC236}">
                <a16:creationId xmlns:a16="http://schemas.microsoft.com/office/drawing/2014/main" id="{4D0B8B8B-8EE6-4A0B-B3AB-EA2674C4CF6B}"/>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29" name="Line 8">
            <a:extLst>
              <a:ext uri="{FF2B5EF4-FFF2-40B4-BE49-F238E27FC236}">
                <a16:creationId xmlns:a16="http://schemas.microsoft.com/office/drawing/2014/main" id="{CC166A0E-29FD-4772-91F0-DD7B63CB6AB0}"/>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0" name="Text Box 9">
            <a:extLst>
              <a:ext uri="{FF2B5EF4-FFF2-40B4-BE49-F238E27FC236}">
                <a16:creationId xmlns:a16="http://schemas.microsoft.com/office/drawing/2014/main" id="{FD6F9617-0D80-4037-8CCB-225B87CE4FA9}"/>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1931" name="Text Box 10">
            <a:extLst>
              <a:ext uri="{FF2B5EF4-FFF2-40B4-BE49-F238E27FC236}">
                <a16:creationId xmlns:a16="http://schemas.microsoft.com/office/drawing/2014/main" id="{57086CC4-343C-41C6-83A7-14349C334F05}"/>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1932" name="Rectangle 11">
            <a:extLst>
              <a:ext uri="{FF2B5EF4-FFF2-40B4-BE49-F238E27FC236}">
                <a16:creationId xmlns:a16="http://schemas.microsoft.com/office/drawing/2014/main" id="{F167DA24-D4E5-4F55-89E9-E9F19982A8DA}"/>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1933" name="Line 12">
            <a:extLst>
              <a:ext uri="{FF2B5EF4-FFF2-40B4-BE49-F238E27FC236}">
                <a16:creationId xmlns:a16="http://schemas.microsoft.com/office/drawing/2014/main" id="{962DAFCF-7CA4-4F98-B8B1-ED6BA54F261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4" name="Line 13">
            <a:extLst>
              <a:ext uri="{FF2B5EF4-FFF2-40B4-BE49-F238E27FC236}">
                <a16:creationId xmlns:a16="http://schemas.microsoft.com/office/drawing/2014/main" id="{3D00F077-2213-4918-8AED-5B2648FB5409}"/>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5" name="Line 14">
            <a:extLst>
              <a:ext uri="{FF2B5EF4-FFF2-40B4-BE49-F238E27FC236}">
                <a16:creationId xmlns:a16="http://schemas.microsoft.com/office/drawing/2014/main" id="{D7264632-BA0B-4E0F-94F5-BFAD630263CF}"/>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6" name="Line 15">
            <a:extLst>
              <a:ext uri="{FF2B5EF4-FFF2-40B4-BE49-F238E27FC236}">
                <a16:creationId xmlns:a16="http://schemas.microsoft.com/office/drawing/2014/main" id="{AC95FB71-8776-4E90-895D-4FBB0D7AD462}"/>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37" name="Rectangle 16">
            <a:extLst>
              <a:ext uri="{FF2B5EF4-FFF2-40B4-BE49-F238E27FC236}">
                <a16:creationId xmlns:a16="http://schemas.microsoft.com/office/drawing/2014/main" id="{13093643-85AE-487E-841A-938AFE49CB60}"/>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1938" name="Rectangle 17">
            <a:extLst>
              <a:ext uri="{FF2B5EF4-FFF2-40B4-BE49-F238E27FC236}">
                <a16:creationId xmlns:a16="http://schemas.microsoft.com/office/drawing/2014/main" id="{DD376F48-CC4B-4DA5-B03A-502B57FE7FBF}"/>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1939" name="Rectangle 18">
            <a:extLst>
              <a:ext uri="{FF2B5EF4-FFF2-40B4-BE49-F238E27FC236}">
                <a16:creationId xmlns:a16="http://schemas.microsoft.com/office/drawing/2014/main" id="{4601FB33-9569-4DC8-ADE6-7BF46955DBE0}"/>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1940" name="Rectangle 19">
            <a:extLst>
              <a:ext uri="{FF2B5EF4-FFF2-40B4-BE49-F238E27FC236}">
                <a16:creationId xmlns:a16="http://schemas.microsoft.com/office/drawing/2014/main" id="{023502CC-03D0-4733-B881-457596F21689}"/>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1941" name="Rectangle 20">
            <a:extLst>
              <a:ext uri="{FF2B5EF4-FFF2-40B4-BE49-F238E27FC236}">
                <a16:creationId xmlns:a16="http://schemas.microsoft.com/office/drawing/2014/main" id="{DAF88C04-A3D5-4CC2-951F-B3A0890E7709}"/>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1942" name="Rectangle 21">
            <a:extLst>
              <a:ext uri="{FF2B5EF4-FFF2-40B4-BE49-F238E27FC236}">
                <a16:creationId xmlns:a16="http://schemas.microsoft.com/office/drawing/2014/main" id="{CD7EF9E3-29A6-40FC-82CF-7E0F5844F163}"/>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43" name="Line 22">
            <a:extLst>
              <a:ext uri="{FF2B5EF4-FFF2-40B4-BE49-F238E27FC236}">
                <a16:creationId xmlns:a16="http://schemas.microsoft.com/office/drawing/2014/main" id="{D1EA2CEA-B75F-4484-95DE-8466575A3247}"/>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4" name="Rectangle 23">
            <a:extLst>
              <a:ext uri="{FF2B5EF4-FFF2-40B4-BE49-F238E27FC236}">
                <a16:creationId xmlns:a16="http://schemas.microsoft.com/office/drawing/2014/main" id="{AAB22C88-99C3-40B4-9B03-BDFC0F2B0F69}"/>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1945" name="Line 24">
            <a:extLst>
              <a:ext uri="{FF2B5EF4-FFF2-40B4-BE49-F238E27FC236}">
                <a16:creationId xmlns:a16="http://schemas.microsoft.com/office/drawing/2014/main" id="{67CF7B7F-00F5-426B-AA05-0B143309BD6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6" name="Line 25">
            <a:extLst>
              <a:ext uri="{FF2B5EF4-FFF2-40B4-BE49-F238E27FC236}">
                <a16:creationId xmlns:a16="http://schemas.microsoft.com/office/drawing/2014/main" id="{E565077D-8A60-4A18-9C4B-7B5278BE06D5}"/>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7" name="Line 26">
            <a:extLst>
              <a:ext uri="{FF2B5EF4-FFF2-40B4-BE49-F238E27FC236}">
                <a16:creationId xmlns:a16="http://schemas.microsoft.com/office/drawing/2014/main" id="{73D8AE76-1F86-415F-B710-7ACF78E0ABE6}"/>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8" name="Line 27">
            <a:extLst>
              <a:ext uri="{FF2B5EF4-FFF2-40B4-BE49-F238E27FC236}">
                <a16:creationId xmlns:a16="http://schemas.microsoft.com/office/drawing/2014/main" id="{842D4705-9720-4CEE-AE4A-1C210820F6C1}"/>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1949" name="Rectangle 28">
            <a:extLst>
              <a:ext uri="{FF2B5EF4-FFF2-40B4-BE49-F238E27FC236}">
                <a16:creationId xmlns:a16="http://schemas.microsoft.com/office/drawing/2014/main" id="{AD5F22EA-7558-49A8-9561-B058A219617D}"/>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1950" name="Rectangle 29">
            <a:extLst>
              <a:ext uri="{FF2B5EF4-FFF2-40B4-BE49-F238E27FC236}">
                <a16:creationId xmlns:a16="http://schemas.microsoft.com/office/drawing/2014/main" id="{5FE5DDBA-8CBC-44DE-BE8E-50B53DFD58BD}"/>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1951" name="Rectangle 30">
            <a:extLst>
              <a:ext uri="{FF2B5EF4-FFF2-40B4-BE49-F238E27FC236}">
                <a16:creationId xmlns:a16="http://schemas.microsoft.com/office/drawing/2014/main" id="{66755ABE-B95E-4AA3-8524-69D9A476344A}"/>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1952" name="Rectangle 31">
            <a:extLst>
              <a:ext uri="{FF2B5EF4-FFF2-40B4-BE49-F238E27FC236}">
                <a16:creationId xmlns:a16="http://schemas.microsoft.com/office/drawing/2014/main" id="{EDDCF399-697D-44EB-A0F0-6464C317E13A}"/>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1953" name="Rectangle 32">
            <a:extLst>
              <a:ext uri="{FF2B5EF4-FFF2-40B4-BE49-F238E27FC236}">
                <a16:creationId xmlns:a16="http://schemas.microsoft.com/office/drawing/2014/main" id="{E1991FA6-5AC2-4895-B2E9-1529BBC155C6}"/>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1954" name="AutoShape 33">
            <a:extLst>
              <a:ext uri="{FF2B5EF4-FFF2-40B4-BE49-F238E27FC236}">
                <a16:creationId xmlns:a16="http://schemas.microsoft.com/office/drawing/2014/main" id="{FFD24B21-F1C7-415C-955E-97370FB60E6D}"/>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3 and j = 2 </a:t>
            </a:r>
          </a:p>
          <a:p>
            <a:pPr algn="ctr">
              <a:spcBef>
                <a:spcPct val="0"/>
              </a:spcBef>
              <a:buClrTx/>
              <a:buSzTx/>
              <a:buFontTx/>
              <a:buNone/>
            </a:pPr>
            <a:r>
              <a:rPr lang="en-US" altLang="en-US" sz="1800"/>
              <a:t>Assign list[i] to result[j]</a:t>
            </a:r>
          </a:p>
        </p:txBody>
      </p:sp>
      <p:sp>
        <p:nvSpPr>
          <p:cNvPr id="81955" name="Rectangle 34">
            <a:extLst>
              <a:ext uri="{FF2B5EF4-FFF2-40B4-BE49-F238E27FC236}">
                <a16:creationId xmlns:a16="http://schemas.microsoft.com/office/drawing/2014/main" id="{6E8ABBA6-D426-4EE9-9D4B-0F783D1E72A7}"/>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56" name="Line 35">
            <a:extLst>
              <a:ext uri="{FF2B5EF4-FFF2-40B4-BE49-F238E27FC236}">
                <a16:creationId xmlns:a16="http://schemas.microsoft.com/office/drawing/2014/main" id="{09D6E287-D1F6-4935-B7B0-FF2483050B94}"/>
              </a:ext>
            </a:extLst>
          </p:cNvPr>
          <p:cNvSpPr>
            <a:spLocks noChangeShapeType="1"/>
          </p:cNvSpPr>
          <p:nvPr/>
        </p:nvSpPr>
        <p:spPr bwMode="auto">
          <a:xfrm flipH="1">
            <a:off x="4572000" y="5272088"/>
            <a:ext cx="346075" cy="614362"/>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1957" name="Rectangle 36">
            <a:extLst>
              <a:ext uri="{FF2B5EF4-FFF2-40B4-BE49-F238E27FC236}">
                <a16:creationId xmlns:a16="http://schemas.microsoft.com/office/drawing/2014/main" id="{25B34BA6-B6CA-4A7E-B5B6-18629C6FD8A2}"/>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9EFDBF4B-E0D2-4879-A42E-099DF7BDB1F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594BCA-DECE-4E57-871F-1DF092B3724C}" type="slidenum">
              <a:rPr lang="en-US" altLang="en-US" sz="1400"/>
              <a:pPr>
                <a:spcBef>
                  <a:spcPct val="0"/>
                </a:spcBef>
                <a:buClrTx/>
                <a:buSzTx/>
                <a:buFontTx/>
                <a:buNone/>
              </a:pPr>
              <a:t>79</a:t>
            </a:fld>
            <a:endParaRPr lang="en-US" altLang="en-US" sz="1400"/>
          </a:p>
        </p:txBody>
      </p:sp>
      <p:sp>
        <p:nvSpPr>
          <p:cNvPr id="82947" name="Rectangle 2">
            <a:extLst>
              <a:ext uri="{FF2B5EF4-FFF2-40B4-BE49-F238E27FC236}">
                <a16:creationId xmlns:a16="http://schemas.microsoft.com/office/drawing/2014/main" id="{EECC05D5-8A32-4E09-9488-A2B11F6F6C90}"/>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2948" name="Rectangle 3">
            <a:extLst>
              <a:ext uri="{FF2B5EF4-FFF2-40B4-BE49-F238E27FC236}">
                <a16:creationId xmlns:a16="http://schemas.microsoft.com/office/drawing/2014/main" id="{B42B5C2F-98DD-4569-BA50-0A41D2B032A6}"/>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2949" name="Rectangle 4">
            <a:extLst>
              <a:ext uri="{FF2B5EF4-FFF2-40B4-BE49-F238E27FC236}">
                <a16:creationId xmlns:a16="http://schemas.microsoft.com/office/drawing/2014/main" id="{BA331101-344B-4F05-A67C-3DB4D211353B}"/>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950" name="Rectangle 5">
            <a:extLst>
              <a:ext uri="{FF2B5EF4-FFF2-40B4-BE49-F238E27FC236}">
                <a16:creationId xmlns:a16="http://schemas.microsoft.com/office/drawing/2014/main" id="{BF7B867D-899A-4A4C-8414-82F16C6D5791}"/>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2951" name="Text Box 6">
            <a:extLst>
              <a:ext uri="{FF2B5EF4-FFF2-40B4-BE49-F238E27FC236}">
                <a16:creationId xmlns:a16="http://schemas.microsoft.com/office/drawing/2014/main" id="{3A2AF8F3-0BD2-4F71-B5D9-1BE6AB7D372C}"/>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2952" name="Rectangle 7">
            <a:extLst>
              <a:ext uri="{FF2B5EF4-FFF2-40B4-BE49-F238E27FC236}">
                <a16:creationId xmlns:a16="http://schemas.microsoft.com/office/drawing/2014/main" id="{37BFF387-2893-4787-BF88-BF0562A0CD5A}"/>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953" name="Line 8">
            <a:extLst>
              <a:ext uri="{FF2B5EF4-FFF2-40B4-BE49-F238E27FC236}">
                <a16:creationId xmlns:a16="http://schemas.microsoft.com/office/drawing/2014/main" id="{4FC87868-806A-4C5F-BD36-A8C5501AADB3}"/>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54" name="Text Box 9">
            <a:extLst>
              <a:ext uri="{FF2B5EF4-FFF2-40B4-BE49-F238E27FC236}">
                <a16:creationId xmlns:a16="http://schemas.microsoft.com/office/drawing/2014/main" id="{E391B838-C014-4B39-A331-13C5E16354F2}"/>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2955" name="Text Box 10">
            <a:extLst>
              <a:ext uri="{FF2B5EF4-FFF2-40B4-BE49-F238E27FC236}">
                <a16:creationId xmlns:a16="http://schemas.microsoft.com/office/drawing/2014/main" id="{5171B0E1-31E6-48BD-8383-0EF793545BBB}"/>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2956" name="Rectangle 11">
            <a:extLst>
              <a:ext uri="{FF2B5EF4-FFF2-40B4-BE49-F238E27FC236}">
                <a16:creationId xmlns:a16="http://schemas.microsoft.com/office/drawing/2014/main" id="{D729F9EC-8576-4C15-A3C7-B3530562ED0D}"/>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2957" name="Line 12">
            <a:extLst>
              <a:ext uri="{FF2B5EF4-FFF2-40B4-BE49-F238E27FC236}">
                <a16:creationId xmlns:a16="http://schemas.microsoft.com/office/drawing/2014/main" id="{2FFA539C-E843-4F97-917F-F02233DA95DF}"/>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58" name="Line 13">
            <a:extLst>
              <a:ext uri="{FF2B5EF4-FFF2-40B4-BE49-F238E27FC236}">
                <a16:creationId xmlns:a16="http://schemas.microsoft.com/office/drawing/2014/main" id="{F95C68BF-E15D-4A5E-83A8-44A62728DA28}"/>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59" name="Line 14">
            <a:extLst>
              <a:ext uri="{FF2B5EF4-FFF2-40B4-BE49-F238E27FC236}">
                <a16:creationId xmlns:a16="http://schemas.microsoft.com/office/drawing/2014/main" id="{275A4B71-B4C0-4135-9A7B-362A08AFE9A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60" name="Line 15">
            <a:extLst>
              <a:ext uri="{FF2B5EF4-FFF2-40B4-BE49-F238E27FC236}">
                <a16:creationId xmlns:a16="http://schemas.microsoft.com/office/drawing/2014/main" id="{845ECD1D-8BCB-4725-BD99-73E972F5581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61" name="Rectangle 16">
            <a:extLst>
              <a:ext uri="{FF2B5EF4-FFF2-40B4-BE49-F238E27FC236}">
                <a16:creationId xmlns:a16="http://schemas.microsoft.com/office/drawing/2014/main" id="{FC679382-6960-4374-9FAD-CE71DDC98DF6}"/>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2962" name="Rectangle 17">
            <a:extLst>
              <a:ext uri="{FF2B5EF4-FFF2-40B4-BE49-F238E27FC236}">
                <a16:creationId xmlns:a16="http://schemas.microsoft.com/office/drawing/2014/main" id="{4002ED1A-6073-442E-8958-B91CCF012B55}"/>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2963" name="Rectangle 18">
            <a:extLst>
              <a:ext uri="{FF2B5EF4-FFF2-40B4-BE49-F238E27FC236}">
                <a16:creationId xmlns:a16="http://schemas.microsoft.com/office/drawing/2014/main" id="{F1AEA5F8-C6EA-4C6B-9B90-D2B3F4F42C9F}"/>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2964" name="Rectangle 19">
            <a:extLst>
              <a:ext uri="{FF2B5EF4-FFF2-40B4-BE49-F238E27FC236}">
                <a16:creationId xmlns:a16="http://schemas.microsoft.com/office/drawing/2014/main" id="{1957F847-31E1-42D5-A14F-B0155C9C17CB}"/>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2965" name="Rectangle 20">
            <a:extLst>
              <a:ext uri="{FF2B5EF4-FFF2-40B4-BE49-F238E27FC236}">
                <a16:creationId xmlns:a16="http://schemas.microsoft.com/office/drawing/2014/main" id="{47A0EFDA-C213-41B4-821B-D57046484BCE}"/>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2966" name="Rectangle 21">
            <a:extLst>
              <a:ext uri="{FF2B5EF4-FFF2-40B4-BE49-F238E27FC236}">
                <a16:creationId xmlns:a16="http://schemas.microsoft.com/office/drawing/2014/main" id="{3450EE8D-76E9-45B9-954B-E913B7073EBC}"/>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967" name="Line 22">
            <a:extLst>
              <a:ext uri="{FF2B5EF4-FFF2-40B4-BE49-F238E27FC236}">
                <a16:creationId xmlns:a16="http://schemas.microsoft.com/office/drawing/2014/main" id="{2375CDB0-C08B-436D-86F2-F63D51EA9FA7}"/>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68" name="Rectangle 23">
            <a:extLst>
              <a:ext uri="{FF2B5EF4-FFF2-40B4-BE49-F238E27FC236}">
                <a16:creationId xmlns:a16="http://schemas.microsoft.com/office/drawing/2014/main" id="{E1F809B2-28B0-456F-B891-AE77FF2D4378}"/>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2969" name="Line 24">
            <a:extLst>
              <a:ext uri="{FF2B5EF4-FFF2-40B4-BE49-F238E27FC236}">
                <a16:creationId xmlns:a16="http://schemas.microsoft.com/office/drawing/2014/main" id="{F489FE69-B2ED-478B-80FD-D7593342561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70" name="Line 25">
            <a:extLst>
              <a:ext uri="{FF2B5EF4-FFF2-40B4-BE49-F238E27FC236}">
                <a16:creationId xmlns:a16="http://schemas.microsoft.com/office/drawing/2014/main" id="{D0C83FA2-A89A-439F-9A1E-3E64AB267C44}"/>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71" name="Line 26">
            <a:extLst>
              <a:ext uri="{FF2B5EF4-FFF2-40B4-BE49-F238E27FC236}">
                <a16:creationId xmlns:a16="http://schemas.microsoft.com/office/drawing/2014/main" id="{51A3BC09-DC15-4DB5-B85F-076B4D61777F}"/>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72" name="Line 27">
            <a:extLst>
              <a:ext uri="{FF2B5EF4-FFF2-40B4-BE49-F238E27FC236}">
                <a16:creationId xmlns:a16="http://schemas.microsoft.com/office/drawing/2014/main" id="{C09281B8-711F-4C57-8D24-896C886D7172}"/>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973" name="Rectangle 28">
            <a:extLst>
              <a:ext uri="{FF2B5EF4-FFF2-40B4-BE49-F238E27FC236}">
                <a16:creationId xmlns:a16="http://schemas.microsoft.com/office/drawing/2014/main" id="{7E8022BC-47FF-45C4-8631-57AF24BFA422}"/>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2974" name="Rectangle 29">
            <a:extLst>
              <a:ext uri="{FF2B5EF4-FFF2-40B4-BE49-F238E27FC236}">
                <a16:creationId xmlns:a16="http://schemas.microsoft.com/office/drawing/2014/main" id="{C2FBB33C-686E-42E5-9B25-68A10F638626}"/>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2975" name="Rectangle 30">
            <a:extLst>
              <a:ext uri="{FF2B5EF4-FFF2-40B4-BE49-F238E27FC236}">
                <a16:creationId xmlns:a16="http://schemas.microsoft.com/office/drawing/2014/main" id="{0A687053-2114-4133-A4E7-9D0389CB509F}"/>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2976" name="Rectangle 31">
            <a:extLst>
              <a:ext uri="{FF2B5EF4-FFF2-40B4-BE49-F238E27FC236}">
                <a16:creationId xmlns:a16="http://schemas.microsoft.com/office/drawing/2014/main" id="{0650607B-2E25-4EE3-BA49-619FB47F5D98}"/>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2977" name="Rectangle 32">
            <a:extLst>
              <a:ext uri="{FF2B5EF4-FFF2-40B4-BE49-F238E27FC236}">
                <a16:creationId xmlns:a16="http://schemas.microsoft.com/office/drawing/2014/main" id="{73F99C1C-9A77-4797-B18C-9012F429DB6A}"/>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2978" name="AutoShape 33">
            <a:extLst>
              <a:ext uri="{FF2B5EF4-FFF2-40B4-BE49-F238E27FC236}">
                <a16:creationId xmlns:a16="http://schemas.microsoft.com/office/drawing/2014/main" id="{1E404E8C-6104-4681-BB09-B3802E97FE3F}"/>
              </a:ext>
            </a:extLst>
          </p:cNvPr>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4 and j becomes 1</a:t>
            </a:r>
          </a:p>
        </p:txBody>
      </p:sp>
      <p:sp>
        <p:nvSpPr>
          <p:cNvPr id="82979" name="Rectangle 34">
            <a:extLst>
              <a:ext uri="{FF2B5EF4-FFF2-40B4-BE49-F238E27FC236}">
                <a16:creationId xmlns:a16="http://schemas.microsoft.com/office/drawing/2014/main" id="{0AA404E3-8CA4-4D8D-BEB2-3CD446B55E81}"/>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980" name="Rectangle 36">
            <a:extLst>
              <a:ext uri="{FF2B5EF4-FFF2-40B4-BE49-F238E27FC236}">
                <a16:creationId xmlns:a16="http://schemas.microsoft.com/office/drawing/2014/main" id="{9BF4878F-A41A-455D-8782-0CB79A845CE7}"/>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96331910-30AC-4652-84CA-88509C2393B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353B1F-ABD2-454D-A05A-8DF128538BD4}" type="slidenum">
              <a:rPr lang="en-US" altLang="en-US" sz="1400"/>
              <a:pPr>
                <a:spcBef>
                  <a:spcPct val="0"/>
                </a:spcBef>
                <a:buClrTx/>
                <a:buSzTx/>
                <a:buFontTx/>
                <a:buNone/>
              </a:pPr>
              <a:t>8</a:t>
            </a:fld>
            <a:endParaRPr lang="en-US" altLang="en-US" sz="1400"/>
          </a:p>
        </p:txBody>
      </p:sp>
      <p:sp>
        <p:nvSpPr>
          <p:cNvPr id="10243" name="Rectangle 2">
            <a:extLst>
              <a:ext uri="{FF2B5EF4-FFF2-40B4-BE49-F238E27FC236}">
                <a16:creationId xmlns:a16="http://schemas.microsoft.com/office/drawing/2014/main" id="{2ADA1D1E-566D-45A7-8C2A-4E67607C601E}"/>
              </a:ext>
            </a:extLst>
          </p:cNvPr>
          <p:cNvSpPr>
            <a:spLocks noGrp="1" noChangeArrowheads="1"/>
          </p:cNvSpPr>
          <p:nvPr>
            <p:ph type="title"/>
          </p:nvPr>
        </p:nvSpPr>
        <p:spPr>
          <a:xfrm>
            <a:off x="647700" y="152400"/>
            <a:ext cx="7772400" cy="1219200"/>
          </a:xfrm>
          <a:noFill/>
        </p:spPr>
        <p:txBody>
          <a:bodyPr/>
          <a:lstStyle/>
          <a:p>
            <a:r>
              <a:rPr lang="en-US" altLang="en-US"/>
              <a:t>Declaring and Creating</a:t>
            </a:r>
            <a:br>
              <a:rPr lang="en-US" altLang="en-US"/>
            </a:br>
            <a:r>
              <a:rPr lang="en-US" altLang="en-US"/>
              <a:t>in One Step</a:t>
            </a:r>
            <a:endParaRPr lang="en-US" altLang="en-US" sz="4000"/>
          </a:p>
        </p:txBody>
      </p:sp>
      <p:sp>
        <p:nvSpPr>
          <p:cNvPr id="10244" name="Rectangle 3">
            <a:extLst>
              <a:ext uri="{FF2B5EF4-FFF2-40B4-BE49-F238E27FC236}">
                <a16:creationId xmlns:a16="http://schemas.microsoft.com/office/drawing/2014/main" id="{4CCF4B4B-AE63-4789-9EAE-C010F907EED7}"/>
              </a:ext>
            </a:extLst>
          </p:cNvPr>
          <p:cNvSpPr>
            <a:spLocks noGrp="1" noChangeArrowheads="1"/>
          </p:cNvSpPr>
          <p:nvPr>
            <p:ph type="body" idx="1"/>
          </p:nvPr>
        </p:nvSpPr>
        <p:spPr>
          <a:xfrm>
            <a:off x="228600" y="1485900"/>
            <a:ext cx="8605838" cy="4914900"/>
          </a:xfrm>
          <a:noFill/>
        </p:spPr>
        <p:txBody>
          <a:bodyPr/>
          <a:lstStyle/>
          <a:p>
            <a:r>
              <a:rPr lang="en-US" altLang="en-US" sz="2800">
                <a:latin typeface="Courier New" panose="02070309020205020404" pitchFamily="49" charset="0"/>
              </a:rPr>
              <a:t>datatype[]arrayRefVar = </a:t>
            </a:r>
            <a:r>
              <a:rPr lang="en-US" altLang="en-US" sz="2800" b="1">
                <a:latin typeface="Courier New" panose="02070309020205020404" pitchFamily="49" charset="0"/>
              </a:rPr>
              <a:t>new</a:t>
            </a:r>
          </a:p>
          <a:p>
            <a:pPr>
              <a:buFont typeface="Monotype Sorts" pitchFamily="2" charset="2"/>
              <a:buNone/>
            </a:pPr>
            <a:r>
              <a:rPr lang="en-US" altLang="en-US" sz="2800">
                <a:latin typeface="Courier New" panose="02070309020205020404" pitchFamily="49" charset="0"/>
              </a:rPr>
              <a:t>    datatype[arraySize];</a:t>
            </a:r>
            <a:endParaRPr lang="en-US" altLang="en-US" sz="2600">
              <a:latin typeface="Courier New" panose="02070309020205020404" pitchFamily="49" charset="0"/>
            </a:endParaRPr>
          </a:p>
          <a:p>
            <a:pPr>
              <a:spcBef>
                <a:spcPct val="75000"/>
              </a:spcBef>
              <a:buFont typeface="Monotype Sorts" pitchFamily="2" charset="2"/>
              <a:buNone/>
            </a:pPr>
            <a:r>
              <a:rPr lang="en-US" altLang="en-US" sz="2400">
                <a:latin typeface="Courier New" panose="02070309020205020404" pitchFamily="49" charset="0"/>
              </a:rPr>
              <a:t>double[] myList = </a:t>
            </a:r>
            <a:r>
              <a:rPr lang="en-US" altLang="en-US" sz="2400" b="1">
                <a:latin typeface="Courier New" panose="02070309020205020404" pitchFamily="49" charset="0"/>
              </a:rPr>
              <a:t>new</a:t>
            </a:r>
            <a:r>
              <a:rPr lang="en-US" altLang="en-US" sz="2400">
                <a:latin typeface="Courier New" panose="02070309020205020404" pitchFamily="49" charset="0"/>
              </a:rPr>
              <a:t> double[10];               </a:t>
            </a:r>
            <a:r>
              <a:rPr lang="en-US" altLang="en-US" sz="2400">
                <a:solidFill>
                  <a:srgbClr val="FFC000"/>
                </a:solidFill>
                <a:latin typeface="Courier New" panose="02070309020205020404" pitchFamily="49" charset="0"/>
              </a:rPr>
              <a:t>//declare array name myList as double</a:t>
            </a:r>
            <a:endParaRPr lang="en-US" altLang="en-US" sz="2600">
              <a:solidFill>
                <a:srgbClr val="FFC000"/>
              </a:solidFill>
              <a:latin typeface="Courier New" panose="02070309020205020404" pitchFamily="49" charset="0"/>
            </a:endParaRPr>
          </a:p>
          <a:p>
            <a:pPr>
              <a:spcBef>
                <a:spcPct val="150000"/>
              </a:spcBef>
            </a:pPr>
            <a:r>
              <a:rPr lang="en-US" altLang="en-US" sz="2800">
                <a:latin typeface="Courier New" panose="02070309020205020404" pitchFamily="49" charset="0"/>
              </a:rPr>
              <a:t>datatype arrayRefVar[] = </a:t>
            </a:r>
            <a:r>
              <a:rPr lang="en-US" altLang="en-US" sz="2800" b="1">
                <a:latin typeface="Courier New" panose="02070309020205020404" pitchFamily="49" charset="0"/>
              </a:rPr>
              <a:t>new</a:t>
            </a:r>
            <a:br>
              <a:rPr lang="en-US" altLang="en-US" sz="2800">
                <a:latin typeface="Courier New" panose="02070309020205020404" pitchFamily="49" charset="0"/>
              </a:rPr>
            </a:br>
            <a:r>
              <a:rPr lang="en-US" altLang="en-US" sz="2800">
                <a:latin typeface="Courier New" panose="02070309020205020404" pitchFamily="49" charset="0"/>
              </a:rPr>
              <a:t>  datatype[arraySize];</a:t>
            </a:r>
            <a:r>
              <a:rPr lang="en-US" altLang="en-US" sz="2800">
                <a:solidFill>
                  <a:srgbClr val="FFC000"/>
                </a:solidFill>
                <a:latin typeface="Courier New" panose="02070309020205020404" pitchFamily="49" charset="0"/>
              </a:rPr>
              <a:t>//create and create Arrays</a:t>
            </a:r>
            <a:endParaRPr lang="en-US" altLang="en-US" sz="2600">
              <a:solidFill>
                <a:srgbClr val="FFC000"/>
              </a:solidFill>
              <a:latin typeface="Courier New" panose="02070309020205020404" pitchFamily="49" charset="0"/>
            </a:endParaRPr>
          </a:p>
          <a:p>
            <a:pPr>
              <a:spcBef>
                <a:spcPct val="75000"/>
              </a:spcBef>
              <a:buFont typeface="Monotype Sorts" pitchFamily="2" charset="2"/>
              <a:buNone/>
            </a:pPr>
            <a:r>
              <a:rPr lang="en-US" altLang="en-US" sz="2600">
                <a:latin typeface="Courier New" panose="02070309020205020404" pitchFamily="49" charset="0"/>
              </a:rPr>
              <a:t>	</a:t>
            </a:r>
            <a:r>
              <a:rPr lang="en-US" altLang="en-US" sz="2400">
                <a:latin typeface="Courier New" panose="02070309020205020404" pitchFamily="49" charset="0"/>
              </a:rPr>
              <a:t>double myList[] = </a:t>
            </a:r>
            <a:r>
              <a:rPr lang="en-US" altLang="en-US" sz="2400" b="1">
                <a:latin typeface="Courier New" panose="02070309020205020404" pitchFamily="49" charset="0"/>
              </a:rPr>
              <a:t>new</a:t>
            </a:r>
            <a:r>
              <a:rPr lang="en-US" altLang="en-US" sz="2400">
                <a:latin typeface="Courier New" panose="02070309020205020404" pitchFamily="49" charset="0"/>
              </a:rPr>
              <a:t> double[10];              </a:t>
            </a:r>
            <a:r>
              <a:rPr lang="en-US" altLang="en-US" sz="2400">
                <a:solidFill>
                  <a:srgbClr val="FFC000"/>
                </a:solidFill>
                <a:latin typeface="Courier New" panose="02070309020205020404" pitchFamily="49" charset="0"/>
              </a:rPr>
              <a:t>//declare and create array called myList[]</a:t>
            </a:r>
            <a:endParaRPr lang="en-US" altLang="en-US" sz="2600">
              <a:solidFill>
                <a:srgbClr val="FFC000"/>
              </a:solidFill>
              <a:latin typeface="Courier New" panose="020703090202050204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00FB3F40-E339-424E-82D3-53F600C411C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A463D1-0778-4A68-874F-445B31DBACD1}" type="slidenum">
              <a:rPr lang="en-US" altLang="en-US" sz="1400"/>
              <a:pPr>
                <a:spcBef>
                  <a:spcPct val="0"/>
                </a:spcBef>
                <a:buClrTx/>
                <a:buSzTx/>
                <a:buFontTx/>
                <a:buNone/>
              </a:pPr>
              <a:t>80</a:t>
            </a:fld>
            <a:endParaRPr lang="en-US" altLang="en-US" sz="1400"/>
          </a:p>
        </p:txBody>
      </p:sp>
      <p:sp>
        <p:nvSpPr>
          <p:cNvPr id="83971" name="Rectangle 2">
            <a:extLst>
              <a:ext uri="{FF2B5EF4-FFF2-40B4-BE49-F238E27FC236}">
                <a16:creationId xmlns:a16="http://schemas.microsoft.com/office/drawing/2014/main" id="{3C2152B6-9BB5-4BB2-881E-91C92392DE28}"/>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3972" name="Rectangle 3">
            <a:extLst>
              <a:ext uri="{FF2B5EF4-FFF2-40B4-BE49-F238E27FC236}">
                <a16:creationId xmlns:a16="http://schemas.microsoft.com/office/drawing/2014/main" id="{22BE70BE-DE15-4047-BE11-60B7F88E3D72}"/>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3973" name="Rectangle 4">
            <a:extLst>
              <a:ext uri="{FF2B5EF4-FFF2-40B4-BE49-F238E27FC236}">
                <a16:creationId xmlns:a16="http://schemas.microsoft.com/office/drawing/2014/main" id="{90F15155-3648-41B6-B70A-051805FB3616}"/>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5">
            <a:extLst>
              <a:ext uri="{FF2B5EF4-FFF2-40B4-BE49-F238E27FC236}">
                <a16:creationId xmlns:a16="http://schemas.microsoft.com/office/drawing/2014/main" id="{148D7770-3F2A-4EC1-8009-8471CB4D5A45}"/>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3975" name="Text Box 6">
            <a:extLst>
              <a:ext uri="{FF2B5EF4-FFF2-40B4-BE49-F238E27FC236}">
                <a16:creationId xmlns:a16="http://schemas.microsoft.com/office/drawing/2014/main" id="{68117DDC-816E-47F7-87B8-C4D7435C60CF}"/>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3976" name="Rectangle 7">
            <a:extLst>
              <a:ext uri="{FF2B5EF4-FFF2-40B4-BE49-F238E27FC236}">
                <a16:creationId xmlns:a16="http://schemas.microsoft.com/office/drawing/2014/main" id="{8ABD8A08-3169-49F7-A6A8-8F20EAFBB607}"/>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7" name="Line 8">
            <a:extLst>
              <a:ext uri="{FF2B5EF4-FFF2-40B4-BE49-F238E27FC236}">
                <a16:creationId xmlns:a16="http://schemas.microsoft.com/office/drawing/2014/main" id="{503D785A-0394-4DD6-BD16-6DF10F39F3EC}"/>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78" name="Text Box 9">
            <a:extLst>
              <a:ext uri="{FF2B5EF4-FFF2-40B4-BE49-F238E27FC236}">
                <a16:creationId xmlns:a16="http://schemas.microsoft.com/office/drawing/2014/main" id="{E22F1068-BBCC-4EE5-8FE9-66069D123A49}"/>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3979" name="Text Box 10">
            <a:extLst>
              <a:ext uri="{FF2B5EF4-FFF2-40B4-BE49-F238E27FC236}">
                <a16:creationId xmlns:a16="http://schemas.microsoft.com/office/drawing/2014/main" id="{5769A95D-F1DE-4678-8629-7A112F8ACB7B}"/>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3980" name="Rectangle 11">
            <a:extLst>
              <a:ext uri="{FF2B5EF4-FFF2-40B4-BE49-F238E27FC236}">
                <a16:creationId xmlns:a16="http://schemas.microsoft.com/office/drawing/2014/main" id="{93B23339-6637-421C-B986-198433F8613C}"/>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3981" name="Line 12">
            <a:extLst>
              <a:ext uri="{FF2B5EF4-FFF2-40B4-BE49-F238E27FC236}">
                <a16:creationId xmlns:a16="http://schemas.microsoft.com/office/drawing/2014/main" id="{A3677530-CAA3-47A8-BEAB-0830014D9055}"/>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82" name="Line 13">
            <a:extLst>
              <a:ext uri="{FF2B5EF4-FFF2-40B4-BE49-F238E27FC236}">
                <a16:creationId xmlns:a16="http://schemas.microsoft.com/office/drawing/2014/main" id="{B2677432-CE2C-4FBC-9A7D-F87413F6BFCD}"/>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83" name="Line 14">
            <a:extLst>
              <a:ext uri="{FF2B5EF4-FFF2-40B4-BE49-F238E27FC236}">
                <a16:creationId xmlns:a16="http://schemas.microsoft.com/office/drawing/2014/main" id="{125BE4FA-4BF1-433B-BB81-7E2138A5D4B8}"/>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84" name="Line 15">
            <a:extLst>
              <a:ext uri="{FF2B5EF4-FFF2-40B4-BE49-F238E27FC236}">
                <a16:creationId xmlns:a16="http://schemas.microsoft.com/office/drawing/2014/main" id="{E44E3D57-7638-4854-90A4-0F933B40EDBE}"/>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85" name="Rectangle 16">
            <a:extLst>
              <a:ext uri="{FF2B5EF4-FFF2-40B4-BE49-F238E27FC236}">
                <a16:creationId xmlns:a16="http://schemas.microsoft.com/office/drawing/2014/main" id="{46B112CE-2862-4944-A2DC-E8C8729D378D}"/>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3986" name="Rectangle 17">
            <a:extLst>
              <a:ext uri="{FF2B5EF4-FFF2-40B4-BE49-F238E27FC236}">
                <a16:creationId xmlns:a16="http://schemas.microsoft.com/office/drawing/2014/main" id="{25EC1066-CDA8-4608-B191-3836C56A50C5}"/>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3987" name="Rectangle 18">
            <a:extLst>
              <a:ext uri="{FF2B5EF4-FFF2-40B4-BE49-F238E27FC236}">
                <a16:creationId xmlns:a16="http://schemas.microsoft.com/office/drawing/2014/main" id="{237094A2-7BC7-4946-B2E0-D308D4415B8F}"/>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3988" name="Rectangle 19">
            <a:extLst>
              <a:ext uri="{FF2B5EF4-FFF2-40B4-BE49-F238E27FC236}">
                <a16:creationId xmlns:a16="http://schemas.microsoft.com/office/drawing/2014/main" id="{9950DE94-8586-40E3-981E-4AE149F6F011}"/>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3989" name="Rectangle 20">
            <a:extLst>
              <a:ext uri="{FF2B5EF4-FFF2-40B4-BE49-F238E27FC236}">
                <a16:creationId xmlns:a16="http://schemas.microsoft.com/office/drawing/2014/main" id="{3DC5C02A-4D09-44EC-9508-416C4974D6DD}"/>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3990" name="Rectangle 21">
            <a:extLst>
              <a:ext uri="{FF2B5EF4-FFF2-40B4-BE49-F238E27FC236}">
                <a16:creationId xmlns:a16="http://schemas.microsoft.com/office/drawing/2014/main" id="{20545A40-F6AF-4D3F-9241-C21EFB6249CF}"/>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91" name="Line 22">
            <a:extLst>
              <a:ext uri="{FF2B5EF4-FFF2-40B4-BE49-F238E27FC236}">
                <a16:creationId xmlns:a16="http://schemas.microsoft.com/office/drawing/2014/main" id="{81DD21B2-F5AD-437E-9BF6-C08B29BB8C1F}"/>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92" name="Rectangle 23">
            <a:extLst>
              <a:ext uri="{FF2B5EF4-FFF2-40B4-BE49-F238E27FC236}">
                <a16:creationId xmlns:a16="http://schemas.microsoft.com/office/drawing/2014/main" id="{76CA7633-14ED-4C98-A144-50C51E317024}"/>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3993" name="Line 24">
            <a:extLst>
              <a:ext uri="{FF2B5EF4-FFF2-40B4-BE49-F238E27FC236}">
                <a16:creationId xmlns:a16="http://schemas.microsoft.com/office/drawing/2014/main" id="{BC58D17A-A634-4ADF-9105-87157D3B828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94" name="Line 25">
            <a:extLst>
              <a:ext uri="{FF2B5EF4-FFF2-40B4-BE49-F238E27FC236}">
                <a16:creationId xmlns:a16="http://schemas.microsoft.com/office/drawing/2014/main" id="{4695A369-48DC-41C5-966E-A4AAED96786C}"/>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95" name="Line 26">
            <a:extLst>
              <a:ext uri="{FF2B5EF4-FFF2-40B4-BE49-F238E27FC236}">
                <a16:creationId xmlns:a16="http://schemas.microsoft.com/office/drawing/2014/main" id="{1634ABE9-7E3A-4E60-8779-9BA004315A8A}"/>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96" name="Line 27">
            <a:extLst>
              <a:ext uri="{FF2B5EF4-FFF2-40B4-BE49-F238E27FC236}">
                <a16:creationId xmlns:a16="http://schemas.microsoft.com/office/drawing/2014/main" id="{3CADFB53-F0F0-4C6F-958A-91A348E0CFAB}"/>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3997" name="Rectangle 28">
            <a:extLst>
              <a:ext uri="{FF2B5EF4-FFF2-40B4-BE49-F238E27FC236}">
                <a16:creationId xmlns:a16="http://schemas.microsoft.com/office/drawing/2014/main" id="{FD1D552C-E9B5-4333-88E2-A83CC82E348D}"/>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3998" name="Rectangle 29">
            <a:extLst>
              <a:ext uri="{FF2B5EF4-FFF2-40B4-BE49-F238E27FC236}">
                <a16:creationId xmlns:a16="http://schemas.microsoft.com/office/drawing/2014/main" id="{DF53BD57-3689-486D-B066-18621FC9EC92}"/>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3999" name="Rectangle 30">
            <a:extLst>
              <a:ext uri="{FF2B5EF4-FFF2-40B4-BE49-F238E27FC236}">
                <a16:creationId xmlns:a16="http://schemas.microsoft.com/office/drawing/2014/main" id="{295DC154-F192-4641-A44B-BB9DB5D3D913}"/>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4000" name="Rectangle 31">
            <a:extLst>
              <a:ext uri="{FF2B5EF4-FFF2-40B4-BE49-F238E27FC236}">
                <a16:creationId xmlns:a16="http://schemas.microsoft.com/office/drawing/2014/main" id="{1E262E92-81C7-4F85-B62B-AEF9FBB96B28}"/>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4001" name="Rectangle 32">
            <a:extLst>
              <a:ext uri="{FF2B5EF4-FFF2-40B4-BE49-F238E27FC236}">
                <a16:creationId xmlns:a16="http://schemas.microsoft.com/office/drawing/2014/main" id="{D4B12C51-9ED5-407D-A819-CB3A02CD0D79}"/>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4002" name="AutoShape 33">
            <a:extLst>
              <a:ext uri="{FF2B5EF4-FFF2-40B4-BE49-F238E27FC236}">
                <a16:creationId xmlns:a16="http://schemas.microsoft.com/office/drawing/2014/main" id="{159EE095-31ED-4978-BCED-E6D5D84BF029}"/>
              </a:ext>
            </a:extLst>
          </p:cNvPr>
          <p:cNvSpPr>
            <a:spLocks noChangeArrowheads="1"/>
          </p:cNvSpPr>
          <p:nvPr/>
        </p:nvSpPr>
        <p:spPr bwMode="auto">
          <a:xfrm>
            <a:off x="6030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(=4) is still less than 6</a:t>
            </a:r>
          </a:p>
        </p:txBody>
      </p:sp>
      <p:sp>
        <p:nvSpPr>
          <p:cNvPr id="84003" name="Rectangle 34">
            <a:extLst>
              <a:ext uri="{FF2B5EF4-FFF2-40B4-BE49-F238E27FC236}">
                <a16:creationId xmlns:a16="http://schemas.microsoft.com/office/drawing/2014/main" id="{4512F367-F9D4-43A6-8993-31126126C167}"/>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4004" name="Rectangle 36">
            <a:extLst>
              <a:ext uri="{FF2B5EF4-FFF2-40B4-BE49-F238E27FC236}">
                <a16:creationId xmlns:a16="http://schemas.microsoft.com/office/drawing/2014/main" id="{6953EEDC-E468-41C1-93A2-E090FD6A197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4E34002F-6092-42CF-BF4D-2591C397BB3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B3BC0B-F931-41AC-8465-B5DF7AD9FA39}" type="slidenum">
              <a:rPr lang="en-US" altLang="en-US" sz="1400"/>
              <a:pPr>
                <a:spcBef>
                  <a:spcPct val="0"/>
                </a:spcBef>
                <a:buClrTx/>
                <a:buSzTx/>
                <a:buFontTx/>
                <a:buNone/>
              </a:pPr>
              <a:t>81</a:t>
            </a:fld>
            <a:endParaRPr lang="en-US" altLang="en-US" sz="1400"/>
          </a:p>
        </p:txBody>
      </p:sp>
      <p:sp>
        <p:nvSpPr>
          <p:cNvPr id="84995" name="Rectangle 2">
            <a:extLst>
              <a:ext uri="{FF2B5EF4-FFF2-40B4-BE49-F238E27FC236}">
                <a16:creationId xmlns:a16="http://schemas.microsoft.com/office/drawing/2014/main" id="{817D3420-68B0-4187-9B46-4092A2692B00}"/>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4996" name="Rectangle 3">
            <a:extLst>
              <a:ext uri="{FF2B5EF4-FFF2-40B4-BE49-F238E27FC236}">
                <a16:creationId xmlns:a16="http://schemas.microsoft.com/office/drawing/2014/main" id="{1C3AD037-BD0F-4481-8C2D-632465A47234}"/>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4997" name="Rectangle 4">
            <a:extLst>
              <a:ext uri="{FF2B5EF4-FFF2-40B4-BE49-F238E27FC236}">
                <a16:creationId xmlns:a16="http://schemas.microsoft.com/office/drawing/2014/main" id="{12FF731E-6F50-430A-9489-957AACA34B26}"/>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4998" name="Rectangle 5">
            <a:extLst>
              <a:ext uri="{FF2B5EF4-FFF2-40B4-BE49-F238E27FC236}">
                <a16:creationId xmlns:a16="http://schemas.microsoft.com/office/drawing/2014/main" id="{36E227B0-4C34-47C1-BB1A-32C8F8C7F49A}"/>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4999" name="Text Box 6">
            <a:extLst>
              <a:ext uri="{FF2B5EF4-FFF2-40B4-BE49-F238E27FC236}">
                <a16:creationId xmlns:a16="http://schemas.microsoft.com/office/drawing/2014/main" id="{4A19F645-725B-4042-8271-39C821C44AF2}"/>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5000" name="Rectangle 7">
            <a:extLst>
              <a:ext uri="{FF2B5EF4-FFF2-40B4-BE49-F238E27FC236}">
                <a16:creationId xmlns:a16="http://schemas.microsoft.com/office/drawing/2014/main" id="{DC204D89-CBD9-4A76-BBE5-5BCEAF8B91AB}"/>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5001" name="Line 8">
            <a:extLst>
              <a:ext uri="{FF2B5EF4-FFF2-40B4-BE49-F238E27FC236}">
                <a16:creationId xmlns:a16="http://schemas.microsoft.com/office/drawing/2014/main" id="{AD242897-DB65-421E-BD33-4DC16E02E3C6}"/>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02" name="Text Box 9">
            <a:extLst>
              <a:ext uri="{FF2B5EF4-FFF2-40B4-BE49-F238E27FC236}">
                <a16:creationId xmlns:a16="http://schemas.microsoft.com/office/drawing/2014/main" id="{D76CE693-FC42-46BE-8BE8-AAAF326AA4B0}"/>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5003" name="Text Box 10">
            <a:extLst>
              <a:ext uri="{FF2B5EF4-FFF2-40B4-BE49-F238E27FC236}">
                <a16:creationId xmlns:a16="http://schemas.microsoft.com/office/drawing/2014/main" id="{8DD9B14C-EE8C-48E4-9B05-2EB2F8744020}"/>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5004" name="Rectangle 11">
            <a:extLst>
              <a:ext uri="{FF2B5EF4-FFF2-40B4-BE49-F238E27FC236}">
                <a16:creationId xmlns:a16="http://schemas.microsoft.com/office/drawing/2014/main" id="{4D046768-A503-437B-BD12-8EE4C3F653A1}"/>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5005" name="Line 12">
            <a:extLst>
              <a:ext uri="{FF2B5EF4-FFF2-40B4-BE49-F238E27FC236}">
                <a16:creationId xmlns:a16="http://schemas.microsoft.com/office/drawing/2014/main" id="{D1A5A819-E8C3-47F8-8F5D-8B42110A5000}"/>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06" name="Line 13">
            <a:extLst>
              <a:ext uri="{FF2B5EF4-FFF2-40B4-BE49-F238E27FC236}">
                <a16:creationId xmlns:a16="http://schemas.microsoft.com/office/drawing/2014/main" id="{DAA012EE-D05F-4463-AC8C-395F14BFCA89}"/>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07" name="Line 14">
            <a:extLst>
              <a:ext uri="{FF2B5EF4-FFF2-40B4-BE49-F238E27FC236}">
                <a16:creationId xmlns:a16="http://schemas.microsoft.com/office/drawing/2014/main" id="{60679DD7-C0E1-4E90-B8BC-83D08E109010}"/>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08" name="Line 15">
            <a:extLst>
              <a:ext uri="{FF2B5EF4-FFF2-40B4-BE49-F238E27FC236}">
                <a16:creationId xmlns:a16="http://schemas.microsoft.com/office/drawing/2014/main" id="{D12D25C0-B42B-4CAC-AFE4-8F950CDD7161}"/>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09" name="Rectangle 16">
            <a:extLst>
              <a:ext uri="{FF2B5EF4-FFF2-40B4-BE49-F238E27FC236}">
                <a16:creationId xmlns:a16="http://schemas.microsoft.com/office/drawing/2014/main" id="{D1DC6F80-62BF-4269-A4AA-EDDD120BEA50}"/>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5010" name="Rectangle 17">
            <a:extLst>
              <a:ext uri="{FF2B5EF4-FFF2-40B4-BE49-F238E27FC236}">
                <a16:creationId xmlns:a16="http://schemas.microsoft.com/office/drawing/2014/main" id="{991F08A9-156E-47ED-BC71-B65FA9947DF4}"/>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5011" name="Rectangle 18">
            <a:extLst>
              <a:ext uri="{FF2B5EF4-FFF2-40B4-BE49-F238E27FC236}">
                <a16:creationId xmlns:a16="http://schemas.microsoft.com/office/drawing/2014/main" id="{8F325DBC-95E7-4976-B7CB-6AD8D8788EB9}"/>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5012" name="Rectangle 19">
            <a:extLst>
              <a:ext uri="{FF2B5EF4-FFF2-40B4-BE49-F238E27FC236}">
                <a16:creationId xmlns:a16="http://schemas.microsoft.com/office/drawing/2014/main" id="{99D52A7E-F193-412F-A889-6DFB467A774B}"/>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5013" name="Rectangle 20">
            <a:extLst>
              <a:ext uri="{FF2B5EF4-FFF2-40B4-BE49-F238E27FC236}">
                <a16:creationId xmlns:a16="http://schemas.microsoft.com/office/drawing/2014/main" id="{DA38A92E-9F57-4DC1-BD63-E4B110AF2D27}"/>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5014" name="Rectangle 21">
            <a:extLst>
              <a:ext uri="{FF2B5EF4-FFF2-40B4-BE49-F238E27FC236}">
                <a16:creationId xmlns:a16="http://schemas.microsoft.com/office/drawing/2014/main" id="{68843F4F-1937-474F-8D67-F7671425CA73}"/>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5015" name="Line 22">
            <a:extLst>
              <a:ext uri="{FF2B5EF4-FFF2-40B4-BE49-F238E27FC236}">
                <a16:creationId xmlns:a16="http://schemas.microsoft.com/office/drawing/2014/main" id="{A4CA5C05-D9F9-49E9-B711-683FF414BE2B}"/>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16" name="Rectangle 23">
            <a:extLst>
              <a:ext uri="{FF2B5EF4-FFF2-40B4-BE49-F238E27FC236}">
                <a16:creationId xmlns:a16="http://schemas.microsoft.com/office/drawing/2014/main" id="{199507D8-2F2D-4C37-A2D1-6FA201F89BA2}"/>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5017" name="Line 24">
            <a:extLst>
              <a:ext uri="{FF2B5EF4-FFF2-40B4-BE49-F238E27FC236}">
                <a16:creationId xmlns:a16="http://schemas.microsoft.com/office/drawing/2014/main" id="{B2333E2C-7A05-427D-80CA-DD2A86F6BDA8}"/>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18" name="Line 25">
            <a:extLst>
              <a:ext uri="{FF2B5EF4-FFF2-40B4-BE49-F238E27FC236}">
                <a16:creationId xmlns:a16="http://schemas.microsoft.com/office/drawing/2014/main" id="{94E1E62D-DC1F-4AD9-A57D-FD06F02CA65D}"/>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19" name="Line 26">
            <a:extLst>
              <a:ext uri="{FF2B5EF4-FFF2-40B4-BE49-F238E27FC236}">
                <a16:creationId xmlns:a16="http://schemas.microsoft.com/office/drawing/2014/main" id="{D02AEAD2-452D-47ED-B8F9-75A2C44AB2E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20" name="Line 27">
            <a:extLst>
              <a:ext uri="{FF2B5EF4-FFF2-40B4-BE49-F238E27FC236}">
                <a16:creationId xmlns:a16="http://schemas.microsoft.com/office/drawing/2014/main" id="{E3C149D9-BBDA-4C38-850F-7DF7AACB7B74}"/>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5021" name="Rectangle 28">
            <a:extLst>
              <a:ext uri="{FF2B5EF4-FFF2-40B4-BE49-F238E27FC236}">
                <a16:creationId xmlns:a16="http://schemas.microsoft.com/office/drawing/2014/main" id="{DD2FA39F-C8F2-4E3B-B6F4-FF080BEFF39E}"/>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5022" name="Rectangle 29">
            <a:extLst>
              <a:ext uri="{FF2B5EF4-FFF2-40B4-BE49-F238E27FC236}">
                <a16:creationId xmlns:a16="http://schemas.microsoft.com/office/drawing/2014/main" id="{CE8671EC-E042-4330-807D-8F32295B571C}"/>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5023" name="Rectangle 30">
            <a:extLst>
              <a:ext uri="{FF2B5EF4-FFF2-40B4-BE49-F238E27FC236}">
                <a16:creationId xmlns:a16="http://schemas.microsoft.com/office/drawing/2014/main" id="{D857FDCC-5538-41D1-87F5-765B9DC60BFA}"/>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5024" name="Rectangle 31">
            <a:extLst>
              <a:ext uri="{FF2B5EF4-FFF2-40B4-BE49-F238E27FC236}">
                <a16:creationId xmlns:a16="http://schemas.microsoft.com/office/drawing/2014/main" id="{5695E526-002E-4101-ADB4-65AFD6189633}"/>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5025" name="Rectangle 32">
            <a:extLst>
              <a:ext uri="{FF2B5EF4-FFF2-40B4-BE49-F238E27FC236}">
                <a16:creationId xmlns:a16="http://schemas.microsoft.com/office/drawing/2014/main" id="{0367CC52-8DF7-4A32-B602-99B5072EFB56}"/>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5026" name="AutoShape 33">
            <a:extLst>
              <a:ext uri="{FF2B5EF4-FFF2-40B4-BE49-F238E27FC236}">
                <a16:creationId xmlns:a16="http://schemas.microsoft.com/office/drawing/2014/main" id="{B31F9F2E-E4C4-4578-B193-567DDD3ABB25}"/>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4 and j = 1 </a:t>
            </a:r>
          </a:p>
          <a:p>
            <a:pPr algn="ctr">
              <a:spcBef>
                <a:spcPct val="0"/>
              </a:spcBef>
              <a:buClrTx/>
              <a:buSzTx/>
              <a:buFontTx/>
              <a:buNone/>
            </a:pPr>
            <a:r>
              <a:rPr lang="en-US" altLang="en-US" sz="1800"/>
              <a:t>Assign list[i] to result[j]</a:t>
            </a:r>
          </a:p>
        </p:txBody>
      </p:sp>
      <p:sp>
        <p:nvSpPr>
          <p:cNvPr id="85027" name="Rectangle 34">
            <a:extLst>
              <a:ext uri="{FF2B5EF4-FFF2-40B4-BE49-F238E27FC236}">
                <a16:creationId xmlns:a16="http://schemas.microsoft.com/office/drawing/2014/main" id="{D2971F44-10BB-45A3-8017-1053843976EE}"/>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5028" name="Line 35">
            <a:extLst>
              <a:ext uri="{FF2B5EF4-FFF2-40B4-BE49-F238E27FC236}">
                <a16:creationId xmlns:a16="http://schemas.microsoft.com/office/drawing/2014/main" id="{0910B3B7-1E0D-4FDD-B5D2-F0FDE2C17C0E}"/>
              </a:ext>
            </a:extLst>
          </p:cNvPr>
          <p:cNvSpPr>
            <a:spLocks noChangeShapeType="1"/>
          </p:cNvSpPr>
          <p:nvPr/>
        </p:nvSpPr>
        <p:spPr bwMode="auto">
          <a:xfrm flipH="1">
            <a:off x="4149725" y="5272088"/>
            <a:ext cx="1190625" cy="614362"/>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5029" name="Rectangle 36">
            <a:extLst>
              <a:ext uri="{FF2B5EF4-FFF2-40B4-BE49-F238E27FC236}">
                <a16:creationId xmlns:a16="http://schemas.microsoft.com/office/drawing/2014/main" id="{5A900408-2F5C-45C9-B60D-B8E5B4430CA0}"/>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E7C219C1-A1F5-4083-9143-53062FE3DC9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A09B5C-E79C-457F-9B39-EACD49A54C8C}" type="slidenum">
              <a:rPr lang="en-US" altLang="en-US" sz="1400"/>
              <a:pPr>
                <a:spcBef>
                  <a:spcPct val="0"/>
                </a:spcBef>
                <a:buClrTx/>
                <a:buSzTx/>
                <a:buFontTx/>
                <a:buNone/>
              </a:pPr>
              <a:t>82</a:t>
            </a:fld>
            <a:endParaRPr lang="en-US" altLang="en-US" sz="1400"/>
          </a:p>
        </p:txBody>
      </p:sp>
      <p:sp>
        <p:nvSpPr>
          <p:cNvPr id="86019" name="Rectangle 2">
            <a:extLst>
              <a:ext uri="{FF2B5EF4-FFF2-40B4-BE49-F238E27FC236}">
                <a16:creationId xmlns:a16="http://schemas.microsoft.com/office/drawing/2014/main" id="{BEA071C4-03B2-49DC-AC7A-7BA606A4809E}"/>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6020" name="Rectangle 3">
            <a:extLst>
              <a:ext uri="{FF2B5EF4-FFF2-40B4-BE49-F238E27FC236}">
                <a16:creationId xmlns:a16="http://schemas.microsoft.com/office/drawing/2014/main" id="{947BDCB2-A79C-4997-BC5A-0CF88B4A82E0}"/>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6021" name="Rectangle 4">
            <a:extLst>
              <a:ext uri="{FF2B5EF4-FFF2-40B4-BE49-F238E27FC236}">
                <a16:creationId xmlns:a16="http://schemas.microsoft.com/office/drawing/2014/main" id="{A9DF3F19-3972-4E33-882F-33B1855C9D42}"/>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6022" name="Rectangle 5">
            <a:extLst>
              <a:ext uri="{FF2B5EF4-FFF2-40B4-BE49-F238E27FC236}">
                <a16:creationId xmlns:a16="http://schemas.microsoft.com/office/drawing/2014/main" id="{084110D3-605A-4EDC-BE8D-FE11D4980C33}"/>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6023" name="Text Box 6">
            <a:extLst>
              <a:ext uri="{FF2B5EF4-FFF2-40B4-BE49-F238E27FC236}">
                <a16:creationId xmlns:a16="http://schemas.microsoft.com/office/drawing/2014/main" id="{2A1F4C14-2DA5-41DF-80A4-ABB91E1CBEF9}"/>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6024" name="Rectangle 7">
            <a:extLst>
              <a:ext uri="{FF2B5EF4-FFF2-40B4-BE49-F238E27FC236}">
                <a16:creationId xmlns:a16="http://schemas.microsoft.com/office/drawing/2014/main" id="{70794EEB-FCFC-49C0-BF0E-5342BFDFCC32}"/>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6025" name="Line 8">
            <a:extLst>
              <a:ext uri="{FF2B5EF4-FFF2-40B4-BE49-F238E27FC236}">
                <a16:creationId xmlns:a16="http://schemas.microsoft.com/office/drawing/2014/main" id="{394F834B-C21E-4E81-B294-28F7598B4C19}"/>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26" name="Text Box 9">
            <a:extLst>
              <a:ext uri="{FF2B5EF4-FFF2-40B4-BE49-F238E27FC236}">
                <a16:creationId xmlns:a16="http://schemas.microsoft.com/office/drawing/2014/main" id="{A142FF23-ED2D-478A-99A7-C7D22136F868}"/>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6027" name="Text Box 10">
            <a:extLst>
              <a:ext uri="{FF2B5EF4-FFF2-40B4-BE49-F238E27FC236}">
                <a16:creationId xmlns:a16="http://schemas.microsoft.com/office/drawing/2014/main" id="{3CCD3FB2-4E67-4CCF-BEC7-74378764F1D2}"/>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6028" name="Rectangle 11">
            <a:extLst>
              <a:ext uri="{FF2B5EF4-FFF2-40B4-BE49-F238E27FC236}">
                <a16:creationId xmlns:a16="http://schemas.microsoft.com/office/drawing/2014/main" id="{29ACB9F3-C7BF-46B0-9D5D-DAB22E5514E4}"/>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6029" name="Line 12">
            <a:extLst>
              <a:ext uri="{FF2B5EF4-FFF2-40B4-BE49-F238E27FC236}">
                <a16:creationId xmlns:a16="http://schemas.microsoft.com/office/drawing/2014/main" id="{31E6716B-FA77-4E18-BFF9-405CDF5CD5F3}"/>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30" name="Line 13">
            <a:extLst>
              <a:ext uri="{FF2B5EF4-FFF2-40B4-BE49-F238E27FC236}">
                <a16:creationId xmlns:a16="http://schemas.microsoft.com/office/drawing/2014/main" id="{28C14057-4D48-485A-92DE-4ED6DC966E24}"/>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31" name="Line 14">
            <a:extLst>
              <a:ext uri="{FF2B5EF4-FFF2-40B4-BE49-F238E27FC236}">
                <a16:creationId xmlns:a16="http://schemas.microsoft.com/office/drawing/2014/main" id="{E2C0056A-8CEF-4F90-996F-3A34DF491B15}"/>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32" name="Line 15">
            <a:extLst>
              <a:ext uri="{FF2B5EF4-FFF2-40B4-BE49-F238E27FC236}">
                <a16:creationId xmlns:a16="http://schemas.microsoft.com/office/drawing/2014/main" id="{668DA204-1194-4255-A829-A2FB3F985A61}"/>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33" name="Rectangle 16">
            <a:extLst>
              <a:ext uri="{FF2B5EF4-FFF2-40B4-BE49-F238E27FC236}">
                <a16:creationId xmlns:a16="http://schemas.microsoft.com/office/drawing/2014/main" id="{E00A9CBD-0A7A-4B1B-8EA4-434D60EC510D}"/>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6034" name="Rectangle 17">
            <a:extLst>
              <a:ext uri="{FF2B5EF4-FFF2-40B4-BE49-F238E27FC236}">
                <a16:creationId xmlns:a16="http://schemas.microsoft.com/office/drawing/2014/main" id="{0A7E152E-EB33-47F9-9146-645F7DE2CD97}"/>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6035" name="Rectangle 18">
            <a:extLst>
              <a:ext uri="{FF2B5EF4-FFF2-40B4-BE49-F238E27FC236}">
                <a16:creationId xmlns:a16="http://schemas.microsoft.com/office/drawing/2014/main" id="{62395801-CBF0-4B59-B6F7-E46DE937A93E}"/>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6036" name="Rectangle 19">
            <a:extLst>
              <a:ext uri="{FF2B5EF4-FFF2-40B4-BE49-F238E27FC236}">
                <a16:creationId xmlns:a16="http://schemas.microsoft.com/office/drawing/2014/main" id="{6AADA835-C0F1-4B58-AC1E-C9B3EC3C1A7B}"/>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6037" name="Rectangle 20">
            <a:extLst>
              <a:ext uri="{FF2B5EF4-FFF2-40B4-BE49-F238E27FC236}">
                <a16:creationId xmlns:a16="http://schemas.microsoft.com/office/drawing/2014/main" id="{6F165182-A70E-4494-B6DD-1D202577AB04}"/>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6038" name="Rectangle 21">
            <a:extLst>
              <a:ext uri="{FF2B5EF4-FFF2-40B4-BE49-F238E27FC236}">
                <a16:creationId xmlns:a16="http://schemas.microsoft.com/office/drawing/2014/main" id="{0B5C1E04-297F-4692-B4E8-C386FB7AA562}"/>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6039" name="Line 22">
            <a:extLst>
              <a:ext uri="{FF2B5EF4-FFF2-40B4-BE49-F238E27FC236}">
                <a16:creationId xmlns:a16="http://schemas.microsoft.com/office/drawing/2014/main" id="{F00CA703-48D5-4ABC-A7A2-E7B69ABA0215}"/>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40" name="Rectangle 23">
            <a:extLst>
              <a:ext uri="{FF2B5EF4-FFF2-40B4-BE49-F238E27FC236}">
                <a16:creationId xmlns:a16="http://schemas.microsoft.com/office/drawing/2014/main" id="{00CBB01C-4BEF-476B-B62B-CFAC83AED430}"/>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6041" name="Line 24">
            <a:extLst>
              <a:ext uri="{FF2B5EF4-FFF2-40B4-BE49-F238E27FC236}">
                <a16:creationId xmlns:a16="http://schemas.microsoft.com/office/drawing/2014/main" id="{DD13B555-759E-42C5-8711-29993FB74BE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42" name="Line 25">
            <a:extLst>
              <a:ext uri="{FF2B5EF4-FFF2-40B4-BE49-F238E27FC236}">
                <a16:creationId xmlns:a16="http://schemas.microsoft.com/office/drawing/2014/main" id="{BBE702C5-DAEC-489A-8F7E-5ADD009F33AF}"/>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43" name="Line 26">
            <a:extLst>
              <a:ext uri="{FF2B5EF4-FFF2-40B4-BE49-F238E27FC236}">
                <a16:creationId xmlns:a16="http://schemas.microsoft.com/office/drawing/2014/main" id="{B70827FC-04CE-4B84-A8C4-6BBC1588E895}"/>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44" name="Line 27">
            <a:extLst>
              <a:ext uri="{FF2B5EF4-FFF2-40B4-BE49-F238E27FC236}">
                <a16:creationId xmlns:a16="http://schemas.microsoft.com/office/drawing/2014/main" id="{A9C6B3F2-67B0-40A6-A6E3-42374D2CB5FC}"/>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6045" name="Rectangle 28">
            <a:extLst>
              <a:ext uri="{FF2B5EF4-FFF2-40B4-BE49-F238E27FC236}">
                <a16:creationId xmlns:a16="http://schemas.microsoft.com/office/drawing/2014/main" id="{982A2672-70EF-4399-8B4C-BE9829311EDF}"/>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6046" name="Rectangle 29">
            <a:extLst>
              <a:ext uri="{FF2B5EF4-FFF2-40B4-BE49-F238E27FC236}">
                <a16:creationId xmlns:a16="http://schemas.microsoft.com/office/drawing/2014/main" id="{16BC4D61-0518-4F8D-B2FC-F0083A008424}"/>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6047" name="Rectangle 30">
            <a:extLst>
              <a:ext uri="{FF2B5EF4-FFF2-40B4-BE49-F238E27FC236}">
                <a16:creationId xmlns:a16="http://schemas.microsoft.com/office/drawing/2014/main" id="{507AB37A-5483-49B4-9AC4-147F56B321FD}"/>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6048" name="Rectangle 31">
            <a:extLst>
              <a:ext uri="{FF2B5EF4-FFF2-40B4-BE49-F238E27FC236}">
                <a16:creationId xmlns:a16="http://schemas.microsoft.com/office/drawing/2014/main" id="{231DCCDC-05E2-404B-8EA0-DC1B8CC1F065}"/>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6049" name="Rectangle 32">
            <a:extLst>
              <a:ext uri="{FF2B5EF4-FFF2-40B4-BE49-F238E27FC236}">
                <a16:creationId xmlns:a16="http://schemas.microsoft.com/office/drawing/2014/main" id="{E524D8AE-7DE5-41AF-A383-250F6798BA43}"/>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6050" name="AutoShape 33">
            <a:extLst>
              <a:ext uri="{FF2B5EF4-FFF2-40B4-BE49-F238E27FC236}">
                <a16:creationId xmlns:a16="http://schemas.microsoft.com/office/drawing/2014/main" id="{E51C94D7-6586-4355-8700-EE0448A626B2}"/>
              </a:ext>
            </a:extLst>
          </p:cNvPr>
          <p:cNvSpPr>
            <a:spLocks noChangeArrowheads="1"/>
          </p:cNvSpPr>
          <p:nvPr/>
        </p:nvSpPr>
        <p:spPr bwMode="auto">
          <a:xfrm>
            <a:off x="6030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5 and j becomes 0</a:t>
            </a:r>
          </a:p>
        </p:txBody>
      </p:sp>
      <p:sp>
        <p:nvSpPr>
          <p:cNvPr id="86051" name="Rectangle 34">
            <a:extLst>
              <a:ext uri="{FF2B5EF4-FFF2-40B4-BE49-F238E27FC236}">
                <a16:creationId xmlns:a16="http://schemas.microsoft.com/office/drawing/2014/main" id="{2D4A6191-C28F-4415-83B4-73DAA21DDF46}"/>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6052" name="Rectangle 36">
            <a:extLst>
              <a:ext uri="{FF2B5EF4-FFF2-40B4-BE49-F238E27FC236}">
                <a16:creationId xmlns:a16="http://schemas.microsoft.com/office/drawing/2014/main" id="{A86E81A1-E96A-4326-B4C1-2E949F12AED8}"/>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43FFFFE0-610A-42C4-8946-465A88939E2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F9162B-9F75-45DB-9414-33396F71587C}" type="slidenum">
              <a:rPr lang="en-US" altLang="en-US" sz="1400"/>
              <a:pPr>
                <a:spcBef>
                  <a:spcPct val="0"/>
                </a:spcBef>
                <a:buClrTx/>
                <a:buSzTx/>
                <a:buFontTx/>
                <a:buNone/>
              </a:pPr>
              <a:t>83</a:t>
            </a:fld>
            <a:endParaRPr lang="en-US" altLang="en-US" sz="1400"/>
          </a:p>
        </p:txBody>
      </p:sp>
      <p:sp>
        <p:nvSpPr>
          <p:cNvPr id="87043" name="Rectangle 2">
            <a:extLst>
              <a:ext uri="{FF2B5EF4-FFF2-40B4-BE49-F238E27FC236}">
                <a16:creationId xmlns:a16="http://schemas.microsoft.com/office/drawing/2014/main" id="{DDC11919-9036-44E9-8AFA-4C27E561F46E}"/>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7044" name="Rectangle 3">
            <a:extLst>
              <a:ext uri="{FF2B5EF4-FFF2-40B4-BE49-F238E27FC236}">
                <a16:creationId xmlns:a16="http://schemas.microsoft.com/office/drawing/2014/main" id="{233AD7C3-F934-459E-9BE0-D83274CBDF65}"/>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7045" name="Rectangle 4">
            <a:extLst>
              <a:ext uri="{FF2B5EF4-FFF2-40B4-BE49-F238E27FC236}">
                <a16:creationId xmlns:a16="http://schemas.microsoft.com/office/drawing/2014/main" id="{01EE2412-EA6E-477E-8582-01A79C8F8815}"/>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46" name="Rectangle 5">
            <a:extLst>
              <a:ext uri="{FF2B5EF4-FFF2-40B4-BE49-F238E27FC236}">
                <a16:creationId xmlns:a16="http://schemas.microsoft.com/office/drawing/2014/main" id="{B2A5ACFF-38BE-42C0-B42F-6D268DAB371F}"/>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7047" name="Text Box 6">
            <a:extLst>
              <a:ext uri="{FF2B5EF4-FFF2-40B4-BE49-F238E27FC236}">
                <a16:creationId xmlns:a16="http://schemas.microsoft.com/office/drawing/2014/main" id="{D139B520-B0FC-4D17-B0B7-7FC29CF496DB}"/>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7048" name="Rectangle 7">
            <a:extLst>
              <a:ext uri="{FF2B5EF4-FFF2-40B4-BE49-F238E27FC236}">
                <a16:creationId xmlns:a16="http://schemas.microsoft.com/office/drawing/2014/main" id="{87C0DC46-14C8-46F6-AE0F-6E3AD2B64C79}"/>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49" name="Line 8">
            <a:extLst>
              <a:ext uri="{FF2B5EF4-FFF2-40B4-BE49-F238E27FC236}">
                <a16:creationId xmlns:a16="http://schemas.microsoft.com/office/drawing/2014/main" id="{D38C083E-7CD7-46EF-A889-C032B256F3AA}"/>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50" name="Text Box 9">
            <a:extLst>
              <a:ext uri="{FF2B5EF4-FFF2-40B4-BE49-F238E27FC236}">
                <a16:creationId xmlns:a16="http://schemas.microsoft.com/office/drawing/2014/main" id="{59C23EDE-6B67-498D-8F64-C84BA82A943E}"/>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7051" name="Text Box 10">
            <a:extLst>
              <a:ext uri="{FF2B5EF4-FFF2-40B4-BE49-F238E27FC236}">
                <a16:creationId xmlns:a16="http://schemas.microsoft.com/office/drawing/2014/main" id="{C1570978-1C7E-46F3-990E-C80DB7C9D122}"/>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7052" name="Rectangle 11">
            <a:extLst>
              <a:ext uri="{FF2B5EF4-FFF2-40B4-BE49-F238E27FC236}">
                <a16:creationId xmlns:a16="http://schemas.microsoft.com/office/drawing/2014/main" id="{342C89B0-52AE-4DF3-97E4-A5067CA6DB36}"/>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7053" name="Line 12">
            <a:extLst>
              <a:ext uri="{FF2B5EF4-FFF2-40B4-BE49-F238E27FC236}">
                <a16:creationId xmlns:a16="http://schemas.microsoft.com/office/drawing/2014/main" id="{8D37EFBE-63D4-439C-BBF5-935EEB0FEB8F}"/>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54" name="Line 13">
            <a:extLst>
              <a:ext uri="{FF2B5EF4-FFF2-40B4-BE49-F238E27FC236}">
                <a16:creationId xmlns:a16="http://schemas.microsoft.com/office/drawing/2014/main" id="{DE3E0879-A9BA-4743-8077-FFFB8621F1F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55" name="Line 14">
            <a:extLst>
              <a:ext uri="{FF2B5EF4-FFF2-40B4-BE49-F238E27FC236}">
                <a16:creationId xmlns:a16="http://schemas.microsoft.com/office/drawing/2014/main" id="{101368FD-8490-45D0-AAFE-43B963BA8A1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56" name="Line 15">
            <a:extLst>
              <a:ext uri="{FF2B5EF4-FFF2-40B4-BE49-F238E27FC236}">
                <a16:creationId xmlns:a16="http://schemas.microsoft.com/office/drawing/2014/main" id="{CF636537-C134-4C11-ACF3-93461BEC1B12}"/>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57" name="Rectangle 16">
            <a:extLst>
              <a:ext uri="{FF2B5EF4-FFF2-40B4-BE49-F238E27FC236}">
                <a16:creationId xmlns:a16="http://schemas.microsoft.com/office/drawing/2014/main" id="{EA06A243-DCC7-4BFA-9A2B-1D646DC443DE}"/>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7058" name="Rectangle 17">
            <a:extLst>
              <a:ext uri="{FF2B5EF4-FFF2-40B4-BE49-F238E27FC236}">
                <a16:creationId xmlns:a16="http://schemas.microsoft.com/office/drawing/2014/main" id="{1E671DDB-2603-4A54-8FC4-F737EC4649EF}"/>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7059" name="Rectangle 18">
            <a:extLst>
              <a:ext uri="{FF2B5EF4-FFF2-40B4-BE49-F238E27FC236}">
                <a16:creationId xmlns:a16="http://schemas.microsoft.com/office/drawing/2014/main" id="{24A4EBE2-81F2-4497-949B-B306842B3F37}"/>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7060" name="Rectangle 19">
            <a:extLst>
              <a:ext uri="{FF2B5EF4-FFF2-40B4-BE49-F238E27FC236}">
                <a16:creationId xmlns:a16="http://schemas.microsoft.com/office/drawing/2014/main" id="{18DC3839-E2B4-4F36-887A-6299CCEC31D0}"/>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7061" name="Rectangle 20">
            <a:extLst>
              <a:ext uri="{FF2B5EF4-FFF2-40B4-BE49-F238E27FC236}">
                <a16:creationId xmlns:a16="http://schemas.microsoft.com/office/drawing/2014/main" id="{CD793BC4-4AA5-47D8-80EE-A6E1A99B369C}"/>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7062" name="Rectangle 21">
            <a:extLst>
              <a:ext uri="{FF2B5EF4-FFF2-40B4-BE49-F238E27FC236}">
                <a16:creationId xmlns:a16="http://schemas.microsoft.com/office/drawing/2014/main" id="{F67CEC98-9D2A-4F75-AF68-DD0BC90FCD58}"/>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63" name="Line 22">
            <a:extLst>
              <a:ext uri="{FF2B5EF4-FFF2-40B4-BE49-F238E27FC236}">
                <a16:creationId xmlns:a16="http://schemas.microsoft.com/office/drawing/2014/main" id="{2E347B34-CEE4-4356-A9AB-0F6C10C9553D}"/>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64" name="Rectangle 23">
            <a:extLst>
              <a:ext uri="{FF2B5EF4-FFF2-40B4-BE49-F238E27FC236}">
                <a16:creationId xmlns:a16="http://schemas.microsoft.com/office/drawing/2014/main" id="{A8AAC9A9-A0A4-416C-BDBE-C417F609B45B}"/>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0</a:t>
            </a:r>
          </a:p>
        </p:txBody>
      </p:sp>
      <p:sp>
        <p:nvSpPr>
          <p:cNvPr id="87065" name="Line 24">
            <a:extLst>
              <a:ext uri="{FF2B5EF4-FFF2-40B4-BE49-F238E27FC236}">
                <a16:creationId xmlns:a16="http://schemas.microsoft.com/office/drawing/2014/main" id="{4295D6C7-1FFE-41F2-AA47-87AB259C355B}"/>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66" name="Line 25">
            <a:extLst>
              <a:ext uri="{FF2B5EF4-FFF2-40B4-BE49-F238E27FC236}">
                <a16:creationId xmlns:a16="http://schemas.microsoft.com/office/drawing/2014/main" id="{C83AAF9B-11A8-4423-BA15-E7F1B216AEF7}"/>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67" name="Line 26">
            <a:extLst>
              <a:ext uri="{FF2B5EF4-FFF2-40B4-BE49-F238E27FC236}">
                <a16:creationId xmlns:a16="http://schemas.microsoft.com/office/drawing/2014/main" id="{AE6B3524-9AC2-4C29-8AA0-1C6B76E2AC4A}"/>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68" name="Line 27">
            <a:extLst>
              <a:ext uri="{FF2B5EF4-FFF2-40B4-BE49-F238E27FC236}">
                <a16:creationId xmlns:a16="http://schemas.microsoft.com/office/drawing/2014/main" id="{4836858E-1FCF-4D15-9073-F2678F1FBA93}"/>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7069" name="Rectangle 28">
            <a:extLst>
              <a:ext uri="{FF2B5EF4-FFF2-40B4-BE49-F238E27FC236}">
                <a16:creationId xmlns:a16="http://schemas.microsoft.com/office/drawing/2014/main" id="{DE8C9A5E-C84D-4C7A-BF7B-4AD67494C3A4}"/>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7070" name="Rectangle 29">
            <a:extLst>
              <a:ext uri="{FF2B5EF4-FFF2-40B4-BE49-F238E27FC236}">
                <a16:creationId xmlns:a16="http://schemas.microsoft.com/office/drawing/2014/main" id="{1771CD3B-E5FD-4769-9D3A-D31C7CE44B8B}"/>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7071" name="Rectangle 30">
            <a:extLst>
              <a:ext uri="{FF2B5EF4-FFF2-40B4-BE49-F238E27FC236}">
                <a16:creationId xmlns:a16="http://schemas.microsoft.com/office/drawing/2014/main" id="{5C50FF81-4152-41E0-9158-A82542DAED6D}"/>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7072" name="Rectangle 31">
            <a:extLst>
              <a:ext uri="{FF2B5EF4-FFF2-40B4-BE49-F238E27FC236}">
                <a16:creationId xmlns:a16="http://schemas.microsoft.com/office/drawing/2014/main" id="{F20F431B-D500-4D38-8D4B-3E6FBB5CC4AE}"/>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7073" name="Rectangle 32">
            <a:extLst>
              <a:ext uri="{FF2B5EF4-FFF2-40B4-BE49-F238E27FC236}">
                <a16:creationId xmlns:a16="http://schemas.microsoft.com/office/drawing/2014/main" id="{AFEE18DD-883B-434A-9D9B-E276788151F7}"/>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7074" name="AutoShape 33">
            <a:extLst>
              <a:ext uri="{FF2B5EF4-FFF2-40B4-BE49-F238E27FC236}">
                <a16:creationId xmlns:a16="http://schemas.microsoft.com/office/drawing/2014/main" id="{5A819688-0DD8-445B-AC21-5242AEC74E28}"/>
              </a:ext>
            </a:extLst>
          </p:cNvPr>
          <p:cNvSpPr>
            <a:spLocks noChangeArrowheads="1"/>
          </p:cNvSpPr>
          <p:nvPr/>
        </p:nvSpPr>
        <p:spPr bwMode="auto">
          <a:xfrm>
            <a:off x="6030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(=5) is still less than 6</a:t>
            </a:r>
          </a:p>
        </p:txBody>
      </p:sp>
      <p:sp>
        <p:nvSpPr>
          <p:cNvPr id="87075" name="Rectangle 34">
            <a:extLst>
              <a:ext uri="{FF2B5EF4-FFF2-40B4-BE49-F238E27FC236}">
                <a16:creationId xmlns:a16="http://schemas.microsoft.com/office/drawing/2014/main" id="{4D0CBAD8-E2AA-440D-B52B-1512B7A2B06D}"/>
              </a:ext>
            </a:extLst>
          </p:cNvPr>
          <p:cNvSpPr>
            <a:spLocks noChangeArrowheads="1"/>
          </p:cNvSpPr>
          <p:nvPr/>
        </p:nvSpPr>
        <p:spPr bwMode="auto">
          <a:xfrm>
            <a:off x="1422400" y="3044825"/>
            <a:ext cx="18827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76" name="Rectangle 36">
            <a:extLst>
              <a:ext uri="{FF2B5EF4-FFF2-40B4-BE49-F238E27FC236}">
                <a16:creationId xmlns:a16="http://schemas.microsoft.com/office/drawing/2014/main" id="{AC524AD8-9C4A-4630-9DA1-1962404BCB7D}"/>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F56D7E9D-2780-4014-8572-3CBE8189EF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739E9A-6009-4685-89D2-2E54F0F78FF0}" type="slidenum">
              <a:rPr lang="en-US" altLang="en-US" sz="1400"/>
              <a:pPr>
                <a:spcBef>
                  <a:spcPct val="0"/>
                </a:spcBef>
                <a:buClrTx/>
                <a:buSzTx/>
                <a:buFontTx/>
                <a:buNone/>
              </a:pPr>
              <a:t>84</a:t>
            </a:fld>
            <a:endParaRPr lang="en-US" altLang="en-US" sz="1400"/>
          </a:p>
        </p:txBody>
      </p:sp>
      <p:sp>
        <p:nvSpPr>
          <p:cNvPr id="88067" name="Rectangle 2">
            <a:extLst>
              <a:ext uri="{FF2B5EF4-FFF2-40B4-BE49-F238E27FC236}">
                <a16:creationId xmlns:a16="http://schemas.microsoft.com/office/drawing/2014/main" id="{25A20737-35DA-46F5-B8A9-2D6760A172B5}"/>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8068" name="Rectangle 3">
            <a:extLst>
              <a:ext uri="{FF2B5EF4-FFF2-40B4-BE49-F238E27FC236}">
                <a16:creationId xmlns:a16="http://schemas.microsoft.com/office/drawing/2014/main" id="{CBFCC6E8-64EE-4E14-921E-8FE5CA8FE08C}"/>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8069" name="Rectangle 4">
            <a:extLst>
              <a:ext uri="{FF2B5EF4-FFF2-40B4-BE49-F238E27FC236}">
                <a16:creationId xmlns:a16="http://schemas.microsoft.com/office/drawing/2014/main" id="{3B1165C2-38C3-4544-BC54-0CEC5DFEC896}"/>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8070" name="Rectangle 5">
            <a:extLst>
              <a:ext uri="{FF2B5EF4-FFF2-40B4-BE49-F238E27FC236}">
                <a16:creationId xmlns:a16="http://schemas.microsoft.com/office/drawing/2014/main" id="{8C51AEF6-92D8-4AD6-A665-22A8A2829C2D}"/>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8071" name="Text Box 6">
            <a:extLst>
              <a:ext uri="{FF2B5EF4-FFF2-40B4-BE49-F238E27FC236}">
                <a16:creationId xmlns:a16="http://schemas.microsoft.com/office/drawing/2014/main" id="{61A4E3B2-5FCA-4D64-9BE8-99D9E9884328}"/>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8072" name="Rectangle 7">
            <a:extLst>
              <a:ext uri="{FF2B5EF4-FFF2-40B4-BE49-F238E27FC236}">
                <a16:creationId xmlns:a16="http://schemas.microsoft.com/office/drawing/2014/main" id="{5749B02A-83B7-4B4E-8B1F-0B87E1E0A883}"/>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8073" name="Line 8">
            <a:extLst>
              <a:ext uri="{FF2B5EF4-FFF2-40B4-BE49-F238E27FC236}">
                <a16:creationId xmlns:a16="http://schemas.microsoft.com/office/drawing/2014/main" id="{5C8B5D9A-FCFD-4F8F-8591-74E72E1EF6AE}"/>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74" name="Text Box 9">
            <a:extLst>
              <a:ext uri="{FF2B5EF4-FFF2-40B4-BE49-F238E27FC236}">
                <a16:creationId xmlns:a16="http://schemas.microsoft.com/office/drawing/2014/main" id="{8F430C2B-0913-46C5-AD0C-77380BBFAB2D}"/>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8075" name="Text Box 10">
            <a:extLst>
              <a:ext uri="{FF2B5EF4-FFF2-40B4-BE49-F238E27FC236}">
                <a16:creationId xmlns:a16="http://schemas.microsoft.com/office/drawing/2014/main" id="{F26E2F43-DDFE-427D-B3FC-1BF5ACB46D13}"/>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8076" name="Rectangle 11">
            <a:extLst>
              <a:ext uri="{FF2B5EF4-FFF2-40B4-BE49-F238E27FC236}">
                <a16:creationId xmlns:a16="http://schemas.microsoft.com/office/drawing/2014/main" id="{566B7722-0ADC-4A5A-9CE9-18FB24607C24}"/>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8077" name="Line 12">
            <a:extLst>
              <a:ext uri="{FF2B5EF4-FFF2-40B4-BE49-F238E27FC236}">
                <a16:creationId xmlns:a16="http://schemas.microsoft.com/office/drawing/2014/main" id="{E99AAA6A-EA43-4512-8932-53DA639E4158}"/>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78" name="Line 13">
            <a:extLst>
              <a:ext uri="{FF2B5EF4-FFF2-40B4-BE49-F238E27FC236}">
                <a16:creationId xmlns:a16="http://schemas.microsoft.com/office/drawing/2014/main" id="{4DA2D755-8875-4977-A3E6-0ECF3DA38FD6}"/>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79" name="Line 14">
            <a:extLst>
              <a:ext uri="{FF2B5EF4-FFF2-40B4-BE49-F238E27FC236}">
                <a16:creationId xmlns:a16="http://schemas.microsoft.com/office/drawing/2014/main" id="{D0490728-2D81-4E22-9225-5E24AF72103D}"/>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80" name="Line 15">
            <a:extLst>
              <a:ext uri="{FF2B5EF4-FFF2-40B4-BE49-F238E27FC236}">
                <a16:creationId xmlns:a16="http://schemas.microsoft.com/office/drawing/2014/main" id="{189F7011-5D96-42BC-BD86-FD5769D7A0AF}"/>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81" name="Rectangle 16">
            <a:extLst>
              <a:ext uri="{FF2B5EF4-FFF2-40B4-BE49-F238E27FC236}">
                <a16:creationId xmlns:a16="http://schemas.microsoft.com/office/drawing/2014/main" id="{075DFEB0-72EB-481C-9AC8-B1ACE9E67431}"/>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8082" name="Rectangle 17">
            <a:extLst>
              <a:ext uri="{FF2B5EF4-FFF2-40B4-BE49-F238E27FC236}">
                <a16:creationId xmlns:a16="http://schemas.microsoft.com/office/drawing/2014/main" id="{8CDF5E75-9BCD-42BB-9893-09D8873A3292}"/>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8083" name="Rectangle 18">
            <a:extLst>
              <a:ext uri="{FF2B5EF4-FFF2-40B4-BE49-F238E27FC236}">
                <a16:creationId xmlns:a16="http://schemas.microsoft.com/office/drawing/2014/main" id="{1C6C19C9-A7DD-47B1-9F0E-7A3698943F1A}"/>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8084" name="Rectangle 19">
            <a:extLst>
              <a:ext uri="{FF2B5EF4-FFF2-40B4-BE49-F238E27FC236}">
                <a16:creationId xmlns:a16="http://schemas.microsoft.com/office/drawing/2014/main" id="{2AFB1538-C884-412C-B14F-1CA7CBAF5604}"/>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8085" name="Rectangle 20">
            <a:extLst>
              <a:ext uri="{FF2B5EF4-FFF2-40B4-BE49-F238E27FC236}">
                <a16:creationId xmlns:a16="http://schemas.microsoft.com/office/drawing/2014/main" id="{4D603F66-A7B1-4C37-8456-16BFDA625773}"/>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8086" name="Rectangle 21">
            <a:extLst>
              <a:ext uri="{FF2B5EF4-FFF2-40B4-BE49-F238E27FC236}">
                <a16:creationId xmlns:a16="http://schemas.microsoft.com/office/drawing/2014/main" id="{4D92C85F-3873-4455-AEAE-8B9D2D7F2217}"/>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8087" name="Line 22">
            <a:extLst>
              <a:ext uri="{FF2B5EF4-FFF2-40B4-BE49-F238E27FC236}">
                <a16:creationId xmlns:a16="http://schemas.microsoft.com/office/drawing/2014/main" id="{00033900-A0B9-4C36-B577-7B12DBF669A6}"/>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88" name="Rectangle 23">
            <a:extLst>
              <a:ext uri="{FF2B5EF4-FFF2-40B4-BE49-F238E27FC236}">
                <a16:creationId xmlns:a16="http://schemas.microsoft.com/office/drawing/2014/main" id="{0656BF26-374B-4549-9CB7-910E7365F050}"/>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8089" name="Line 24">
            <a:extLst>
              <a:ext uri="{FF2B5EF4-FFF2-40B4-BE49-F238E27FC236}">
                <a16:creationId xmlns:a16="http://schemas.microsoft.com/office/drawing/2014/main" id="{A029F863-853A-4F30-987A-B049D22004D8}"/>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90" name="Line 25">
            <a:extLst>
              <a:ext uri="{FF2B5EF4-FFF2-40B4-BE49-F238E27FC236}">
                <a16:creationId xmlns:a16="http://schemas.microsoft.com/office/drawing/2014/main" id="{AE15FE98-3E44-4D14-8B94-561DA5857143}"/>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91" name="Line 26">
            <a:extLst>
              <a:ext uri="{FF2B5EF4-FFF2-40B4-BE49-F238E27FC236}">
                <a16:creationId xmlns:a16="http://schemas.microsoft.com/office/drawing/2014/main" id="{BC13054F-7EC8-4ED8-86A7-6D6D1F3DADA9}"/>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92" name="Line 27">
            <a:extLst>
              <a:ext uri="{FF2B5EF4-FFF2-40B4-BE49-F238E27FC236}">
                <a16:creationId xmlns:a16="http://schemas.microsoft.com/office/drawing/2014/main" id="{26D7E4D0-2F1C-4874-8FDC-BB9C090A2748}"/>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8093" name="Rectangle 28">
            <a:extLst>
              <a:ext uri="{FF2B5EF4-FFF2-40B4-BE49-F238E27FC236}">
                <a16:creationId xmlns:a16="http://schemas.microsoft.com/office/drawing/2014/main" id="{6E7CDCD1-5554-48D8-BE3C-353DEB67AF85}"/>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8094" name="Rectangle 29">
            <a:extLst>
              <a:ext uri="{FF2B5EF4-FFF2-40B4-BE49-F238E27FC236}">
                <a16:creationId xmlns:a16="http://schemas.microsoft.com/office/drawing/2014/main" id="{A8F63449-3AFC-4FFA-B550-12A1C1BBFE3F}"/>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8095" name="Rectangle 30">
            <a:extLst>
              <a:ext uri="{FF2B5EF4-FFF2-40B4-BE49-F238E27FC236}">
                <a16:creationId xmlns:a16="http://schemas.microsoft.com/office/drawing/2014/main" id="{5040E961-53CE-4317-9413-4F34B558E960}"/>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8096" name="Rectangle 31">
            <a:extLst>
              <a:ext uri="{FF2B5EF4-FFF2-40B4-BE49-F238E27FC236}">
                <a16:creationId xmlns:a16="http://schemas.microsoft.com/office/drawing/2014/main" id="{6E6151F2-C20B-4E0D-A9B9-F25C3F11EEAD}"/>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8097" name="Rectangle 32">
            <a:extLst>
              <a:ext uri="{FF2B5EF4-FFF2-40B4-BE49-F238E27FC236}">
                <a16:creationId xmlns:a16="http://schemas.microsoft.com/office/drawing/2014/main" id="{CDF7838E-E099-4852-BF09-6F3796F25C76}"/>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8098" name="AutoShape 33">
            <a:extLst>
              <a:ext uri="{FF2B5EF4-FFF2-40B4-BE49-F238E27FC236}">
                <a16:creationId xmlns:a16="http://schemas.microsoft.com/office/drawing/2014/main" id="{18D4C297-70D0-4E96-82C4-A6CBB5B2D669}"/>
              </a:ext>
            </a:extLst>
          </p:cNvPr>
          <p:cNvSpPr>
            <a:spLocks noChangeArrowheads="1"/>
          </p:cNvSpPr>
          <p:nvPr/>
        </p:nvSpPr>
        <p:spPr bwMode="auto">
          <a:xfrm>
            <a:off x="6030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 5 and j = 0 </a:t>
            </a:r>
          </a:p>
          <a:p>
            <a:pPr algn="ctr">
              <a:spcBef>
                <a:spcPct val="0"/>
              </a:spcBef>
              <a:buClrTx/>
              <a:buSzTx/>
              <a:buFontTx/>
              <a:buNone/>
            </a:pPr>
            <a:r>
              <a:rPr lang="en-US" altLang="en-US" sz="1800"/>
              <a:t>Assign list[i] to result[j]</a:t>
            </a:r>
          </a:p>
        </p:txBody>
      </p:sp>
      <p:sp>
        <p:nvSpPr>
          <p:cNvPr id="88099" name="Rectangle 34">
            <a:extLst>
              <a:ext uri="{FF2B5EF4-FFF2-40B4-BE49-F238E27FC236}">
                <a16:creationId xmlns:a16="http://schemas.microsoft.com/office/drawing/2014/main" id="{1E3C7500-01C3-40CF-A8A9-BE04AAB7E4FE}"/>
              </a:ext>
            </a:extLst>
          </p:cNvPr>
          <p:cNvSpPr>
            <a:spLocks noChangeArrowheads="1"/>
          </p:cNvSpPr>
          <p:nvPr/>
        </p:nvSpPr>
        <p:spPr bwMode="auto">
          <a:xfrm>
            <a:off x="1038225" y="3275013"/>
            <a:ext cx="3802063"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8100" name="Line 35">
            <a:extLst>
              <a:ext uri="{FF2B5EF4-FFF2-40B4-BE49-F238E27FC236}">
                <a16:creationId xmlns:a16="http://schemas.microsoft.com/office/drawing/2014/main" id="{A545C691-1157-44E0-98DA-1261ED197BFF}"/>
              </a:ext>
            </a:extLst>
          </p:cNvPr>
          <p:cNvSpPr>
            <a:spLocks noChangeShapeType="1"/>
          </p:cNvSpPr>
          <p:nvPr/>
        </p:nvSpPr>
        <p:spPr bwMode="auto">
          <a:xfrm flipH="1">
            <a:off x="3765550" y="5272088"/>
            <a:ext cx="1997075" cy="614362"/>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8101" name="Rectangle 36">
            <a:extLst>
              <a:ext uri="{FF2B5EF4-FFF2-40B4-BE49-F238E27FC236}">
                <a16:creationId xmlns:a16="http://schemas.microsoft.com/office/drawing/2014/main" id="{6C3FE390-A356-44C1-8119-51E26342000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5B8CC392-EA50-4FA5-8762-540894F96A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A83902-F1CF-4A7D-8F70-E16E5A4ABC2F}" type="slidenum">
              <a:rPr lang="en-US" altLang="en-US" sz="1400"/>
              <a:pPr>
                <a:spcBef>
                  <a:spcPct val="0"/>
                </a:spcBef>
                <a:buClrTx/>
                <a:buSzTx/>
                <a:buFontTx/>
                <a:buNone/>
              </a:pPr>
              <a:t>85</a:t>
            </a:fld>
            <a:endParaRPr lang="en-US" altLang="en-US" sz="1400"/>
          </a:p>
        </p:txBody>
      </p:sp>
      <p:sp>
        <p:nvSpPr>
          <p:cNvPr id="89091" name="Rectangle 2">
            <a:extLst>
              <a:ext uri="{FF2B5EF4-FFF2-40B4-BE49-F238E27FC236}">
                <a16:creationId xmlns:a16="http://schemas.microsoft.com/office/drawing/2014/main" id="{7AD60B39-3D38-4A88-A82D-DCA5FD892E37}"/>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89092" name="Rectangle 3">
            <a:extLst>
              <a:ext uri="{FF2B5EF4-FFF2-40B4-BE49-F238E27FC236}">
                <a16:creationId xmlns:a16="http://schemas.microsoft.com/office/drawing/2014/main" id="{DE1523B7-9B3D-4DE7-A197-7DE234D40FC6}"/>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89093" name="Rectangle 4">
            <a:extLst>
              <a:ext uri="{FF2B5EF4-FFF2-40B4-BE49-F238E27FC236}">
                <a16:creationId xmlns:a16="http://schemas.microsoft.com/office/drawing/2014/main" id="{71808281-19A6-428F-8643-34DCACD34994}"/>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9094" name="Rectangle 5">
            <a:extLst>
              <a:ext uri="{FF2B5EF4-FFF2-40B4-BE49-F238E27FC236}">
                <a16:creationId xmlns:a16="http://schemas.microsoft.com/office/drawing/2014/main" id="{64BD1D9D-FA47-4FA6-AA0E-7C27BB1507FE}"/>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89095" name="Text Box 6">
            <a:extLst>
              <a:ext uri="{FF2B5EF4-FFF2-40B4-BE49-F238E27FC236}">
                <a16:creationId xmlns:a16="http://schemas.microsoft.com/office/drawing/2014/main" id="{2EFC2296-B2AD-424D-ACA9-5884B886976F}"/>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89096" name="Rectangle 7">
            <a:extLst>
              <a:ext uri="{FF2B5EF4-FFF2-40B4-BE49-F238E27FC236}">
                <a16:creationId xmlns:a16="http://schemas.microsoft.com/office/drawing/2014/main" id="{CE93338E-D24D-40AB-B9ED-76790C65B6EC}"/>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9097" name="Line 8">
            <a:extLst>
              <a:ext uri="{FF2B5EF4-FFF2-40B4-BE49-F238E27FC236}">
                <a16:creationId xmlns:a16="http://schemas.microsoft.com/office/drawing/2014/main" id="{3E424E5E-1A21-4F40-ACB2-3A41A126BF6D}"/>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098" name="Text Box 9">
            <a:extLst>
              <a:ext uri="{FF2B5EF4-FFF2-40B4-BE49-F238E27FC236}">
                <a16:creationId xmlns:a16="http://schemas.microsoft.com/office/drawing/2014/main" id="{75F8D0AD-E7EC-4A62-86DB-E1DC690F5EAC}"/>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89099" name="Text Box 10">
            <a:extLst>
              <a:ext uri="{FF2B5EF4-FFF2-40B4-BE49-F238E27FC236}">
                <a16:creationId xmlns:a16="http://schemas.microsoft.com/office/drawing/2014/main" id="{C9E52729-9954-4ED8-AE5B-23286464AEE0}"/>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89100" name="Rectangle 11">
            <a:extLst>
              <a:ext uri="{FF2B5EF4-FFF2-40B4-BE49-F238E27FC236}">
                <a16:creationId xmlns:a16="http://schemas.microsoft.com/office/drawing/2014/main" id="{F7F8F873-F7A1-4AFB-9870-9BEAD62720DF}"/>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9101" name="Line 12">
            <a:extLst>
              <a:ext uri="{FF2B5EF4-FFF2-40B4-BE49-F238E27FC236}">
                <a16:creationId xmlns:a16="http://schemas.microsoft.com/office/drawing/2014/main" id="{570F0EE6-197A-435B-9084-B080FE3866A8}"/>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02" name="Line 13">
            <a:extLst>
              <a:ext uri="{FF2B5EF4-FFF2-40B4-BE49-F238E27FC236}">
                <a16:creationId xmlns:a16="http://schemas.microsoft.com/office/drawing/2014/main" id="{19AADC51-0AE5-4289-AE8C-93AC62605EDE}"/>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03" name="Line 14">
            <a:extLst>
              <a:ext uri="{FF2B5EF4-FFF2-40B4-BE49-F238E27FC236}">
                <a16:creationId xmlns:a16="http://schemas.microsoft.com/office/drawing/2014/main" id="{D3355136-33ED-4562-BCF9-6D46FA574932}"/>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04" name="Line 15">
            <a:extLst>
              <a:ext uri="{FF2B5EF4-FFF2-40B4-BE49-F238E27FC236}">
                <a16:creationId xmlns:a16="http://schemas.microsoft.com/office/drawing/2014/main" id="{6F4F456E-35B5-4D01-ADB7-52EFBF25928B}"/>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05" name="Rectangle 16">
            <a:extLst>
              <a:ext uri="{FF2B5EF4-FFF2-40B4-BE49-F238E27FC236}">
                <a16:creationId xmlns:a16="http://schemas.microsoft.com/office/drawing/2014/main" id="{D9551967-89AB-45A9-A922-B13FCBFBC197}"/>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9106" name="Rectangle 17">
            <a:extLst>
              <a:ext uri="{FF2B5EF4-FFF2-40B4-BE49-F238E27FC236}">
                <a16:creationId xmlns:a16="http://schemas.microsoft.com/office/drawing/2014/main" id="{F2E98C34-F5BD-4439-97BB-BA5B48BA10F9}"/>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9107" name="Rectangle 18">
            <a:extLst>
              <a:ext uri="{FF2B5EF4-FFF2-40B4-BE49-F238E27FC236}">
                <a16:creationId xmlns:a16="http://schemas.microsoft.com/office/drawing/2014/main" id="{449DE082-AA4D-46BF-8CC8-0EAE5B16E381}"/>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9108" name="Rectangle 19">
            <a:extLst>
              <a:ext uri="{FF2B5EF4-FFF2-40B4-BE49-F238E27FC236}">
                <a16:creationId xmlns:a16="http://schemas.microsoft.com/office/drawing/2014/main" id="{C3A92341-C3A4-4F42-AB6F-7C10FF6C10EF}"/>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9109" name="Rectangle 20">
            <a:extLst>
              <a:ext uri="{FF2B5EF4-FFF2-40B4-BE49-F238E27FC236}">
                <a16:creationId xmlns:a16="http://schemas.microsoft.com/office/drawing/2014/main" id="{39777BFE-C27A-4865-B18B-E66A0896A690}"/>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9110" name="Rectangle 21">
            <a:extLst>
              <a:ext uri="{FF2B5EF4-FFF2-40B4-BE49-F238E27FC236}">
                <a16:creationId xmlns:a16="http://schemas.microsoft.com/office/drawing/2014/main" id="{9ECCA793-E8D3-40CE-B864-8B4A10153C3D}"/>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9111" name="Line 22">
            <a:extLst>
              <a:ext uri="{FF2B5EF4-FFF2-40B4-BE49-F238E27FC236}">
                <a16:creationId xmlns:a16="http://schemas.microsoft.com/office/drawing/2014/main" id="{54F7B343-E718-407F-BB4F-AAFA30C93975}"/>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12" name="Rectangle 23">
            <a:extLst>
              <a:ext uri="{FF2B5EF4-FFF2-40B4-BE49-F238E27FC236}">
                <a16:creationId xmlns:a16="http://schemas.microsoft.com/office/drawing/2014/main" id="{BFB26B94-57EA-4DA4-8CBD-B05A069AA143}"/>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89113" name="Line 24">
            <a:extLst>
              <a:ext uri="{FF2B5EF4-FFF2-40B4-BE49-F238E27FC236}">
                <a16:creationId xmlns:a16="http://schemas.microsoft.com/office/drawing/2014/main" id="{9F9AED26-56E9-499F-A80D-AAA0FC78206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14" name="Line 25">
            <a:extLst>
              <a:ext uri="{FF2B5EF4-FFF2-40B4-BE49-F238E27FC236}">
                <a16:creationId xmlns:a16="http://schemas.microsoft.com/office/drawing/2014/main" id="{A91946E8-5416-4003-9BB2-573B6C93C0B4}"/>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15" name="Line 26">
            <a:extLst>
              <a:ext uri="{FF2B5EF4-FFF2-40B4-BE49-F238E27FC236}">
                <a16:creationId xmlns:a16="http://schemas.microsoft.com/office/drawing/2014/main" id="{CC11CE72-B70B-4704-8C27-34980F635845}"/>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16" name="Line 27">
            <a:extLst>
              <a:ext uri="{FF2B5EF4-FFF2-40B4-BE49-F238E27FC236}">
                <a16:creationId xmlns:a16="http://schemas.microsoft.com/office/drawing/2014/main" id="{C095572D-F0F2-472D-AAA3-252A2AA5668D}"/>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117" name="Rectangle 28">
            <a:extLst>
              <a:ext uri="{FF2B5EF4-FFF2-40B4-BE49-F238E27FC236}">
                <a16:creationId xmlns:a16="http://schemas.microsoft.com/office/drawing/2014/main" id="{2C4554EC-A869-4C08-B812-883DF73205F1}"/>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89118" name="Rectangle 29">
            <a:extLst>
              <a:ext uri="{FF2B5EF4-FFF2-40B4-BE49-F238E27FC236}">
                <a16:creationId xmlns:a16="http://schemas.microsoft.com/office/drawing/2014/main" id="{DEE7A887-2356-496C-827F-7C5C28E6A03E}"/>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89119" name="Rectangle 30">
            <a:extLst>
              <a:ext uri="{FF2B5EF4-FFF2-40B4-BE49-F238E27FC236}">
                <a16:creationId xmlns:a16="http://schemas.microsoft.com/office/drawing/2014/main" id="{38B838AA-1F4E-477A-8AE2-6DE989893A1B}"/>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89120" name="Rectangle 31">
            <a:extLst>
              <a:ext uri="{FF2B5EF4-FFF2-40B4-BE49-F238E27FC236}">
                <a16:creationId xmlns:a16="http://schemas.microsoft.com/office/drawing/2014/main" id="{70CA5D1D-172E-4B27-B50E-9BDC6C89FDDC}"/>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89121" name="Rectangle 32">
            <a:extLst>
              <a:ext uri="{FF2B5EF4-FFF2-40B4-BE49-F238E27FC236}">
                <a16:creationId xmlns:a16="http://schemas.microsoft.com/office/drawing/2014/main" id="{598DC1B5-616A-48D3-B712-91C7B0B858FA}"/>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89122" name="AutoShape 33">
            <a:extLst>
              <a:ext uri="{FF2B5EF4-FFF2-40B4-BE49-F238E27FC236}">
                <a16:creationId xmlns:a16="http://schemas.microsoft.com/office/drawing/2014/main" id="{9C347C76-2F01-4804-9F59-71C55F1DED50}"/>
              </a:ext>
            </a:extLst>
          </p:cNvPr>
          <p:cNvSpPr>
            <a:spLocks noChangeArrowheads="1"/>
          </p:cNvSpPr>
          <p:nvPr/>
        </p:nvSpPr>
        <p:spPr bwMode="auto">
          <a:xfrm>
            <a:off x="6030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After this, i becomes 6 and j becomes -1</a:t>
            </a:r>
          </a:p>
        </p:txBody>
      </p:sp>
      <p:sp>
        <p:nvSpPr>
          <p:cNvPr id="89123" name="Rectangle 34">
            <a:extLst>
              <a:ext uri="{FF2B5EF4-FFF2-40B4-BE49-F238E27FC236}">
                <a16:creationId xmlns:a16="http://schemas.microsoft.com/office/drawing/2014/main" id="{BF4B4787-ED35-4731-B368-98775B3A05A8}"/>
              </a:ext>
            </a:extLst>
          </p:cNvPr>
          <p:cNvSpPr>
            <a:spLocks noChangeArrowheads="1"/>
          </p:cNvSpPr>
          <p:nvPr/>
        </p:nvSpPr>
        <p:spPr bwMode="auto">
          <a:xfrm>
            <a:off x="3497263" y="3044825"/>
            <a:ext cx="1036637"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9124" name="Rectangle 36">
            <a:extLst>
              <a:ext uri="{FF2B5EF4-FFF2-40B4-BE49-F238E27FC236}">
                <a16:creationId xmlns:a16="http://schemas.microsoft.com/office/drawing/2014/main" id="{2135E203-7C48-4923-AE16-33CF0835677E}"/>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45012D55-21BD-4AF1-B34F-681E3019A30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AA6C7F5-9F92-489F-BD06-3C02CD0A5576}" type="slidenum">
              <a:rPr lang="en-US" altLang="en-US" sz="1400"/>
              <a:pPr>
                <a:spcBef>
                  <a:spcPct val="0"/>
                </a:spcBef>
                <a:buClrTx/>
                <a:buSzTx/>
                <a:buFontTx/>
                <a:buNone/>
              </a:pPr>
              <a:t>86</a:t>
            </a:fld>
            <a:endParaRPr lang="en-US" altLang="en-US" sz="1400"/>
          </a:p>
        </p:txBody>
      </p:sp>
      <p:sp>
        <p:nvSpPr>
          <p:cNvPr id="90115" name="Rectangle 2">
            <a:extLst>
              <a:ext uri="{FF2B5EF4-FFF2-40B4-BE49-F238E27FC236}">
                <a16:creationId xmlns:a16="http://schemas.microsoft.com/office/drawing/2014/main" id="{9F36D05F-47C3-450A-9B36-2E1B2F76220B}"/>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90116" name="Rectangle 3">
            <a:extLst>
              <a:ext uri="{FF2B5EF4-FFF2-40B4-BE49-F238E27FC236}">
                <a16:creationId xmlns:a16="http://schemas.microsoft.com/office/drawing/2014/main" id="{CD814941-D148-40B2-8CE9-ABB4CD0432E2}"/>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90117" name="Rectangle 4">
            <a:extLst>
              <a:ext uri="{FF2B5EF4-FFF2-40B4-BE49-F238E27FC236}">
                <a16:creationId xmlns:a16="http://schemas.microsoft.com/office/drawing/2014/main" id="{686D2B4C-5315-4FD7-A614-E450DF165132}"/>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18" name="Rectangle 5">
            <a:extLst>
              <a:ext uri="{FF2B5EF4-FFF2-40B4-BE49-F238E27FC236}">
                <a16:creationId xmlns:a16="http://schemas.microsoft.com/office/drawing/2014/main" id="{AD066860-D3B6-4CA4-8A6E-30CFCD465C94}"/>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90119" name="Text Box 6">
            <a:extLst>
              <a:ext uri="{FF2B5EF4-FFF2-40B4-BE49-F238E27FC236}">
                <a16:creationId xmlns:a16="http://schemas.microsoft.com/office/drawing/2014/main" id="{3F1E5761-F0E1-4E8B-81FA-90D628948E0E}"/>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90120" name="Rectangle 7">
            <a:extLst>
              <a:ext uri="{FF2B5EF4-FFF2-40B4-BE49-F238E27FC236}">
                <a16:creationId xmlns:a16="http://schemas.microsoft.com/office/drawing/2014/main" id="{429A1E5C-CD44-47C0-931F-87F46B2AC066}"/>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21" name="Line 8">
            <a:extLst>
              <a:ext uri="{FF2B5EF4-FFF2-40B4-BE49-F238E27FC236}">
                <a16:creationId xmlns:a16="http://schemas.microsoft.com/office/drawing/2014/main" id="{C0271F6E-614E-4F7F-943B-150F9C5AEB35}"/>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22" name="Text Box 9">
            <a:extLst>
              <a:ext uri="{FF2B5EF4-FFF2-40B4-BE49-F238E27FC236}">
                <a16:creationId xmlns:a16="http://schemas.microsoft.com/office/drawing/2014/main" id="{E43E044E-9870-48D0-9259-E348A2968658}"/>
              </a:ext>
            </a:extLst>
          </p:cNvPr>
          <p:cNvSpPr txBox="1">
            <a:spLocks noChangeArrowheads="1"/>
          </p:cNvSpPr>
          <p:nvPr/>
        </p:nvSpPr>
        <p:spPr bwMode="auto">
          <a:xfrm>
            <a:off x="2468563" y="4964113"/>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90123" name="Text Box 10">
            <a:extLst>
              <a:ext uri="{FF2B5EF4-FFF2-40B4-BE49-F238E27FC236}">
                <a16:creationId xmlns:a16="http://schemas.microsoft.com/office/drawing/2014/main" id="{767A53DE-63CF-4A7F-95B7-ACF0C51C72F9}"/>
              </a:ext>
            </a:extLst>
          </p:cNvPr>
          <p:cNvSpPr txBox="1">
            <a:spLocks noChangeArrowheads="1"/>
          </p:cNvSpPr>
          <p:nvPr/>
        </p:nvSpPr>
        <p:spPr bwMode="auto">
          <a:xfrm>
            <a:off x="2239963" y="580231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90124" name="Rectangle 11">
            <a:extLst>
              <a:ext uri="{FF2B5EF4-FFF2-40B4-BE49-F238E27FC236}">
                <a16:creationId xmlns:a16="http://schemas.microsoft.com/office/drawing/2014/main" id="{A103455E-9D5C-4818-8ED4-47ED5ADCCE4B}"/>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90125" name="Line 12">
            <a:extLst>
              <a:ext uri="{FF2B5EF4-FFF2-40B4-BE49-F238E27FC236}">
                <a16:creationId xmlns:a16="http://schemas.microsoft.com/office/drawing/2014/main" id="{2C63BE1A-FBB8-4AF6-9A89-1FEC2D2852B9}"/>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26" name="Line 13">
            <a:extLst>
              <a:ext uri="{FF2B5EF4-FFF2-40B4-BE49-F238E27FC236}">
                <a16:creationId xmlns:a16="http://schemas.microsoft.com/office/drawing/2014/main" id="{C1A87886-D77A-4D15-93DB-B01FDAC6C6B1}"/>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27" name="Line 14">
            <a:extLst>
              <a:ext uri="{FF2B5EF4-FFF2-40B4-BE49-F238E27FC236}">
                <a16:creationId xmlns:a16="http://schemas.microsoft.com/office/drawing/2014/main" id="{BD66771E-A0A8-4638-8E2B-F2353866A9DE}"/>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28" name="Line 15">
            <a:extLst>
              <a:ext uri="{FF2B5EF4-FFF2-40B4-BE49-F238E27FC236}">
                <a16:creationId xmlns:a16="http://schemas.microsoft.com/office/drawing/2014/main" id="{0EFACAA1-59E0-4616-9305-AD2A13335A89}"/>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29" name="Rectangle 16">
            <a:extLst>
              <a:ext uri="{FF2B5EF4-FFF2-40B4-BE49-F238E27FC236}">
                <a16:creationId xmlns:a16="http://schemas.microsoft.com/office/drawing/2014/main" id="{D2C0FB03-DCE6-4C59-86D6-C34736F20284}"/>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90130" name="Rectangle 17">
            <a:extLst>
              <a:ext uri="{FF2B5EF4-FFF2-40B4-BE49-F238E27FC236}">
                <a16:creationId xmlns:a16="http://schemas.microsoft.com/office/drawing/2014/main" id="{6F391404-8550-4682-BCC3-F4F65256EB66}"/>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90131" name="Rectangle 18">
            <a:extLst>
              <a:ext uri="{FF2B5EF4-FFF2-40B4-BE49-F238E27FC236}">
                <a16:creationId xmlns:a16="http://schemas.microsoft.com/office/drawing/2014/main" id="{B41A3AB4-359F-4BA2-A98B-C1A3FB20E7C5}"/>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90132" name="Rectangle 19">
            <a:extLst>
              <a:ext uri="{FF2B5EF4-FFF2-40B4-BE49-F238E27FC236}">
                <a16:creationId xmlns:a16="http://schemas.microsoft.com/office/drawing/2014/main" id="{7F122E3D-2426-4BD9-825E-35B5ACEF6271}"/>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90133" name="Rectangle 20">
            <a:extLst>
              <a:ext uri="{FF2B5EF4-FFF2-40B4-BE49-F238E27FC236}">
                <a16:creationId xmlns:a16="http://schemas.microsoft.com/office/drawing/2014/main" id="{8E7E8896-6731-419F-97A1-3138E4D6CDEE}"/>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90134" name="Rectangle 21">
            <a:extLst>
              <a:ext uri="{FF2B5EF4-FFF2-40B4-BE49-F238E27FC236}">
                <a16:creationId xmlns:a16="http://schemas.microsoft.com/office/drawing/2014/main" id="{848D1ACC-2C93-4E87-9B83-141CF4777B3D}"/>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35" name="Line 22">
            <a:extLst>
              <a:ext uri="{FF2B5EF4-FFF2-40B4-BE49-F238E27FC236}">
                <a16:creationId xmlns:a16="http://schemas.microsoft.com/office/drawing/2014/main" id="{43FACB12-85AC-4200-99CE-BDC00F0BA859}"/>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36" name="Rectangle 23">
            <a:extLst>
              <a:ext uri="{FF2B5EF4-FFF2-40B4-BE49-F238E27FC236}">
                <a16:creationId xmlns:a16="http://schemas.microsoft.com/office/drawing/2014/main" id="{9B9CFB15-635D-4DE0-AB40-8EA555372DB0}"/>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90137" name="Line 24">
            <a:extLst>
              <a:ext uri="{FF2B5EF4-FFF2-40B4-BE49-F238E27FC236}">
                <a16:creationId xmlns:a16="http://schemas.microsoft.com/office/drawing/2014/main" id="{2D0C41E8-699C-4515-AC5A-DF890065C380}"/>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38" name="Line 25">
            <a:extLst>
              <a:ext uri="{FF2B5EF4-FFF2-40B4-BE49-F238E27FC236}">
                <a16:creationId xmlns:a16="http://schemas.microsoft.com/office/drawing/2014/main" id="{6AD706BC-AFA9-48A5-B505-E6CB079F0D99}"/>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39" name="Line 26">
            <a:extLst>
              <a:ext uri="{FF2B5EF4-FFF2-40B4-BE49-F238E27FC236}">
                <a16:creationId xmlns:a16="http://schemas.microsoft.com/office/drawing/2014/main" id="{F1847094-1C5C-4165-950B-46CAF190456B}"/>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40" name="Line 27">
            <a:extLst>
              <a:ext uri="{FF2B5EF4-FFF2-40B4-BE49-F238E27FC236}">
                <a16:creationId xmlns:a16="http://schemas.microsoft.com/office/drawing/2014/main" id="{D1783BFC-6007-49AC-845C-2378964F051A}"/>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0141" name="Rectangle 28">
            <a:extLst>
              <a:ext uri="{FF2B5EF4-FFF2-40B4-BE49-F238E27FC236}">
                <a16:creationId xmlns:a16="http://schemas.microsoft.com/office/drawing/2014/main" id="{94240CCF-18AB-445E-A65F-8EBC0834676E}"/>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90142" name="Rectangle 29">
            <a:extLst>
              <a:ext uri="{FF2B5EF4-FFF2-40B4-BE49-F238E27FC236}">
                <a16:creationId xmlns:a16="http://schemas.microsoft.com/office/drawing/2014/main" id="{6032F8A6-8B87-4697-9587-513F6875869C}"/>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90143" name="Rectangle 30">
            <a:extLst>
              <a:ext uri="{FF2B5EF4-FFF2-40B4-BE49-F238E27FC236}">
                <a16:creationId xmlns:a16="http://schemas.microsoft.com/office/drawing/2014/main" id="{8701FF4A-BEAA-4044-BDE2-E115370FF76C}"/>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90144" name="Rectangle 31">
            <a:extLst>
              <a:ext uri="{FF2B5EF4-FFF2-40B4-BE49-F238E27FC236}">
                <a16:creationId xmlns:a16="http://schemas.microsoft.com/office/drawing/2014/main" id="{96D56CB7-ABD9-45FC-9ED9-FAEB9A398D48}"/>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90145" name="Rectangle 32">
            <a:extLst>
              <a:ext uri="{FF2B5EF4-FFF2-40B4-BE49-F238E27FC236}">
                <a16:creationId xmlns:a16="http://schemas.microsoft.com/office/drawing/2014/main" id="{BEEE1800-0550-4EAB-9E93-EC36A5A1C754}"/>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90146" name="AutoShape 33">
            <a:extLst>
              <a:ext uri="{FF2B5EF4-FFF2-40B4-BE49-F238E27FC236}">
                <a16:creationId xmlns:a16="http://schemas.microsoft.com/office/drawing/2014/main" id="{91D50B3B-351C-46C6-AC47-248B639D8F39}"/>
              </a:ext>
            </a:extLst>
          </p:cNvPr>
          <p:cNvSpPr>
            <a:spLocks noChangeArrowheads="1"/>
          </p:cNvSpPr>
          <p:nvPr/>
        </p:nvSpPr>
        <p:spPr bwMode="auto">
          <a:xfrm>
            <a:off x="6030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i (=6) &lt; 6 is false. So exit the loop.</a:t>
            </a:r>
          </a:p>
        </p:txBody>
      </p:sp>
      <p:sp>
        <p:nvSpPr>
          <p:cNvPr id="90147" name="Rectangle 34">
            <a:extLst>
              <a:ext uri="{FF2B5EF4-FFF2-40B4-BE49-F238E27FC236}">
                <a16:creationId xmlns:a16="http://schemas.microsoft.com/office/drawing/2014/main" id="{8989E402-CDA6-4806-BA1E-5746D98D20B2}"/>
              </a:ext>
            </a:extLst>
          </p:cNvPr>
          <p:cNvSpPr>
            <a:spLocks noChangeArrowheads="1"/>
          </p:cNvSpPr>
          <p:nvPr/>
        </p:nvSpPr>
        <p:spPr bwMode="auto">
          <a:xfrm>
            <a:off x="1384300" y="3044825"/>
            <a:ext cx="1920875"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0148" name="Rectangle 36">
            <a:extLst>
              <a:ext uri="{FF2B5EF4-FFF2-40B4-BE49-F238E27FC236}">
                <a16:creationId xmlns:a16="http://schemas.microsoft.com/office/drawing/2014/main" id="{1F63E120-F00C-42DE-97D4-7051C56C064A}"/>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E62A2586-9CDF-4FB9-8E99-C7B8B4EE8E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D17C4E-96E8-4917-A991-AC9279B2A87B}" type="slidenum">
              <a:rPr lang="en-US" altLang="en-US" sz="1400"/>
              <a:pPr>
                <a:spcBef>
                  <a:spcPct val="0"/>
                </a:spcBef>
                <a:buClrTx/>
                <a:buSzTx/>
                <a:buFontTx/>
                <a:buNone/>
              </a:pPr>
              <a:t>87</a:t>
            </a:fld>
            <a:endParaRPr lang="en-US" altLang="en-US" sz="1400"/>
          </a:p>
        </p:txBody>
      </p:sp>
      <p:sp>
        <p:nvSpPr>
          <p:cNvPr id="91139" name="Rectangle 2">
            <a:extLst>
              <a:ext uri="{FF2B5EF4-FFF2-40B4-BE49-F238E27FC236}">
                <a16:creationId xmlns:a16="http://schemas.microsoft.com/office/drawing/2014/main" id="{6377FF81-870F-44B9-9722-D84F678A89AF}"/>
              </a:ext>
            </a:extLst>
          </p:cNvPr>
          <p:cNvSpPr>
            <a:spLocks noGrp="1" noChangeArrowheads="1"/>
          </p:cNvSpPr>
          <p:nvPr>
            <p:ph type="title"/>
          </p:nvPr>
        </p:nvSpPr>
        <p:spPr>
          <a:xfrm>
            <a:off x="609600" y="304800"/>
            <a:ext cx="7772400" cy="533400"/>
          </a:xfrm>
        </p:spPr>
        <p:txBody>
          <a:bodyPr/>
          <a:lstStyle/>
          <a:p>
            <a:r>
              <a:rPr lang="en-US" altLang="en-US" sz="4000"/>
              <a:t>Trace the reverse Method, cont.</a:t>
            </a:r>
            <a:endParaRPr lang="en-US" altLang="en-US" sz="3700">
              <a:solidFill>
                <a:schemeClr val="tx1"/>
              </a:solidFill>
              <a:latin typeface="Book Antiqua" panose="02040602050305030304" pitchFamily="18" charset="0"/>
              <a:hlinkClick r:id="rId2" action="ppaction://program"/>
            </a:endParaRPr>
          </a:p>
        </p:txBody>
      </p:sp>
      <p:sp>
        <p:nvSpPr>
          <p:cNvPr id="91140" name="Rectangle 3">
            <a:extLst>
              <a:ext uri="{FF2B5EF4-FFF2-40B4-BE49-F238E27FC236}">
                <a16:creationId xmlns:a16="http://schemas.microsoft.com/office/drawing/2014/main" id="{199C96E0-1095-413A-A7E9-ABFE2B31B1EE}"/>
              </a:ext>
            </a:extLst>
          </p:cNvPr>
          <p:cNvSpPr>
            <a:spLocks noChangeArrowheads="1"/>
          </p:cNvSpPr>
          <p:nvPr/>
        </p:nvSpPr>
        <p:spPr bwMode="auto">
          <a:xfrm>
            <a:off x="501650" y="2008188"/>
            <a:ext cx="5265738" cy="2554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static int[] reverse(int[] list)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int[] result = new int[list.length];</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for (int i = 0, j = result.length - 1;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i &lt; list.length; i++, j--)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result[j] = list[i];</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return result;</a:t>
            </a:r>
            <a:endParaRPr lang="en-US" altLang="en-US" sz="1600">
              <a:solidFill>
                <a:schemeClr val="bg2"/>
              </a:solidFill>
              <a:latin typeface="Courier" charset="0"/>
              <a:cs typeface="Times New Roman" panose="02020603050405020304" pitchFamily="18" charset="0"/>
            </a:endParaRPr>
          </a:p>
          <a:p>
            <a:pPr>
              <a:spcBef>
                <a:spcPct val="0"/>
              </a:spcBef>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p>
        </p:txBody>
      </p:sp>
      <p:sp>
        <p:nvSpPr>
          <p:cNvPr id="91141" name="Rectangle 4">
            <a:extLst>
              <a:ext uri="{FF2B5EF4-FFF2-40B4-BE49-F238E27FC236}">
                <a16:creationId xmlns:a16="http://schemas.microsoft.com/office/drawing/2014/main" id="{A2558036-312E-42DF-A828-CCC749F402AA}"/>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42" name="Rectangle 5">
            <a:extLst>
              <a:ext uri="{FF2B5EF4-FFF2-40B4-BE49-F238E27FC236}">
                <a16:creationId xmlns:a16="http://schemas.microsoft.com/office/drawing/2014/main" id="{85781228-196F-44F5-AFA4-AD40F2EB3D97}"/>
              </a:ext>
            </a:extLst>
          </p:cNvPr>
          <p:cNvSpPr>
            <a:spLocks noGrp="1" noChangeArrowheads="1"/>
          </p:cNvSpPr>
          <p:nvPr>
            <p:ph type="body" idx="1"/>
          </p:nvPr>
        </p:nvSpPr>
        <p:spPr>
          <a:xfrm>
            <a:off x="193675" y="971550"/>
            <a:ext cx="6705600" cy="685800"/>
          </a:xfrm>
        </p:spPr>
        <p:txBody>
          <a:bodyPr/>
          <a:lstStyle/>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list1 = new int[]{1, 2, 3, 4, 5, 6};</a:t>
            </a:r>
            <a:endParaRPr lang="en-US" altLang="en-US" sz="1800">
              <a:latin typeface="Courier" charset="0"/>
              <a:cs typeface="Times New Roman" panose="02020603050405020304" pitchFamily="18" charset="0"/>
            </a:endParaRPr>
          </a:p>
          <a:p>
            <a:pPr>
              <a:lnSpc>
                <a:spcPct val="90000"/>
              </a:lnSpc>
              <a:buFont typeface="Monotype Sorts" pitchFamily="2" charset="2"/>
              <a:buNone/>
            </a:pPr>
            <a:r>
              <a:rPr lang="en-US" altLang="en-US" sz="1800">
                <a:latin typeface="Courier New" panose="02070309020205020404" pitchFamily="49" charset="0"/>
                <a:cs typeface="Courier New" panose="02070309020205020404" pitchFamily="49" charset="0"/>
              </a:rPr>
              <a:t>int[] list2 = reverse(list1);</a:t>
            </a:r>
            <a:endParaRPr lang="en-US" altLang="en-US" sz="1800"/>
          </a:p>
        </p:txBody>
      </p:sp>
      <p:sp>
        <p:nvSpPr>
          <p:cNvPr id="91143" name="Text Box 6">
            <a:extLst>
              <a:ext uri="{FF2B5EF4-FFF2-40B4-BE49-F238E27FC236}">
                <a16:creationId xmlns:a16="http://schemas.microsoft.com/office/drawing/2014/main" id="{0B4637CE-1E0C-4403-9AF3-64730F4A5E70}"/>
              </a:ext>
            </a:extLst>
          </p:cNvPr>
          <p:cNvSpPr txBox="1">
            <a:spLocks noChangeArrowheads="1"/>
          </p:cNvSpPr>
          <p:nvPr/>
        </p:nvSpPr>
        <p:spPr bwMode="auto">
          <a:xfrm>
            <a:off x="5105400" y="29718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91144" name="Rectangle 7">
            <a:extLst>
              <a:ext uri="{FF2B5EF4-FFF2-40B4-BE49-F238E27FC236}">
                <a16:creationId xmlns:a16="http://schemas.microsoft.com/office/drawing/2014/main" id="{6EF44391-100F-47DC-B87E-DC1D478F7FBD}"/>
              </a:ext>
            </a:extLst>
          </p:cNvPr>
          <p:cNvSpPr>
            <a:spLocks noChangeArrowheads="1"/>
          </p:cNvSpPr>
          <p:nvPr/>
        </p:nvSpPr>
        <p:spPr bwMode="auto">
          <a:xfrm>
            <a:off x="3535363" y="4887913"/>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45" name="Line 8">
            <a:extLst>
              <a:ext uri="{FF2B5EF4-FFF2-40B4-BE49-F238E27FC236}">
                <a16:creationId xmlns:a16="http://schemas.microsoft.com/office/drawing/2014/main" id="{06D2A379-9EE7-46C3-A840-1F898FC3ADFC}"/>
              </a:ext>
            </a:extLst>
          </p:cNvPr>
          <p:cNvSpPr>
            <a:spLocks noChangeShapeType="1"/>
          </p:cNvSpPr>
          <p:nvPr/>
        </p:nvSpPr>
        <p:spPr bwMode="auto">
          <a:xfrm>
            <a:off x="39163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46" name="Text Box 9">
            <a:extLst>
              <a:ext uri="{FF2B5EF4-FFF2-40B4-BE49-F238E27FC236}">
                <a16:creationId xmlns:a16="http://schemas.microsoft.com/office/drawing/2014/main" id="{B766E531-CB40-4548-BAB9-F7ADCE853D87}"/>
              </a:ext>
            </a:extLst>
          </p:cNvPr>
          <p:cNvSpPr txBox="1">
            <a:spLocks noChangeArrowheads="1"/>
          </p:cNvSpPr>
          <p:nvPr/>
        </p:nvSpPr>
        <p:spPr bwMode="auto">
          <a:xfrm>
            <a:off x="2468563" y="496411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list</a:t>
            </a:r>
          </a:p>
        </p:txBody>
      </p:sp>
      <p:sp>
        <p:nvSpPr>
          <p:cNvPr id="91147" name="Text Box 10">
            <a:extLst>
              <a:ext uri="{FF2B5EF4-FFF2-40B4-BE49-F238E27FC236}">
                <a16:creationId xmlns:a16="http://schemas.microsoft.com/office/drawing/2014/main" id="{3F76696B-6A79-4745-888D-1B6D0426B626}"/>
              </a:ext>
            </a:extLst>
          </p:cNvPr>
          <p:cNvSpPr txBox="1">
            <a:spLocks noChangeArrowheads="1"/>
          </p:cNvSpPr>
          <p:nvPr/>
        </p:nvSpPr>
        <p:spPr bwMode="auto">
          <a:xfrm>
            <a:off x="1652588" y="5848350"/>
            <a:ext cx="76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t>result</a:t>
            </a:r>
          </a:p>
        </p:txBody>
      </p:sp>
      <p:sp>
        <p:nvSpPr>
          <p:cNvPr id="91148" name="Rectangle 11">
            <a:extLst>
              <a:ext uri="{FF2B5EF4-FFF2-40B4-BE49-F238E27FC236}">
                <a16:creationId xmlns:a16="http://schemas.microsoft.com/office/drawing/2014/main" id="{ED537B07-0B17-498B-84F5-F6F3D55CA133}"/>
              </a:ext>
            </a:extLst>
          </p:cNvPr>
          <p:cNvSpPr>
            <a:spLocks noChangeArrowheads="1"/>
          </p:cNvSpPr>
          <p:nvPr/>
        </p:nvSpPr>
        <p:spPr bwMode="auto">
          <a:xfrm>
            <a:off x="3611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91149" name="Line 12">
            <a:extLst>
              <a:ext uri="{FF2B5EF4-FFF2-40B4-BE49-F238E27FC236}">
                <a16:creationId xmlns:a16="http://schemas.microsoft.com/office/drawing/2014/main" id="{E88D2F75-2F35-4100-A34B-41AB88EB3002}"/>
              </a:ext>
            </a:extLst>
          </p:cNvPr>
          <p:cNvSpPr>
            <a:spLocks noChangeShapeType="1"/>
          </p:cNvSpPr>
          <p:nvPr/>
        </p:nvSpPr>
        <p:spPr bwMode="auto">
          <a:xfrm>
            <a:off x="430371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0" name="Line 13">
            <a:extLst>
              <a:ext uri="{FF2B5EF4-FFF2-40B4-BE49-F238E27FC236}">
                <a16:creationId xmlns:a16="http://schemas.microsoft.com/office/drawing/2014/main" id="{9BFD417A-9BA6-46CD-80C7-AE76CE4FD92A}"/>
              </a:ext>
            </a:extLst>
          </p:cNvPr>
          <p:cNvSpPr>
            <a:spLocks noChangeShapeType="1"/>
          </p:cNvSpPr>
          <p:nvPr/>
        </p:nvSpPr>
        <p:spPr bwMode="auto">
          <a:xfrm>
            <a:off x="472598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1" name="Line 14">
            <a:extLst>
              <a:ext uri="{FF2B5EF4-FFF2-40B4-BE49-F238E27FC236}">
                <a16:creationId xmlns:a16="http://schemas.microsoft.com/office/drawing/2014/main" id="{8F4CF981-8710-4BBC-AA40-147E4F07FF35}"/>
              </a:ext>
            </a:extLst>
          </p:cNvPr>
          <p:cNvSpPr>
            <a:spLocks noChangeShapeType="1"/>
          </p:cNvSpPr>
          <p:nvPr/>
        </p:nvSpPr>
        <p:spPr bwMode="auto">
          <a:xfrm>
            <a:off x="5148263"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2" name="Line 15">
            <a:extLst>
              <a:ext uri="{FF2B5EF4-FFF2-40B4-BE49-F238E27FC236}">
                <a16:creationId xmlns:a16="http://schemas.microsoft.com/office/drawing/2014/main" id="{D7CA4D31-009A-472F-9492-71E022289AD1}"/>
              </a:ext>
            </a:extLst>
          </p:cNvPr>
          <p:cNvSpPr>
            <a:spLocks noChangeShapeType="1"/>
          </p:cNvSpPr>
          <p:nvPr/>
        </p:nvSpPr>
        <p:spPr bwMode="auto">
          <a:xfrm>
            <a:off x="5646738" y="4887913"/>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53" name="Rectangle 16">
            <a:extLst>
              <a:ext uri="{FF2B5EF4-FFF2-40B4-BE49-F238E27FC236}">
                <a16:creationId xmlns:a16="http://schemas.microsoft.com/office/drawing/2014/main" id="{C61417B0-1674-4201-9B41-9B23AF208DB1}"/>
              </a:ext>
            </a:extLst>
          </p:cNvPr>
          <p:cNvSpPr>
            <a:spLocks noChangeArrowheads="1"/>
          </p:cNvSpPr>
          <p:nvPr/>
        </p:nvSpPr>
        <p:spPr bwMode="auto">
          <a:xfrm>
            <a:off x="399573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91154" name="Rectangle 17">
            <a:extLst>
              <a:ext uri="{FF2B5EF4-FFF2-40B4-BE49-F238E27FC236}">
                <a16:creationId xmlns:a16="http://schemas.microsoft.com/office/drawing/2014/main" id="{818AF2C7-1B57-4FA0-B6B8-E9BD19474A76}"/>
              </a:ext>
            </a:extLst>
          </p:cNvPr>
          <p:cNvSpPr>
            <a:spLocks noChangeArrowheads="1"/>
          </p:cNvSpPr>
          <p:nvPr/>
        </p:nvSpPr>
        <p:spPr bwMode="auto">
          <a:xfrm>
            <a:off x="437991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91155" name="Rectangle 18">
            <a:extLst>
              <a:ext uri="{FF2B5EF4-FFF2-40B4-BE49-F238E27FC236}">
                <a16:creationId xmlns:a16="http://schemas.microsoft.com/office/drawing/2014/main" id="{C5B7297D-7488-4512-A172-14F68F0A7017}"/>
              </a:ext>
            </a:extLst>
          </p:cNvPr>
          <p:cNvSpPr>
            <a:spLocks noChangeArrowheads="1"/>
          </p:cNvSpPr>
          <p:nvPr/>
        </p:nvSpPr>
        <p:spPr bwMode="auto">
          <a:xfrm>
            <a:off x="4802188"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91156" name="Rectangle 19">
            <a:extLst>
              <a:ext uri="{FF2B5EF4-FFF2-40B4-BE49-F238E27FC236}">
                <a16:creationId xmlns:a16="http://schemas.microsoft.com/office/drawing/2014/main" id="{6378D1B6-5790-49B9-8DD7-640778EA479A}"/>
              </a:ext>
            </a:extLst>
          </p:cNvPr>
          <p:cNvSpPr>
            <a:spLocks noChangeArrowheads="1"/>
          </p:cNvSpPr>
          <p:nvPr/>
        </p:nvSpPr>
        <p:spPr bwMode="auto">
          <a:xfrm>
            <a:off x="5262563" y="4965700"/>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91157" name="Rectangle 20">
            <a:extLst>
              <a:ext uri="{FF2B5EF4-FFF2-40B4-BE49-F238E27FC236}">
                <a16:creationId xmlns:a16="http://schemas.microsoft.com/office/drawing/2014/main" id="{3CEFB53E-01B0-4D06-AD21-266BA61C9A2C}"/>
              </a:ext>
            </a:extLst>
          </p:cNvPr>
          <p:cNvSpPr>
            <a:spLocks noChangeArrowheads="1"/>
          </p:cNvSpPr>
          <p:nvPr/>
        </p:nvSpPr>
        <p:spPr bwMode="auto">
          <a:xfrm>
            <a:off x="5724525" y="4965700"/>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91158" name="Rectangle 21">
            <a:extLst>
              <a:ext uri="{FF2B5EF4-FFF2-40B4-BE49-F238E27FC236}">
                <a16:creationId xmlns:a16="http://schemas.microsoft.com/office/drawing/2014/main" id="{045BA5F6-231D-4465-99E2-392FB4191390}"/>
              </a:ext>
            </a:extLst>
          </p:cNvPr>
          <p:cNvSpPr>
            <a:spLocks noChangeArrowheads="1"/>
          </p:cNvSpPr>
          <p:nvPr/>
        </p:nvSpPr>
        <p:spPr bwMode="auto">
          <a:xfrm>
            <a:off x="3535363" y="5810250"/>
            <a:ext cx="2535237"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59" name="Line 22">
            <a:extLst>
              <a:ext uri="{FF2B5EF4-FFF2-40B4-BE49-F238E27FC236}">
                <a16:creationId xmlns:a16="http://schemas.microsoft.com/office/drawing/2014/main" id="{483EBEB9-21DF-4D04-BC84-6D1FB98089BF}"/>
              </a:ext>
            </a:extLst>
          </p:cNvPr>
          <p:cNvSpPr>
            <a:spLocks noChangeShapeType="1"/>
          </p:cNvSpPr>
          <p:nvPr/>
        </p:nvSpPr>
        <p:spPr bwMode="auto">
          <a:xfrm>
            <a:off x="39163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60" name="Rectangle 23">
            <a:extLst>
              <a:ext uri="{FF2B5EF4-FFF2-40B4-BE49-F238E27FC236}">
                <a16:creationId xmlns:a16="http://schemas.microsoft.com/office/drawing/2014/main" id="{E7BD6006-6AE8-413E-93E5-624F4CBAB6F4}"/>
              </a:ext>
            </a:extLst>
          </p:cNvPr>
          <p:cNvSpPr>
            <a:spLocks noChangeArrowheads="1"/>
          </p:cNvSpPr>
          <p:nvPr/>
        </p:nvSpPr>
        <p:spPr bwMode="auto">
          <a:xfrm>
            <a:off x="3611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6</a:t>
            </a:r>
          </a:p>
        </p:txBody>
      </p:sp>
      <p:sp>
        <p:nvSpPr>
          <p:cNvPr id="91161" name="Line 24">
            <a:extLst>
              <a:ext uri="{FF2B5EF4-FFF2-40B4-BE49-F238E27FC236}">
                <a16:creationId xmlns:a16="http://schemas.microsoft.com/office/drawing/2014/main" id="{E8128714-FA5B-46B4-9004-3A79606AE119}"/>
              </a:ext>
            </a:extLst>
          </p:cNvPr>
          <p:cNvSpPr>
            <a:spLocks noChangeShapeType="1"/>
          </p:cNvSpPr>
          <p:nvPr/>
        </p:nvSpPr>
        <p:spPr bwMode="auto">
          <a:xfrm>
            <a:off x="430371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62" name="Line 25">
            <a:extLst>
              <a:ext uri="{FF2B5EF4-FFF2-40B4-BE49-F238E27FC236}">
                <a16:creationId xmlns:a16="http://schemas.microsoft.com/office/drawing/2014/main" id="{C9583890-3E35-48F0-B628-5B1AFA2A53AD}"/>
              </a:ext>
            </a:extLst>
          </p:cNvPr>
          <p:cNvSpPr>
            <a:spLocks noChangeShapeType="1"/>
          </p:cNvSpPr>
          <p:nvPr/>
        </p:nvSpPr>
        <p:spPr bwMode="auto">
          <a:xfrm>
            <a:off x="472598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63" name="Line 26">
            <a:extLst>
              <a:ext uri="{FF2B5EF4-FFF2-40B4-BE49-F238E27FC236}">
                <a16:creationId xmlns:a16="http://schemas.microsoft.com/office/drawing/2014/main" id="{080EB867-59EE-42FD-AEAC-28369980D353}"/>
              </a:ext>
            </a:extLst>
          </p:cNvPr>
          <p:cNvSpPr>
            <a:spLocks noChangeShapeType="1"/>
          </p:cNvSpPr>
          <p:nvPr/>
        </p:nvSpPr>
        <p:spPr bwMode="auto">
          <a:xfrm>
            <a:off x="5148263"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64" name="Line 27">
            <a:extLst>
              <a:ext uri="{FF2B5EF4-FFF2-40B4-BE49-F238E27FC236}">
                <a16:creationId xmlns:a16="http://schemas.microsoft.com/office/drawing/2014/main" id="{1B2D2151-97C3-4596-A78E-F99150150564}"/>
              </a:ext>
            </a:extLst>
          </p:cNvPr>
          <p:cNvSpPr>
            <a:spLocks noChangeShapeType="1"/>
          </p:cNvSpPr>
          <p:nvPr/>
        </p:nvSpPr>
        <p:spPr bwMode="auto">
          <a:xfrm>
            <a:off x="5646738" y="581025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1165" name="Rectangle 28">
            <a:extLst>
              <a:ext uri="{FF2B5EF4-FFF2-40B4-BE49-F238E27FC236}">
                <a16:creationId xmlns:a16="http://schemas.microsoft.com/office/drawing/2014/main" id="{015BE647-3E14-4E38-88D2-84300E9EAF9D}"/>
              </a:ext>
            </a:extLst>
          </p:cNvPr>
          <p:cNvSpPr>
            <a:spLocks noChangeArrowheads="1"/>
          </p:cNvSpPr>
          <p:nvPr/>
        </p:nvSpPr>
        <p:spPr bwMode="auto">
          <a:xfrm>
            <a:off x="399573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5</a:t>
            </a:r>
          </a:p>
        </p:txBody>
      </p:sp>
      <p:sp>
        <p:nvSpPr>
          <p:cNvPr id="91166" name="Rectangle 29">
            <a:extLst>
              <a:ext uri="{FF2B5EF4-FFF2-40B4-BE49-F238E27FC236}">
                <a16:creationId xmlns:a16="http://schemas.microsoft.com/office/drawing/2014/main" id="{707D9279-FFFC-419A-A0F8-B0DCFF2B456C}"/>
              </a:ext>
            </a:extLst>
          </p:cNvPr>
          <p:cNvSpPr>
            <a:spLocks noChangeArrowheads="1"/>
          </p:cNvSpPr>
          <p:nvPr/>
        </p:nvSpPr>
        <p:spPr bwMode="auto">
          <a:xfrm>
            <a:off x="437991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4</a:t>
            </a:r>
          </a:p>
        </p:txBody>
      </p:sp>
      <p:sp>
        <p:nvSpPr>
          <p:cNvPr id="91167" name="Rectangle 30">
            <a:extLst>
              <a:ext uri="{FF2B5EF4-FFF2-40B4-BE49-F238E27FC236}">
                <a16:creationId xmlns:a16="http://schemas.microsoft.com/office/drawing/2014/main" id="{92F23A73-8C44-45E1-8E71-CA80AAF91763}"/>
              </a:ext>
            </a:extLst>
          </p:cNvPr>
          <p:cNvSpPr>
            <a:spLocks noChangeArrowheads="1"/>
          </p:cNvSpPr>
          <p:nvPr/>
        </p:nvSpPr>
        <p:spPr bwMode="auto">
          <a:xfrm>
            <a:off x="4802188"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3</a:t>
            </a:r>
          </a:p>
        </p:txBody>
      </p:sp>
      <p:sp>
        <p:nvSpPr>
          <p:cNvPr id="91168" name="Rectangle 31">
            <a:extLst>
              <a:ext uri="{FF2B5EF4-FFF2-40B4-BE49-F238E27FC236}">
                <a16:creationId xmlns:a16="http://schemas.microsoft.com/office/drawing/2014/main" id="{E5A649DF-7728-456F-9C85-636CCF13893A}"/>
              </a:ext>
            </a:extLst>
          </p:cNvPr>
          <p:cNvSpPr>
            <a:spLocks noChangeArrowheads="1"/>
          </p:cNvSpPr>
          <p:nvPr/>
        </p:nvSpPr>
        <p:spPr bwMode="auto">
          <a:xfrm>
            <a:off x="5262563" y="5888038"/>
            <a:ext cx="230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2</a:t>
            </a:r>
          </a:p>
        </p:txBody>
      </p:sp>
      <p:sp>
        <p:nvSpPr>
          <p:cNvPr id="91169" name="Rectangle 32">
            <a:extLst>
              <a:ext uri="{FF2B5EF4-FFF2-40B4-BE49-F238E27FC236}">
                <a16:creationId xmlns:a16="http://schemas.microsoft.com/office/drawing/2014/main" id="{5853984F-FE55-40C2-BDD5-D5D8C1B07151}"/>
              </a:ext>
            </a:extLst>
          </p:cNvPr>
          <p:cNvSpPr>
            <a:spLocks noChangeArrowheads="1"/>
          </p:cNvSpPr>
          <p:nvPr/>
        </p:nvSpPr>
        <p:spPr bwMode="auto">
          <a:xfrm>
            <a:off x="5724525" y="5888038"/>
            <a:ext cx="23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1</a:t>
            </a:r>
          </a:p>
        </p:txBody>
      </p:sp>
      <p:sp>
        <p:nvSpPr>
          <p:cNvPr id="91170" name="AutoShape 33">
            <a:extLst>
              <a:ext uri="{FF2B5EF4-FFF2-40B4-BE49-F238E27FC236}">
                <a16:creationId xmlns:a16="http://schemas.microsoft.com/office/drawing/2014/main" id="{0E72B685-2CE7-4932-A53B-032475D307C6}"/>
              </a:ext>
            </a:extLst>
          </p:cNvPr>
          <p:cNvSpPr>
            <a:spLocks noChangeArrowheads="1"/>
          </p:cNvSpPr>
          <p:nvPr/>
        </p:nvSpPr>
        <p:spPr bwMode="auto">
          <a:xfrm>
            <a:off x="6030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Return result</a:t>
            </a:r>
          </a:p>
        </p:txBody>
      </p:sp>
      <p:sp>
        <p:nvSpPr>
          <p:cNvPr id="91171" name="Rectangle 36">
            <a:extLst>
              <a:ext uri="{FF2B5EF4-FFF2-40B4-BE49-F238E27FC236}">
                <a16:creationId xmlns:a16="http://schemas.microsoft.com/office/drawing/2014/main" id="{E41C64F6-4CD6-4A1B-AFA4-099EB6E20AF2}"/>
              </a:ext>
            </a:extLst>
          </p:cNvPr>
          <p:cNvSpPr>
            <a:spLocks noChangeArrowheads="1"/>
          </p:cNvSpPr>
          <p:nvPr/>
        </p:nvSpPr>
        <p:spPr bwMode="auto">
          <a:xfrm>
            <a:off x="808038" y="4005263"/>
            <a:ext cx="4686300" cy="2317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72" name="Text Box 37">
            <a:extLst>
              <a:ext uri="{FF2B5EF4-FFF2-40B4-BE49-F238E27FC236}">
                <a16:creationId xmlns:a16="http://schemas.microsoft.com/office/drawing/2014/main" id="{60552D91-37FD-4AF3-A4BF-FDBB5B586587}"/>
              </a:ext>
            </a:extLst>
          </p:cNvPr>
          <p:cNvSpPr txBox="1">
            <a:spLocks noChangeArrowheads="1"/>
          </p:cNvSpPr>
          <p:nvPr/>
        </p:nvSpPr>
        <p:spPr bwMode="auto">
          <a:xfrm>
            <a:off x="693738" y="531018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list2</a:t>
            </a:r>
          </a:p>
        </p:txBody>
      </p:sp>
      <p:sp>
        <p:nvSpPr>
          <p:cNvPr id="91173" name="Rectangle 40">
            <a:extLst>
              <a:ext uri="{FF2B5EF4-FFF2-40B4-BE49-F238E27FC236}">
                <a16:creationId xmlns:a16="http://schemas.microsoft.com/office/drawing/2014/main" id="{3D603EDE-52FD-45A2-84A0-C9EF46C1E91A}"/>
              </a:ext>
            </a:extLst>
          </p:cNvPr>
          <p:cNvSpPr>
            <a:spLocks noChangeArrowheads="1"/>
          </p:cNvSpPr>
          <p:nvPr/>
        </p:nvSpPr>
        <p:spPr bwMode="auto">
          <a:xfrm>
            <a:off x="1346200" y="5426075"/>
            <a:ext cx="498475" cy="231775"/>
          </a:xfrm>
          <a:prstGeom prst="rect">
            <a:avLst/>
          </a:prstGeom>
          <a:solidFill>
            <a:schemeClr val="tx1"/>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74" name="Rectangle 41">
            <a:extLst>
              <a:ext uri="{FF2B5EF4-FFF2-40B4-BE49-F238E27FC236}">
                <a16:creationId xmlns:a16="http://schemas.microsoft.com/office/drawing/2014/main" id="{BC04AF95-BA0D-4FA1-9F12-549E11DC165E}"/>
              </a:ext>
            </a:extLst>
          </p:cNvPr>
          <p:cNvSpPr>
            <a:spLocks noChangeArrowheads="1"/>
          </p:cNvSpPr>
          <p:nvPr/>
        </p:nvSpPr>
        <p:spPr bwMode="auto">
          <a:xfrm>
            <a:off x="2382838" y="5926138"/>
            <a:ext cx="498475" cy="231775"/>
          </a:xfrm>
          <a:prstGeom prst="rect">
            <a:avLst/>
          </a:prstGeom>
          <a:solidFill>
            <a:schemeClr val="tx1"/>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75" name="Line 42">
            <a:extLst>
              <a:ext uri="{FF2B5EF4-FFF2-40B4-BE49-F238E27FC236}">
                <a16:creationId xmlns:a16="http://schemas.microsoft.com/office/drawing/2014/main" id="{E7AB431C-9D7B-45C1-ADAB-4C1CA42C6BF9}"/>
              </a:ext>
            </a:extLst>
          </p:cNvPr>
          <p:cNvSpPr>
            <a:spLocks noChangeShapeType="1"/>
          </p:cNvSpPr>
          <p:nvPr/>
        </p:nvSpPr>
        <p:spPr bwMode="auto">
          <a:xfrm flipV="1">
            <a:off x="2690813" y="5848350"/>
            <a:ext cx="806450" cy="192088"/>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91176" name="Rectangle 43">
            <a:extLst>
              <a:ext uri="{FF2B5EF4-FFF2-40B4-BE49-F238E27FC236}">
                <a16:creationId xmlns:a16="http://schemas.microsoft.com/office/drawing/2014/main" id="{38C252EB-5ECA-4762-9859-E8ACC5547966}"/>
              </a:ext>
            </a:extLst>
          </p:cNvPr>
          <p:cNvSpPr>
            <a:spLocks noChangeArrowheads="1"/>
          </p:cNvSpPr>
          <p:nvPr/>
        </p:nvSpPr>
        <p:spPr bwMode="auto">
          <a:xfrm>
            <a:off x="2921000" y="5041900"/>
            <a:ext cx="498475" cy="231775"/>
          </a:xfrm>
          <a:prstGeom prst="rect">
            <a:avLst/>
          </a:prstGeom>
          <a:solidFill>
            <a:schemeClr val="tx1"/>
          </a:solidFill>
          <a:ln w="12700">
            <a:solidFill>
              <a:schemeClr val="tx1"/>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1177" name="Line 44">
            <a:extLst>
              <a:ext uri="{FF2B5EF4-FFF2-40B4-BE49-F238E27FC236}">
                <a16:creationId xmlns:a16="http://schemas.microsoft.com/office/drawing/2014/main" id="{6A96A3DD-746C-401B-85E3-9AED52F4B0F5}"/>
              </a:ext>
            </a:extLst>
          </p:cNvPr>
          <p:cNvSpPr>
            <a:spLocks noChangeShapeType="1"/>
          </p:cNvSpPr>
          <p:nvPr/>
        </p:nvSpPr>
        <p:spPr bwMode="auto">
          <a:xfrm flipV="1">
            <a:off x="3228975" y="4927600"/>
            <a:ext cx="306388" cy="228600"/>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91178" name="Rectangle 45">
            <a:extLst>
              <a:ext uri="{FF2B5EF4-FFF2-40B4-BE49-F238E27FC236}">
                <a16:creationId xmlns:a16="http://schemas.microsoft.com/office/drawing/2014/main" id="{475D106F-2BF4-4CDB-917F-337C8815DCD1}"/>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1179" name="Line 38">
            <a:extLst>
              <a:ext uri="{FF2B5EF4-FFF2-40B4-BE49-F238E27FC236}">
                <a16:creationId xmlns:a16="http://schemas.microsoft.com/office/drawing/2014/main" id="{A518A0D3-6F48-4B94-97AA-695840602E6A}"/>
              </a:ext>
            </a:extLst>
          </p:cNvPr>
          <p:cNvSpPr>
            <a:spLocks noChangeShapeType="1"/>
          </p:cNvSpPr>
          <p:nvPr/>
        </p:nvSpPr>
        <p:spPr bwMode="auto">
          <a:xfrm flipH="1" flipV="1">
            <a:off x="1652588" y="5580063"/>
            <a:ext cx="960437" cy="498475"/>
          </a:xfrm>
          <a:prstGeom prst="line">
            <a:avLst/>
          </a:prstGeom>
          <a:noFill/>
          <a:ln w="4445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F6FFA569-86B0-44E5-BAAD-6C8B82993B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53A971-EC21-49C8-9DF0-7A49D18BC640}" type="slidenum">
              <a:rPr lang="en-US" altLang="en-US" sz="1400"/>
              <a:pPr>
                <a:spcBef>
                  <a:spcPct val="0"/>
                </a:spcBef>
                <a:buClrTx/>
                <a:buSzTx/>
                <a:buFontTx/>
                <a:buNone/>
              </a:pPr>
              <a:t>88</a:t>
            </a:fld>
            <a:endParaRPr lang="en-US" altLang="en-US" sz="1400"/>
          </a:p>
        </p:txBody>
      </p:sp>
      <p:sp>
        <p:nvSpPr>
          <p:cNvPr id="92163" name="Rectangle 2">
            <a:extLst>
              <a:ext uri="{FF2B5EF4-FFF2-40B4-BE49-F238E27FC236}">
                <a16:creationId xmlns:a16="http://schemas.microsoft.com/office/drawing/2014/main" id="{C66EC4E0-1C05-44F9-A39B-2F6ECE54A7C4}"/>
              </a:ext>
            </a:extLst>
          </p:cNvPr>
          <p:cNvSpPr>
            <a:spLocks noGrp="1" noChangeArrowheads="1"/>
          </p:cNvSpPr>
          <p:nvPr>
            <p:ph type="title"/>
          </p:nvPr>
        </p:nvSpPr>
        <p:spPr>
          <a:xfrm>
            <a:off x="609600" y="381000"/>
            <a:ext cx="7772400" cy="1143000"/>
          </a:xfrm>
        </p:spPr>
        <p:txBody>
          <a:bodyPr/>
          <a:lstStyle/>
          <a:p>
            <a:r>
              <a:rPr lang="en-US" altLang="en-US" sz="4000"/>
              <a:t>Problem: </a:t>
            </a:r>
            <a:r>
              <a:rPr lang="en-US" altLang="en-US" sz="3700"/>
              <a:t>Counting Occurrence of Each Letter</a:t>
            </a:r>
            <a:endParaRPr lang="en-US" altLang="en-US" sz="3700">
              <a:solidFill>
                <a:schemeClr val="tx1"/>
              </a:solidFill>
              <a:latin typeface="Book Antiqua" panose="02040602050305030304" pitchFamily="18" charset="0"/>
              <a:hlinkClick r:id="rId2" action="ppaction://program"/>
            </a:endParaRPr>
          </a:p>
        </p:txBody>
      </p:sp>
      <p:sp>
        <p:nvSpPr>
          <p:cNvPr id="92164" name="Rectangle 3">
            <a:extLst>
              <a:ext uri="{FF2B5EF4-FFF2-40B4-BE49-F238E27FC236}">
                <a16:creationId xmlns:a16="http://schemas.microsoft.com/office/drawing/2014/main" id="{36E9D74B-28F8-48D3-AD63-11CA8D0A7EBD}"/>
              </a:ext>
            </a:extLst>
          </p:cNvPr>
          <p:cNvSpPr>
            <a:spLocks noGrp="1" noChangeArrowheads="1"/>
          </p:cNvSpPr>
          <p:nvPr>
            <p:ph type="body" idx="1"/>
          </p:nvPr>
        </p:nvSpPr>
        <p:spPr>
          <a:xfrm>
            <a:off x="304800" y="2895600"/>
            <a:ext cx="3962400" cy="2057400"/>
          </a:xfrm>
        </p:spPr>
        <p:txBody>
          <a:bodyPr/>
          <a:lstStyle/>
          <a:p>
            <a:r>
              <a:rPr lang="en-US" altLang="en-US" sz="2300">
                <a:cs typeface="Times New Roman" panose="02020603050405020304" pitchFamily="18" charset="0"/>
              </a:rPr>
              <a:t>Generate 100 lowercase letters randomly and assign to an array of characters.</a:t>
            </a:r>
          </a:p>
          <a:p>
            <a:r>
              <a:rPr lang="en-US" altLang="en-US" sz="2300">
                <a:cs typeface="Times New Roman" panose="02020603050405020304" pitchFamily="18" charset="0"/>
              </a:rPr>
              <a:t>Count the occurrence of each letter in the array.</a:t>
            </a:r>
            <a:r>
              <a:rPr lang="en-US" altLang="en-US" sz="2300"/>
              <a:t> </a:t>
            </a:r>
          </a:p>
        </p:txBody>
      </p:sp>
      <p:sp>
        <p:nvSpPr>
          <p:cNvPr id="315396" name="AutoShape 4">
            <a:hlinkClick r:id="" action="ppaction://noaction" highlightClick="1"/>
            <a:extLst>
              <a:ext uri="{FF2B5EF4-FFF2-40B4-BE49-F238E27FC236}">
                <a16:creationId xmlns:a16="http://schemas.microsoft.com/office/drawing/2014/main" id="{51C5A033-F35B-48BA-9658-D84CF0E980DA}"/>
              </a:ext>
            </a:extLst>
          </p:cNvPr>
          <p:cNvSpPr>
            <a:spLocks noChangeArrowheads="1"/>
          </p:cNvSpPr>
          <p:nvPr/>
        </p:nvSpPr>
        <p:spPr bwMode="auto">
          <a:xfrm>
            <a:off x="1143000" y="57912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CountLettersInArray</a:t>
            </a:r>
            <a:endParaRPr lang="en-US">
              <a:solidFill>
                <a:schemeClr val="accent1"/>
              </a:solidFill>
            </a:endParaRPr>
          </a:p>
        </p:txBody>
      </p:sp>
      <p:sp>
        <p:nvSpPr>
          <p:cNvPr id="92166" name="AutoShape 5">
            <a:hlinkClick r:id="rId4" action="ppaction://program" highlightClick="1"/>
            <a:extLst>
              <a:ext uri="{FF2B5EF4-FFF2-40B4-BE49-F238E27FC236}">
                <a16:creationId xmlns:a16="http://schemas.microsoft.com/office/drawing/2014/main" id="{AA92FD54-EC03-4632-910E-81F55C8F39D2}"/>
              </a:ext>
            </a:extLst>
          </p:cNvPr>
          <p:cNvSpPr>
            <a:spLocks noChangeArrowheads="1"/>
          </p:cNvSpPr>
          <p:nvPr/>
        </p:nvSpPr>
        <p:spPr bwMode="auto">
          <a:xfrm>
            <a:off x="4648200" y="57912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92167" name="Rectangle 6">
            <a:extLst>
              <a:ext uri="{FF2B5EF4-FFF2-40B4-BE49-F238E27FC236}">
                <a16:creationId xmlns:a16="http://schemas.microsoft.com/office/drawing/2014/main" id="{6BA89373-E50B-49A0-B209-58743BC6F808}"/>
              </a:ext>
            </a:extLst>
          </p:cNvPr>
          <p:cNvSpPr>
            <a:spLocks noChangeArrowheads="1"/>
          </p:cNvSpPr>
          <p:nvPr/>
        </p:nvSpPr>
        <p:spPr bwMode="auto">
          <a:xfrm>
            <a:off x="533400" y="1828800"/>
            <a:ext cx="8077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endParaRPr lang="en-US" altLang="en-US" sz="2700">
              <a:cs typeface="Times New Roman" panose="02020603050405020304" pitchFamily="18" charset="0"/>
            </a:endParaRPr>
          </a:p>
        </p:txBody>
      </p:sp>
      <p:sp>
        <p:nvSpPr>
          <p:cNvPr id="92168" name="Rectangle 7">
            <a:extLst>
              <a:ext uri="{FF2B5EF4-FFF2-40B4-BE49-F238E27FC236}">
                <a16:creationId xmlns:a16="http://schemas.microsoft.com/office/drawing/2014/main" id="{04DBBCB0-0817-4E8A-84E1-AB90ED1CDAE5}"/>
              </a:ext>
            </a:extLst>
          </p:cNvPr>
          <p:cNvSpPr>
            <a:spLocks noChangeArrowheads="1"/>
          </p:cNvSpPr>
          <p:nvPr/>
        </p:nvSpPr>
        <p:spPr bwMode="auto">
          <a:xfrm>
            <a:off x="231457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169" name="Object 8">
            <a:extLst>
              <a:ext uri="{FF2B5EF4-FFF2-40B4-BE49-F238E27FC236}">
                <a16:creationId xmlns:a16="http://schemas.microsoft.com/office/drawing/2014/main" id="{CE527C2E-FFE6-4663-9382-28A1F864CE86}"/>
              </a:ext>
            </a:extLst>
          </p:cNvPr>
          <p:cNvGraphicFramePr>
            <a:graphicFrameLocks noChangeAspect="1"/>
          </p:cNvGraphicFramePr>
          <p:nvPr/>
        </p:nvGraphicFramePr>
        <p:xfrm>
          <a:off x="4419600" y="2971800"/>
          <a:ext cx="4514850" cy="1771650"/>
        </p:xfrm>
        <a:graphic>
          <a:graphicData uri="http://schemas.openxmlformats.org/presentationml/2006/ole">
            <mc:AlternateContent xmlns:mc="http://schemas.openxmlformats.org/markup-compatibility/2006">
              <mc:Choice xmlns:v="urn:schemas-microsoft-com:vml" Requires="v">
                <p:oleObj name="Picture" r:id="rId5" imgW="4518660" imgH="1769364" progId="Word.Picture.8">
                  <p:embed/>
                </p:oleObj>
              </mc:Choice>
              <mc:Fallback>
                <p:oleObj name="Picture" r:id="rId5" imgW="4518660" imgH="1769364"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71800"/>
                        <a:ext cx="4514850" cy="17716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C026BF7B-67BD-4933-9C96-6678E15915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60DC9B-AC92-4C03-90E3-7226CA37FBE7}" type="slidenum">
              <a:rPr lang="en-US" altLang="en-US" sz="1400"/>
              <a:pPr>
                <a:spcBef>
                  <a:spcPct val="0"/>
                </a:spcBef>
                <a:buClrTx/>
                <a:buSzTx/>
                <a:buFontTx/>
                <a:buNone/>
              </a:pPr>
              <a:t>89</a:t>
            </a:fld>
            <a:endParaRPr lang="en-US" altLang="en-US" sz="1400"/>
          </a:p>
        </p:txBody>
      </p:sp>
      <p:sp>
        <p:nvSpPr>
          <p:cNvPr id="93187" name="Rectangle 2">
            <a:extLst>
              <a:ext uri="{FF2B5EF4-FFF2-40B4-BE49-F238E27FC236}">
                <a16:creationId xmlns:a16="http://schemas.microsoft.com/office/drawing/2014/main" id="{4464B064-C4AE-4CDB-A24D-726265A97102}"/>
              </a:ext>
            </a:extLst>
          </p:cNvPr>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anose="02040602050305030304" pitchFamily="18" charset="0"/>
              <a:hlinkClick r:id="rId2" action="ppaction://program"/>
            </a:endParaRPr>
          </a:p>
        </p:txBody>
      </p:sp>
      <p:sp>
        <p:nvSpPr>
          <p:cNvPr id="93188" name="Rectangle 6">
            <a:extLst>
              <a:ext uri="{FF2B5EF4-FFF2-40B4-BE49-F238E27FC236}">
                <a16:creationId xmlns:a16="http://schemas.microsoft.com/office/drawing/2014/main" id="{AEB53AB7-D9B3-45A4-81D9-54753C4BB47A}"/>
              </a:ext>
            </a:extLst>
          </p:cNvPr>
          <p:cNvSpPr>
            <a:spLocks noChangeArrowheads="1"/>
          </p:cNvSpPr>
          <p:nvPr/>
        </p:nvSpPr>
        <p:spPr bwMode="auto">
          <a:xfrm>
            <a:off x="0" y="2816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3189" name="Object 5">
            <a:extLst>
              <a:ext uri="{FF2B5EF4-FFF2-40B4-BE49-F238E27FC236}">
                <a16:creationId xmlns:a16="http://schemas.microsoft.com/office/drawing/2014/main" id="{17D3B90B-814A-499F-B79B-411B64549EF2}"/>
              </a:ext>
            </a:extLst>
          </p:cNvPr>
          <p:cNvGraphicFramePr>
            <a:graphicFrameLocks noChangeAspect="1"/>
          </p:cNvGraphicFramePr>
          <p:nvPr/>
        </p:nvGraphicFramePr>
        <p:xfrm>
          <a:off x="152400" y="3924300"/>
          <a:ext cx="8763000" cy="2379663"/>
        </p:xfrm>
        <a:graphic>
          <a:graphicData uri="http://schemas.openxmlformats.org/presentationml/2006/ole">
            <mc:AlternateContent xmlns:mc="http://schemas.openxmlformats.org/markup-compatibility/2006">
              <mc:Choice xmlns:v="urn:schemas-microsoft-com:vml" Requires="v">
                <p:oleObj name="Picture" r:id="rId3" imgW="4797552" imgH="1225296" progId="Word.Picture.8">
                  <p:embed/>
                </p:oleObj>
              </mc:Choice>
              <mc:Fallback>
                <p:oleObj name="Picture" r:id="rId3" imgW="4797552" imgH="122529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924300"/>
                        <a:ext cx="87630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0" name="Rectangle 7">
            <a:extLst>
              <a:ext uri="{FF2B5EF4-FFF2-40B4-BE49-F238E27FC236}">
                <a16:creationId xmlns:a16="http://schemas.microsoft.com/office/drawing/2014/main" id="{D0877294-6672-45C6-AB9A-E3A03AB022B4}"/>
              </a:ext>
            </a:extLst>
          </p:cNvPr>
          <p:cNvSpPr>
            <a:spLocks noGrp="1" noChangeArrowheads="1"/>
          </p:cNvSpPr>
          <p:nvPr>
            <p:ph type="body" idx="1"/>
          </p:nvPr>
        </p:nvSpPr>
        <p:spPr>
          <a:xfrm>
            <a:off x="304800" y="952500"/>
            <a:ext cx="8839200" cy="2971800"/>
          </a:xfrm>
          <a:noFill/>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a:t>
            </a:r>
          </a:p>
          <a:p>
            <a:pPr marL="0" indent="0">
              <a:lnSpc>
                <a:spcPct val="90000"/>
              </a:lnSpc>
              <a:buFont typeface="Monotype Sorts" pitchFamily="2" charset="2"/>
              <a:buNone/>
            </a:pPr>
            <a:r>
              <a:rPr lang="en-US" altLang="en-US" sz="2800"/>
              <a:t>In this section, </a:t>
            </a:r>
            <a:r>
              <a:rPr lang="en-US" altLang="en-US" sz="2800" b="1" u="sng">
                <a:solidFill>
                  <a:srgbClr val="92D050"/>
                </a:solidFill>
              </a:rPr>
              <a:t>two commonly used approaches </a:t>
            </a:r>
            <a:r>
              <a:rPr lang="en-US" altLang="en-US" sz="2800" b="1"/>
              <a:t>are </a:t>
            </a:r>
            <a:r>
              <a:rPr lang="en-US" altLang="en-US" sz="2800"/>
              <a:t>discussed, </a:t>
            </a:r>
            <a:r>
              <a:rPr lang="en-US" altLang="en-US" sz="2800" b="1">
                <a:solidFill>
                  <a:srgbClr val="92D050"/>
                </a:solidFill>
              </a:rPr>
              <a:t>linear search </a:t>
            </a:r>
            <a:r>
              <a:rPr lang="en-US" altLang="en-US" sz="2800"/>
              <a:t>and </a:t>
            </a:r>
            <a:r>
              <a:rPr lang="en-US" altLang="en-US" sz="2800" b="1">
                <a:solidFill>
                  <a:srgbClr val="92D050"/>
                </a:solidFill>
              </a:rPr>
              <a:t>binary search</a:t>
            </a:r>
            <a:r>
              <a:rPr lang="en-US" altLang="en-US" sz="28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FEAAD2BB-FA55-4AF0-8916-90DE93A2F7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3A652B-F033-4BCD-9760-4C0BCAB6777E}" type="slidenum">
              <a:rPr lang="en-US" altLang="en-US" sz="1400"/>
              <a:pPr>
                <a:spcBef>
                  <a:spcPct val="0"/>
                </a:spcBef>
                <a:buClrTx/>
                <a:buSzTx/>
                <a:buFontTx/>
                <a:buNone/>
              </a:pPr>
              <a:t>9</a:t>
            </a:fld>
            <a:endParaRPr lang="en-US" altLang="en-US" sz="1400"/>
          </a:p>
        </p:txBody>
      </p:sp>
      <p:sp>
        <p:nvSpPr>
          <p:cNvPr id="11267" name="Rectangle 2">
            <a:extLst>
              <a:ext uri="{FF2B5EF4-FFF2-40B4-BE49-F238E27FC236}">
                <a16:creationId xmlns:a16="http://schemas.microsoft.com/office/drawing/2014/main" id="{92640DA1-3E91-415D-B70A-EAC6BA86A34A}"/>
              </a:ext>
            </a:extLst>
          </p:cNvPr>
          <p:cNvSpPr>
            <a:spLocks noGrp="1" noChangeArrowheads="1"/>
          </p:cNvSpPr>
          <p:nvPr>
            <p:ph type="title"/>
          </p:nvPr>
        </p:nvSpPr>
        <p:spPr>
          <a:xfrm>
            <a:off x="685800" y="0"/>
            <a:ext cx="7772400" cy="1428750"/>
          </a:xfrm>
          <a:noFill/>
        </p:spPr>
        <p:txBody>
          <a:bodyPr/>
          <a:lstStyle/>
          <a:p>
            <a:r>
              <a:rPr lang="en-US" altLang="en-US"/>
              <a:t>The Length of an Array</a:t>
            </a:r>
          </a:p>
        </p:txBody>
      </p:sp>
      <p:sp>
        <p:nvSpPr>
          <p:cNvPr id="11268" name="Rectangle 3">
            <a:extLst>
              <a:ext uri="{FF2B5EF4-FFF2-40B4-BE49-F238E27FC236}">
                <a16:creationId xmlns:a16="http://schemas.microsoft.com/office/drawing/2014/main" id="{E9786A96-58D1-4D88-991F-9FDBA85E186F}"/>
              </a:ext>
            </a:extLst>
          </p:cNvPr>
          <p:cNvSpPr>
            <a:spLocks noGrp="1" noChangeArrowheads="1"/>
          </p:cNvSpPr>
          <p:nvPr>
            <p:ph type="body" idx="1"/>
          </p:nvPr>
        </p:nvSpPr>
        <p:spPr>
          <a:xfrm>
            <a:off x="342900" y="1562100"/>
            <a:ext cx="8382000" cy="4114800"/>
          </a:xfrm>
          <a:noFill/>
        </p:spPr>
        <p:txBody>
          <a:bodyPr/>
          <a:lstStyle/>
          <a:p>
            <a:pPr marL="0" indent="0" algn="just">
              <a:buFont typeface="Monotype Sorts" pitchFamily="2" charset="2"/>
              <a:buNone/>
            </a:pPr>
            <a:r>
              <a:rPr lang="en-US" altLang="en-US" sz="3000"/>
              <a:t>Once an array is created, its size is fixed. It cannot be changed. You can find its size using</a:t>
            </a:r>
          </a:p>
          <a:p>
            <a:pPr lvl="2" algn="just">
              <a:buFont typeface="Monotype Sorts" pitchFamily="2" charset="2"/>
              <a:buNone/>
            </a:pPr>
            <a:r>
              <a:rPr lang="en-US" altLang="en-US"/>
              <a:t>arrayRefVar.length</a:t>
            </a:r>
          </a:p>
          <a:p>
            <a:pPr marL="0" indent="0" algn="just">
              <a:buFont typeface="Monotype Sorts" pitchFamily="2" charset="2"/>
              <a:buNone/>
            </a:pPr>
            <a:endParaRPr lang="en-US" altLang="en-US"/>
          </a:p>
          <a:p>
            <a:pPr marL="0" indent="0" algn="just">
              <a:buFont typeface="Monotype Sorts" pitchFamily="2" charset="2"/>
              <a:buNone/>
            </a:pPr>
            <a:r>
              <a:rPr lang="en-US" altLang="en-US"/>
              <a:t>For example,</a:t>
            </a:r>
          </a:p>
          <a:p>
            <a:pPr lvl="2" algn="just">
              <a:buFont typeface="Monotype Sorts" pitchFamily="2" charset="2"/>
              <a:buNone/>
            </a:pPr>
            <a:r>
              <a:rPr lang="en-US" altLang="en-US"/>
              <a:t>myList.length returns 10</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a:extLst>
              <a:ext uri="{FF2B5EF4-FFF2-40B4-BE49-F238E27FC236}">
                <a16:creationId xmlns:a16="http://schemas.microsoft.com/office/drawing/2014/main" id="{4C808337-C3FB-4F9B-B05F-A304C4F954B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746241-B889-48B0-BAD8-DD7C34F6BE8E}" type="slidenum">
              <a:rPr lang="en-US" altLang="en-US" sz="1400"/>
              <a:pPr>
                <a:spcBef>
                  <a:spcPct val="0"/>
                </a:spcBef>
                <a:buClrTx/>
                <a:buSzTx/>
                <a:buFontTx/>
                <a:buNone/>
              </a:pPr>
              <a:t>90</a:t>
            </a:fld>
            <a:endParaRPr lang="en-US" altLang="en-US" sz="1400"/>
          </a:p>
        </p:txBody>
      </p:sp>
      <p:sp>
        <p:nvSpPr>
          <p:cNvPr id="94211" name="Rectangle 2">
            <a:extLst>
              <a:ext uri="{FF2B5EF4-FFF2-40B4-BE49-F238E27FC236}">
                <a16:creationId xmlns:a16="http://schemas.microsoft.com/office/drawing/2014/main" id="{ED1427D9-75E8-4FB8-947C-0AC03A5153D5}"/>
              </a:ext>
            </a:extLst>
          </p:cNvPr>
          <p:cNvSpPr>
            <a:spLocks noGrp="1" noChangeArrowheads="1"/>
          </p:cNvSpPr>
          <p:nvPr>
            <p:ph type="title"/>
          </p:nvPr>
        </p:nvSpPr>
        <p:spPr>
          <a:xfrm>
            <a:off x="609600" y="342900"/>
            <a:ext cx="7772400" cy="838200"/>
          </a:xfrm>
        </p:spPr>
        <p:txBody>
          <a:bodyPr/>
          <a:lstStyle/>
          <a:p>
            <a:r>
              <a:rPr lang="en-US" altLang="en-US"/>
              <a:t>Linear Search</a:t>
            </a:r>
            <a:endParaRPr lang="en-US" altLang="en-US" u="sng">
              <a:latin typeface="Book Antiqua" panose="02040602050305030304" pitchFamily="18" charset="0"/>
              <a:hlinkClick r:id="rId2" action="ppaction://program"/>
            </a:endParaRPr>
          </a:p>
        </p:txBody>
      </p:sp>
      <p:sp>
        <p:nvSpPr>
          <p:cNvPr id="94212" name="Rectangle 3">
            <a:extLst>
              <a:ext uri="{FF2B5EF4-FFF2-40B4-BE49-F238E27FC236}">
                <a16:creationId xmlns:a16="http://schemas.microsoft.com/office/drawing/2014/main" id="{E639868E-BA66-45DD-9A33-F95C24CC59F8}"/>
              </a:ext>
            </a:extLst>
          </p:cNvPr>
          <p:cNvSpPr>
            <a:spLocks noGrp="1" noChangeArrowheads="1"/>
          </p:cNvSpPr>
          <p:nvPr>
            <p:ph type="body" idx="1"/>
          </p:nvPr>
        </p:nvSpPr>
        <p:spPr>
          <a:xfrm>
            <a:off x="381000" y="1409700"/>
            <a:ext cx="8458200" cy="4648200"/>
          </a:xfrm>
        </p:spPr>
        <p:txBody>
          <a:bodyPr/>
          <a:lstStyle/>
          <a:p>
            <a:pPr marL="0" indent="0">
              <a:buFont typeface="Monotype Sorts" pitchFamily="2" charset="2"/>
              <a:buNone/>
            </a:pPr>
            <a:r>
              <a:rPr lang="en-US" altLang="en-US">
                <a:cs typeface="Times New Roman" panose="02020603050405020304" pitchFamily="18" charset="0"/>
              </a:rPr>
              <a:t>The linear search approach </a:t>
            </a:r>
            <a:r>
              <a:rPr lang="en-US" altLang="en-US" b="1">
                <a:cs typeface="Times New Roman" panose="02020603050405020304" pitchFamily="18" charset="0"/>
              </a:rPr>
              <a:t>compares</a:t>
            </a:r>
            <a:r>
              <a:rPr lang="en-US" altLang="en-US">
                <a:cs typeface="Times New Roman" panose="02020603050405020304" pitchFamily="18" charset="0"/>
              </a:rPr>
              <a:t> the </a:t>
            </a:r>
            <a:r>
              <a:rPr lang="en-US" altLang="en-US" b="1">
                <a:cs typeface="Times New Roman" panose="02020603050405020304" pitchFamily="18" charset="0"/>
              </a:rPr>
              <a:t>key element</a:t>
            </a:r>
            <a:r>
              <a:rPr lang="en-US" altLang="en-US">
                <a:cs typeface="Times New Roman" panose="02020603050405020304" pitchFamily="18" charset="0"/>
              </a:rPr>
              <a:t>, </a:t>
            </a:r>
            <a:r>
              <a:rPr lang="en-US" altLang="en-US" b="1" u="sng">
                <a:solidFill>
                  <a:srgbClr val="92D050"/>
                </a:solidFill>
                <a:cs typeface="Times New Roman" panose="02020603050405020304" pitchFamily="18" charset="0"/>
              </a:rPr>
              <a:t>key</a:t>
            </a:r>
            <a:r>
              <a:rPr lang="en-US" altLang="en-US">
                <a:cs typeface="Times New Roman" panose="02020603050405020304" pitchFamily="18" charset="0"/>
              </a:rPr>
              <a:t>, </a:t>
            </a:r>
            <a:r>
              <a:rPr lang="en-US" altLang="en-US" i="1">
                <a:cs typeface="Times New Roman" panose="02020603050405020304" pitchFamily="18" charset="0"/>
              </a:rPr>
              <a:t>sequentially</a:t>
            </a:r>
            <a:r>
              <a:rPr lang="en-US" altLang="en-US">
                <a:cs typeface="Times New Roman" panose="02020603050405020304" pitchFamily="18" charset="0"/>
              </a:rPr>
              <a:t> with each element in the array </a:t>
            </a:r>
            <a:r>
              <a:rPr lang="en-US" altLang="en-US" u="sng">
                <a:cs typeface="Times New Roman" panose="02020603050405020304" pitchFamily="18" charset="0"/>
              </a:rPr>
              <a:t>list</a:t>
            </a:r>
            <a:r>
              <a:rPr lang="en-US" altLang="en-US">
                <a:cs typeface="Times New Roman" panose="02020603050405020304" pitchFamily="18" charset="0"/>
              </a:rPr>
              <a:t>. </a:t>
            </a:r>
          </a:p>
          <a:p>
            <a:pPr marL="0" indent="0">
              <a:buFont typeface="Monotype Sorts" pitchFamily="2" charset="2"/>
              <a:buNone/>
            </a:pPr>
            <a:r>
              <a:rPr lang="en-US" altLang="en-US">
                <a:cs typeface="Times New Roman" panose="02020603050405020304" pitchFamily="18" charset="0"/>
              </a:rPr>
              <a:t>The method continues to do so until the key matches an element in the list or the list is exhausted without a match being found. </a:t>
            </a:r>
          </a:p>
          <a:p>
            <a:pPr marL="0" indent="0">
              <a:buFont typeface="Monotype Sorts" pitchFamily="2" charset="2"/>
              <a:buNone/>
            </a:pPr>
            <a:r>
              <a:rPr lang="en-US" altLang="en-US">
                <a:cs typeface="Times New Roman" panose="02020603050405020304" pitchFamily="18" charset="0"/>
              </a:rPr>
              <a:t>If a match is made, the linear search returns the index of the element in the array that matches the </a:t>
            </a:r>
            <a:r>
              <a:rPr lang="en-US" altLang="en-US" b="1">
                <a:cs typeface="Times New Roman" panose="02020603050405020304" pitchFamily="18" charset="0"/>
              </a:rPr>
              <a:t>key</a:t>
            </a:r>
            <a:r>
              <a:rPr lang="en-US" altLang="en-US">
                <a:cs typeface="Times New Roman" panose="02020603050405020304" pitchFamily="18" charset="0"/>
              </a:rPr>
              <a:t>. If no match is found, the search returns </a:t>
            </a:r>
            <a:r>
              <a:rPr lang="en-US" altLang="en-US" u="sng">
                <a:cs typeface="Times New Roman" panose="02020603050405020304" pitchFamily="18" charset="0"/>
              </a:rPr>
              <a:t>-1</a:t>
            </a:r>
            <a:r>
              <a:rPr lang="en-US" altLang="en-US">
                <a:cs typeface="Times New Roman" panose="02020603050405020304" pitchFamily="18" charset="0"/>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7">
            <a:extLst>
              <a:ext uri="{FF2B5EF4-FFF2-40B4-BE49-F238E27FC236}">
                <a16:creationId xmlns:a16="http://schemas.microsoft.com/office/drawing/2014/main" id="{6B7D47B4-3429-4EBD-A05A-311F447EFE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43BA93-E474-4F81-8102-57088CC72B18}" type="slidenum">
              <a:rPr lang="en-US" altLang="en-US" sz="1400"/>
              <a:pPr>
                <a:spcBef>
                  <a:spcPct val="0"/>
                </a:spcBef>
                <a:buClrTx/>
                <a:buSzTx/>
                <a:buFontTx/>
                <a:buNone/>
              </a:pPr>
              <a:t>91</a:t>
            </a:fld>
            <a:endParaRPr lang="en-US" altLang="en-US" sz="1400"/>
          </a:p>
        </p:txBody>
      </p:sp>
      <p:sp>
        <p:nvSpPr>
          <p:cNvPr id="95235" name="Rectangle 2">
            <a:extLst>
              <a:ext uri="{FF2B5EF4-FFF2-40B4-BE49-F238E27FC236}">
                <a16:creationId xmlns:a16="http://schemas.microsoft.com/office/drawing/2014/main" id="{F05249A3-0A76-4316-BD27-FA844C2CB4D0}"/>
              </a:ext>
            </a:extLst>
          </p:cNvPr>
          <p:cNvSpPr>
            <a:spLocks noGrp="1" noChangeArrowheads="1"/>
          </p:cNvSpPr>
          <p:nvPr>
            <p:ph type="title" sz="quarter"/>
          </p:nvPr>
        </p:nvSpPr>
        <p:spPr>
          <a:xfrm>
            <a:off x="685800" y="285750"/>
            <a:ext cx="7772400" cy="685800"/>
          </a:xfrm>
        </p:spPr>
        <p:txBody>
          <a:bodyPr/>
          <a:lstStyle/>
          <a:p>
            <a:r>
              <a:rPr lang="en-US" altLang="en-US" sz="4000"/>
              <a:t>Linear Search Animation</a:t>
            </a:r>
          </a:p>
        </p:txBody>
      </p:sp>
      <p:graphicFrame>
        <p:nvGraphicFramePr>
          <p:cNvPr id="385027" name="Group 3">
            <a:extLst>
              <a:ext uri="{FF2B5EF4-FFF2-40B4-BE49-F238E27FC236}">
                <a16:creationId xmlns:a16="http://schemas.microsoft.com/office/drawing/2014/main" id="{0D582039-EBBA-4DE2-9F90-88BA9621877D}"/>
              </a:ext>
            </a:extLst>
          </p:cNvPr>
          <p:cNvGraphicFramePr>
            <a:graphicFrameLocks noGrp="1"/>
          </p:cNvGraphicFramePr>
          <p:nvPr/>
        </p:nvGraphicFramePr>
        <p:xfrm>
          <a:off x="1884363" y="1662113"/>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a:extLst>
              <a:ext uri="{FF2B5EF4-FFF2-40B4-BE49-F238E27FC236}">
                <a16:creationId xmlns:a16="http://schemas.microsoft.com/office/drawing/2014/main" id="{70A892F8-D6B7-487B-90AC-043F29183547}"/>
              </a:ext>
            </a:extLst>
          </p:cNvPr>
          <p:cNvGraphicFramePr>
            <a:graphicFrameLocks noGrp="1"/>
          </p:cNvGraphicFramePr>
          <p:nvPr/>
        </p:nvGraphicFramePr>
        <p:xfrm>
          <a:off x="1884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a:extLst>
              <a:ext uri="{FF2B5EF4-FFF2-40B4-BE49-F238E27FC236}">
                <a16:creationId xmlns:a16="http://schemas.microsoft.com/office/drawing/2014/main" id="{EB1CA13B-5417-4157-B437-DD570B2BCB0E}"/>
              </a:ext>
            </a:extLst>
          </p:cNvPr>
          <p:cNvGraphicFramePr>
            <a:graphicFrameLocks noGrp="1"/>
          </p:cNvGraphicFramePr>
          <p:nvPr/>
        </p:nvGraphicFramePr>
        <p:xfrm>
          <a:off x="1884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a:extLst>
              <a:ext uri="{FF2B5EF4-FFF2-40B4-BE49-F238E27FC236}">
                <a16:creationId xmlns:a16="http://schemas.microsoft.com/office/drawing/2014/main" id="{BCA3863F-5AD6-43A4-8119-B385A0F4CF04}"/>
              </a:ext>
            </a:extLst>
          </p:cNvPr>
          <p:cNvGraphicFramePr>
            <a:graphicFrameLocks noGrp="1"/>
          </p:cNvGraphicFramePr>
          <p:nvPr/>
        </p:nvGraphicFramePr>
        <p:xfrm>
          <a:off x="1884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a:extLst>
              <a:ext uri="{FF2B5EF4-FFF2-40B4-BE49-F238E27FC236}">
                <a16:creationId xmlns:a16="http://schemas.microsoft.com/office/drawing/2014/main" id="{0645AE8F-D515-46C6-A1FA-7C934734D17F}"/>
              </a:ext>
            </a:extLst>
          </p:cNvPr>
          <p:cNvGraphicFramePr>
            <a:graphicFrameLocks noGrp="1"/>
          </p:cNvGraphicFramePr>
          <p:nvPr/>
        </p:nvGraphicFramePr>
        <p:xfrm>
          <a:off x="1884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a:extLst>
              <a:ext uri="{FF2B5EF4-FFF2-40B4-BE49-F238E27FC236}">
                <a16:creationId xmlns:a16="http://schemas.microsoft.com/office/drawing/2014/main" id="{528A1F40-6B9C-4A19-9254-F2A5ED4ED238}"/>
              </a:ext>
            </a:extLst>
          </p:cNvPr>
          <p:cNvGraphicFramePr>
            <a:graphicFrameLocks noGrp="1"/>
          </p:cNvGraphicFramePr>
          <p:nvPr/>
        </p:nvGraphicFramePr>
        <p:xfrm>
          <a:off x="1884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a:extLst>
              <a:ext uri="{FF2B5EF4-FFF2-40B4-BE49-F238E27FC236}">
                <a16:creationId xmlns:a16="http://schemas.microsoft.com/office/drawing/2014/main" id="{7C8ACE63-30C9-4503-9E06-5723369CD105}"/>
              </a:ext>
            </a:extLst>
          </p:cNvPr>
          <p:cNvSpPr>
            <a:spLocks noChangeArrowheads="1"/>
          </p:cNvSpPr>
          <p:nvPr/>
        </p:nvSpPr>
        <p:spPr bwMode="auto">
          <a:xfrm>
            <a:off x="817563" y="1646238"/>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8" name="Rectangle 124">
            <a:extLst>
              <a:ext uri="{FF2B5EF4-FFF2-40B4-BE49-F238E27FC236}">
                <a16:creationId xmlns:a16="http://schemas.microsoft.com/office/drawing/2014/main" id="{8C5B5DDA-C5AA-4D89-9FDF-53140492CB18}"/>
              </a:ext>
            </a:extLst>
          </p:cNvPr>
          <p:cNvSpPr>
            <a:spLocks noChangeArrowheads="1"/>
          </p:cNvSpPr>
          <p:nvPr/>
        </p:nvSpPr>
        <p:spPr bwMode="auto">
          <a:xfrm>
            <a:off x="817563" y="2408238"/>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49" name="Rectangle 125">
            <a:extLst>
              <a:ext uri="{FF2B5EF4-FFF2-40B4-BE49-F238E27FC236}">
                <a16:creationId xmlns:a16="http://schemas.microsoft.com/office/drawing/2014/main" id="{BA71A675-4278-431C-8ED7-63A62037EA5A}"/>
              </a:ext>
            </a:extLst>
          </p:cNvPr>
          <p:cNvSpPr>
            <a:spLocks noChangeArrowheads="1"/>
          </p:cNvSpPr>
          <p:nvPr/>
        </p:nvSpPr>
        <p:spPr bwMode="auto">
          <a:xfrm>
            <a:off x="817563" y="3170238"/>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0" name="Rectangle 126">
            <a:extLst>
              <a:ext uri="{FF2B5EF4-FFF2-40B4-BE49-F238E27FC236}">
                <a16:creationId xmlns:a16="http://schemas.microsoft.com/office/drawing/2014/main" id="{906550C1-6D5C-4BAB-BC03-B6A8159CD604}"/>
              </a:ext>
            </a:extLst>
          </p:cNvPr>
          <p:cNvSpPr>
            <a:spLocks noChangeArrowheads="1"/>
          </p:cNvSpPr>
          <p:nvPr/>
        </p:nvSpPr>
        <p:spPr bwMode="auto">
          <a:xfrm>
            <a:off x="817563" y="4008438"/>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1" name="Rectangle 127">
            <a:extLst>
              <a:ext uri="{FF2B5EF4-FFF2-40B4-BE49-F238E27FC236}">
                <a16:creationId xmlns:a16="http://schemas.microsoft.com/office/drawing/2014/main" id="{C3E5F390-47F7-43F7-89E5-CED941048492}"/>
              </a:ext>
            </a:extLst>
          </p:cNvPr>
          <p:cNvSpPr>
            <a:spLocks noChangeArrowheads="1"/>
          </p:cNvSpPr>
          <p:nvPr/>
        </p:nvSpPr>
        <p:spPr bwMode="auto">
          <a:xfrm>
            <a:off x="817563" y="4846638"/>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385152" name="Rectangle 128">
            <a:extLst>
              <a:ext uri="{FF2B5EF4-FFF2-40B4-BE49-F238E27FC236}">
                <a16:creationId xmlns:a16="http://schemas.microsoft.com/office/drawing/2014/main" id="{3B927499-3148-445B-96C2-88ECD6CCB324}"/>
              </a:ext>
            </a:extLst>
          </p:cNvPr>
          <p:cNvSpPr>
            <a:spLocks noChangeArrowheads="1"/>
          </p:cNvSpPr>
          <p:nvPr/>
        </p:nvSpPr>
        <p:spPr bwMode="auto">
          <a:xfrm>
            <a:off x="817563" y="5684838"/>
            <a:ext cx="533400" cy="533400"/>
          </a:xfrm>
          <a:prstGeom prst="rect">
            <a:avLst/>
          </a:prstGeom>
          <a:solidFill>
            <a:srgbClr val="66FF33"/>
          </a:solidFill>
          <a:ln w="9525">
            <a:solidFill>
              <a:schemeClr val="tx1"/>
            </a:solidFill>
            <a:miter lim="800000"/>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3</a:t>
            </a:r>
          </a:p>
        </p:txBody>
      </p:sp>
      <p:sp>
        <p:nvSpPr>
          <p:cNvPr id="95362" name="Rectangle 130">
            <a:extLst>
              <a:ext uri="{FF2B5EF4-FFF2-40B4-BE49-F238E27FC236}">
                <a16:creationId xmlns:a16="http://schemas.microsoft.com/office/drawing/2014/main" id="{358B6029-6F22-4E34-BBDD-5278EE33E383}"/>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95363" name="Text Box 131">
            <a:extLst>
              <a:ext uri="{FF2B5EF4-FFF2-40B4-BE49-F238E27FC236}">
                <a16:creationId xmlns:a16="http://schemas.microsoft.com/office/drawing/2014/main" id="{14FFDE02-48FA-4C28-B5A3-84DC2F1ED85E}"/>
              </a:ext>
            </a:extLst>
          </p:cNvPr>
          <p:cNvSpPr txBox="1">
            <a:spLocks noChangeArrowheads="1"/>
          </p:cNvSpPr>
          <p:nvPr/>
        </p:nvSpPr>
        <p:spPr bwMode="auto">
          <a:xfrm>
            <a:off x="693738" y="112395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95364" name="Text Box 132">
            <a:extLst>
              <a:ext uri="{FF2B5EF4-FFF2-40B4-BE49-F238E27FC236}">
                <a16:creationId xmlns:a16="http://schemas.microsoft.com/office/drawing/2014/main" id="{ECB6793D-7F43-4203-8955-B99DEA132C34}"/>
              </a:ext>
            </a:extLst>
          </p:cNvPr>
          <p:cNvSpPr txBox="1">
            <a:spLocks noChangeArrowheads="1"/>
          </p:cNvSpPr>
          <p:nvPr/>
        </p:nvSpPr>
        <p:spPr bwMode="auto">
          <a:xfrm>
            <a:off x="2268538" y="1123950"/>
            <a:ext cx="222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22A6D30F-E9AC-47B9-A05B-C33978AD531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579BED-9099-486C-AE1C-5D2313A15DA4}" type="slidenum">
              <a:rPr lang="en-US" altLang="en-US" sz="1400"/>
              <a:pPr>
                <a:spcBef>
                  <a:spcPct val="0"/>
                </a:spcBef>
                <a:buClrTx/>
                <a:buSzTx/>
                <a:buFontTx/>
                <a:buNone/>
              </a:pPr>
              <a:t>92</a:t>
            </a:fld>
            <a:endParaRPr lang="en-US" altLang="en-US" sz="1400"/>
          </a:p>
        </p:txBody>
      </p:sp>
      <p:sp>
        <p:nvSpPr>
          <p:cNvPr id="96259" name="Rectangle 2">
            <a:extLst>
              <a:ext uri="{FF2B5EF4-FFF2-40B4-BE49-F238E27FC236}">
                <a16:creationId xmlns:a16="http://schemas.microsoft.com/office/drawing/2014/main" id="{C828FC08-F043-424C-99DE-300F34689544}"/>
              </a:ext>
            </a:extLst>
          </p:cNvPr>
          <p:cNvSpPr>
            <a:spLocks noGrp="1" noChangeArrowheads="1"/>
          </p:cNvSpPr>
          <p:nvPr>
            <p:ph type="title"/>
          </p:nvPr>
        </p:nvSpPr>
        <p:spPr>
          <a:xfrm>
            <a:off x="685800" y="304800"/>
            <a:ext cx="7772400" cy="609600"/>
          </a:xfrm>
        </p:spPr>
        <p:txBody>
          <a:bodyPr/>
          <a:lstStyle/>
          <a:p>
            <a:r>
              <a:rPr lang="en-US" altLang="en-US"/>
              <a:t>From Idea to Solution</a:t>
            </a:r>
            <a:endParaRPr lang="en-US" altLang="en-US" u="sng">
              <a:latin typeface="Book Antiqua" panose="02040602050305030304" pitchFamily="18" charset="0"/>
              <a:hlinkClick r:id="rId2" action="ppaction://program"/>
            </a:endParaRPr>
          </a:p>
        </p:txBody>
      </p:sp>
      <p:sp>
        <p:nvSpPr>
          <p:cNvPr id="96260" name="Rectangle 3">
            <a:extLst>
              <a:ext uri="{FF2B5EF4-FFF2-40B4-BE49-F238E27FC236}">
                <a16:creationId xmlns:a16="http://schemas.microsoft.com/office/drawing/2014/main" id="{31780BCF-7160-4510-9026-7B9B8A9AFBE2}"/>
              </a:ext>
            </a:extLst>
          </p:cNvPr>
          <p:cNvSpPr>
            <a:spLocks noGrp="1" noChangeArrowheads="1"/>
          </p:cNvSpPr>
          <p:nvPr>
            <p:ph type="body" idx="1"/>
          </p:nvPr>
        </p:nvSpPr>
        <p:spPr>
          <a:xfrm>
            <a:off x="228600" y="1143000"/>
            <a:ext cx="8534400" cy="2590800"/>
          </a:xfrm>
          <a:solidFill>
            <a:schemeClr val="tx1"/>
          </a:solidFill>
        </p:spPr>
        <p:txBody>
          <a:bodyPr/>
          <a:lstStyle/>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 The method for finding a key in the list */</a:t>
            </a:r>
            <a:endParaRPr lang="en-US" altLang="en-US" sz="2000">
              <a:solidFill>
                <a:schemeClr val="bg2"/>
              </a:solidFill>
              <a:latin typeface="Courier" charset="0"/>
              <a:cs typeface="Times New Roman" panose="02020603050405020304" pitchFamily="18" charset="0"/>
            </a:endParaRPr>
          </a:p>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public static int linearSearch(int[] list, int key) {</a:t>
            </a:r>
            <a:endParaRPr lang="en-US" altLang="en-US" sz="2000">
              <a:solidFill>
                <a:schemeClr val="bg2"/>
              </a:solidFill>
              <a:latin typeface="Courier" charset="0"/>
              <a:cs typeface="Times New Roman" panose="02020603050405020304" pitchFamily="18" charset="0"/>
            </a:endParaRPr>
          </a:p>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  for (int i = 0; i &lt; list.length; i++)</a:t>
            </a:r>
            <a:endParaRPr lang="en-US" altLang="en-US" sz="2000">
              <a:solidFill>
                <a:schemeClr val="bg2"/>
              </a:solidFill>
              <a:latin typeface="Courier" charset="0"/>
              <a:cs typeface="Times New Roman" panose="02020603050405020304" pitchFamily="18" charset="0"/>
            </a:endParaRPr>
          </a:p>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    if (key == list[i])</a:t>
            </a:r>
            <a:endParaRPr lang="en-US" altLang="en-US" sz="2000">
              <a:solidFill>
                <a:schemeClr val="bg2"/>
              </a:solidFill>
              <a:latin typeface="Courier" charset="0"/>
              <a:cs typeface="Times New Roman" panose="02020603050405020304" pitchFamily="18" charset="0"/>
            </a:endParaRPr>
          </a:p>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      return i;</a:t>
            </a:r>
            <a:endParaRPr lang="en-US" altLang="en-US" sz="2000">
              <a:solidFill>
                <a:schemeClr val="bg2"/>
              </a:solidFill>
              <a:latin typeface="Courier" charset="0"/>
              <a:cs typeface="Times New Roman" panose="02020603050405020304" pitchFamily="18" charset="0"/>
            </a:endParaRPr>
          </a:p>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  return -1;</a:t>
            </a:r>
            <a:endParaRPr lang="en-US" altLang="en-US" sz="2000">
              <a:solidFill>
                <a:schemeClr val="bg2"/>
              </a:solidFill>
              <a:latin typeface="Courier" charset="0"/>
              <a:cs typeface="Times New Roman" panose="02020603050405020304" pitchFamily="18" charset="0"/>
            </a:endParaRPr>
          </a:p>
          <a:p>
            <a:pPr marL="0" indent="0">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a:t>
            </a:r>
            <a:endParaRPr lang="en-US" altLang="en-US" sz="2000">
              <a:solidFill>
                <a:schemeClr val="bg2"/>
              </a:solidFill>
            </a:endParaRPr>
          </a:p>
        </p:txBody>
      </p:sp>
      <p:sp>
        <p:nvSpPr>
          <p:cNvPr id="96261" name="Rectangle 7">
            <a:extLst>
              <a:ext uri="{FF2B5EF4-FFF2-40B4-BE49-F238E27FC236}">
                <a16:creationId xmlns:a16="http://schemas.microsoft.com/office/drawing/2014/main" id="{D9604AFF-7640-4243-B40D-2CBB76C61A11}"/>
              </a:ext>
            </a:extLst>
          </p:cNvPr>
          <p:cNvSpPr>
            <a:spLocks noChangeArrowheads="1"/>
          </p:cNvSpPr>
          <p:nvPr/>
        </p:nvSpPr>
        <p:spPr bwMode="auto">
          <a:xfrm>
            <a:off x="228600" y="4876800"/>
            <a:ext cx="8534400" cy="1600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int[] list = {1, 4, 4, 2, 5, -3, 6, 2};</a:t>
            </a:r>
            <a:endParaRPr lang="en-US" altLang="en-US" sz="2000">
              <a:solidFill>
                <a:schemeClr val="bg2"/>
              </a:solidFill>
              <a:latin typeface="Courier" charset="0"/>
              <a:cs typeface="Times New Roman" panose="02020603050405020304" pitchFamily="18" charset="0"/>
            </a:endParaRPr>
          </a:p>
          <a:p>
            <a:pPr>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int i = linearSearch(list, 4);  </a:t>
            </a:r>
            <a:r>
              <a:rPr lang="en-US" altLang="en-US" sz="2000">
                <a:solidFill>
                  <a:srgbClr val="FF6600"/>
                </a:solidFill>
                <a:latin typeface="Courier New" panose="02070309020205020404" pitchFamily="49" charset="0"/>
                <a:cs typeface="Courier New" panose="02070309020205020404" pitchFamily="49" charset="0"/>
              </a:rPr>
              <a:t>//returns 1 </a:t>
            </a:r>
            <a:r>
              <a:rPr lang="en-US" altLang="en-US" sz="1600">
                <a:solidFill>
                  <a:srgbClr val="FF6600"/>
                </a:solidFill>
                <a:latin typeface="Courier New" panose="02070309020205020404" pitchFamily="49" charset="0"/>
                <a:cs typeface="Courier New" panose="02070309020205020404" pitchFamily="49" charset="0"/>
              </a:rPr>
              <a:t>located at[1]</a:t>
            </a:r>
            <a:endParaRPr lang="en-US" altLang="en-US" sz="1600">
              <a:solidFill>
                <a:srgbClr val="FF6600"/>
              </a:solidFill>
              <a:latin typeface="Courier" charset="0"/>
              <a:cs typeface="Times New Roman" panose="02020603050405020304" pitchFamily="18" charset="0"/>
            </a:endParaRPr>
          </a:p>
          <a:p>
            <a:pPr>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int j = linearSearch(list, -4); </a:t>
            </a:r>
            <a:r>
              <a:rPr lang="en-US" altLang="en-US" sz="2000">
                <a:solidFill>
                  <a:srgbClr val="FF6600"/>
                </a:solidFill>
                <a:latin typeface="Courier New" panose="02070309020205020404" pitchFamily="49" charset="0"/>
                <a:cs typeface="Courier New" panose="02070309020205020404" pitchFamily="49" charset="0"/>
              </a:rPr>
              <a:t>//returns -1 </a:t>
            </a:r>
            <a:r>
              <a:rPr lang="en-US" altLang="en-US" sz="1600">
                <a:solidFill>
                  <a:srgbClr val="FF6600"/>
                </a:solidFill>
                <a:latin typeface="Courier New" panose="02070309020205020404" pitchFamily="49" charset="0"/>
                <a:cs typeface="Courier New" panose="02070309020205020404" pitchFamily="49" charset="0"/>
              </a:rPr>
              <a:t>No match</a:t>
            </a:r>
            <a:endParaRPr lang="en-US" altLang="en-US" sz="1600">
              <a:solidFill>
                <a:srgbClr val="FF6600"/>
              </a:solidFill>
              <a:latin typeface="Courier" charset="0"/>
              <a:cs typeface="Times New Roman" panose="02020603050405020304" pitchFamily="18" charset="0"/>
            </a:endParaRPr>
          </a:p>
          <a:p>
            <a:pPr>
              <a:buFont typeface="Monotype Sorts" pitchFamily="2" charset="2"/>
              <a:buNone/>
            </a:pPr>
            <a:r>
              <a:rPr lang="en-US" altLang="en-US" sz="2000">
                <a:solidFill>
                  <a:schemeClr val="bg2"/>
                </a:solidFill>
                <a:latin typeface="Courier New" panose="02070309020205020404" pitchFamily="49" charset="0"/>
                <a:cs typeface="Courier New" panose="02070309020205020404" pitchFamily="49" charset="0"/>
              </a:rPr>
              <a:t>int k = linearSearch(list, -3); </a:t>
            </a:r>
            <a:r>
              <a:rPr lang="en-US" altLang="en-US" sz="2000">
                <a:solidFill>
                  <a:srgbClr val="FF6600"/>
                </a:solidFill>
                <a:latin typeface="Courier New" panose="02070309020205020404" pitchFamily="49" charset="0"/>
                <a:cs typeface="Courier New" panose="02070309020205020404" pitchFamily="49" charset="0"/>
              </a:rPr>
              <a:t>//returns 5 </a:t>
            </a:r>
            <a:r>
              <a:rPr lang="en-US" altLang="en-US" sz="1600">
                <a:solidFill>
                  <a:srgbClr val="FF6600"/>
                </a:solidFill>
                <a:latin typeface="Courier New" panose="02070309020205020404" pitchFamily="49" charset="0"/>
                <a:cs typeface="Courier New" panose="02070309020205020404" pitchFamily="49" charset="0"/>
              </a:rPr>
              <a:t>located at[5]</a:t>
            </a:r>
          </a:p>
        </p:txBody>
      </p:sp>
      <p:sp>
        <p:nvSpPr>
          <p:cNvPr id="96262" name="Rectangle 8">
            <a:extLst>
              <a:ext uri="{FF2B5EF4-FFF2-40B4-BE49-F238E27FC236}">
                <a16:creationId xmlns:a16="http://schemas.microsoft.com/office/drawing/2014/main" id="{9FB1C50A-2E27-492A-98DD-8BA0A065AB51}"/>
              </a:ext>
            </a:extLst>
          </p:cNvPr>
          <p:cNvSpPr>
            <a:spLocks noChangeArrowheads="1"/>
          </p:cNvSpPr>
          <p:nvPr/>
        </p:nvSpPr>
        <p:spPr bwMode="auto">
          <a:xfrm>
            <a:off x="304800" y="3962400"/>
            <a:ext cx="830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Trace the method</a:t>
            </a:r>
          </a:p>
        </p:txBody>
      </p:sp>
      <p:sp>
        <p:nvSpPr>
          <p:cNvPr id="96263" name="Rectangle 9">
            <a:extLst>
              <a:ext uri="{FF2B5EF4-FFF2-40B4-BE49-F238E27FC236}">
                <a16:creationId xmlns:a16="http://schemas.microsoft.com/office/drawing/2014/main" id="{2753FC46-224A-4AF1-B8B8-0842CE13D714}"/>
              </a:ext>
            </a:extLst>
          </p:cNvPr>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a:extLst>
              <a:ext uri="{FF2B5EF4-FFF2-40B4-BE49-F238E27FC236}">
                <a16:creationId xmlns:a16="http://schemas.microsoft.com/office/drawing/2014/main" id="{FDAC3736-AB32-4888-A214-2D4565C41E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D735084-2134-44A5-9A59-B0D8284E9C25}" type="slidenum">
              <a:rPr lang="en-US" altLang="en-US" sz="1400"/>
              <a:pPr>
                <a:spcBef>
                  <a:spcPct val="0"/>
                </a:spcBef>
                <a:buClrTx/>
                <a:buSzTx/>
                <a:buFontTx/>
                <a:buNone/>
              </a:pPr>
              <a:t>93</a:t>
            </a:fld>
            <a:endParaRPr lang="en-US" altLang="en-US" sz="1400"/>
          </a:p>
        </p:txBody>
      </p:sp>
      <p:sp>
        <p:nvSpPr>
          <p:cNvPr id="97283" name="Rectangle 2">
            <a:extLst>
              <a:ext uri="{FF2B5EF4-FFF2-40B4-BE49-F238E27FC236}">
                <a16:creationId xmlns:a16="http://schemas.microsoft.com/office/drawing/2014/main" id="{100A1601-EBA2-4EF3-A376-332C7E36979E}"/>
              </a:ext>
            </a:extLst>
          </p:cNvPr>
          <p:cNvSpPr>
            <a:spLocks noGrp="1" noChangeArrowheads="1"/>
          </p:cNvSpPr>
          <p:nvPr>
            <p:ph type="title"/>
          </p:nvPr>
        </p:nvSpPr>
        <p:spPr>
          <a:xfrm>
            <a:off x="609600" y="266700"/>
            <a:ext cx="7772400" cy="838200"/>
          </a:xfrm>
        </p:spPr>
        <p:txBody>
          <a:bodyPr/>
          <a:lstStyle/>
          <a:p>
            <a:r>
              <a:rPr lang="en-US" altLang="en-US"/>
              <a:t>Binary Search</a:t>
            </a:r>
            <a:endParaRPr lang="en-US" altLang="en-US" u="sng">
              <a:latin typeface="Book Antiqua" panose="02040602050305030304" pitchFamily="18" charset="0"/>
              <a:hlinkClick r:id="rId2" action="ppaction://program"/>
            </a:endParaRPr>
          </a:p>
        </p:txBody>
      </p:sp>
      <p:sp>
        <p:nvSpPr>
          <p:cNvPr id="97284" name="Rectangle 3">
            <a:extLst>
              <a:ext uri="{FF2B5EF4-FFF2-40B4-BE49-F238E27FC236}">
                <a16:creationId xmlns:a16="http://schemas.microsoft.com/office/drawing/2014/main" id="{6C8C4D3D-417B-4332-A8EE-95EC260A9EEB}"/>
              </a:ext>
            </a:extLst>
          </p:cNvPr>
          <p:cNvSpPr>
            <a:spLocks noGrp="1" noChangeArrowheads="1"/>
          </p:cNvSpPr>
          <p:nvPr>
            <p:ph type="body" idx="1"/>
          </p:nvPr>
        </p:nvSpPr>
        <p:spPr>
          <a:xfrm>
            <a:off x="304800" y="1295400"/>
            <a:ext cx="8458200" cy="4838700"/>
          </a:xfrm>
          <a:solidFill>
            <a:srgbClr val="92D050"/>
          </a:solidFill>
        </p:spPr>
        <p:txBody>
          <a:bodyPr/>
          <a:lstStyle/>
          <a:p>
            <a:pPr marL="0" indent="0">
              <a:buFont typeface="Monotype Sorts" pitchFamily="2" charset="2"/>
              <a:buNone/>
            </a:pPr>
            <a:r>
              <a:rPr lang="en-US" altLang="en-US">
                <a:solidFill>
                  <a:schemeClr val="bg2"/>
                </a:solidFill>
                <a:cs typeface="Times New Roman" panose="02020603050405020304" pitchFamily="18" charset="0"/>
              </a:rPr>
              <a:t>For binary search to work, the elements in the array must already be ordered. Without loss of generality, assume that the array is in ascending order. </a:t>
            </a:r>
          </a:p>
          <a:p>
            <a:pPr marL="292100" lvl="1" indent="165100">
              <a:buFontTx/>
              <a:buNone/>
            </a:pPr>
            <a:r>
              <a:rPr lang="en-US" altLang="en-US">
                <a:solidFill>
                  <a:schemeClr val="bg2"/>
                </a:solidFill>
                <a:cs typeface="Times New Roman" panose="02020603050405020304" pitchFamily="18" charset="0"/>
              </a:rPr>
              <a:t>e.g., 2 4 7 10 11 45 50 59 60 66 69 70 79</a:t>
            </a:r>
          </a:p>
          <a:p>
            <a:pPr marL="0" indent="0">
              <a:buFont typeface="Monotype Sorts" pitchFamily="2" charset="2"/>
              <a:buNone/>
            </a:pPr>
            <a:r>
              <a:rPr lang="en-US" altLang="en-US">
                <a:solidFill>
                  <a:schemeClr val="bg2"/>
                </a:solidFill>
                <a:cs typeface="Times New Roman" panose="02020603050405020304" pitchFamily="18" charset="0"/>
              </a:rPr>
              <a:t>The binary search first compares the key with the element in the middle of the array. </a:t>
            </a:r>
          </a:p>
          <a:p>
            <a:pPr marL="0" indent="0">
              <a:buFont typeface="Monotype Sorts" pitchFamily="2" charset="2"/>
              <a:buNone/>
            </a:pPr>
            <a:r>
              <a:rPr lang="en-US" altLang="en-US">
                <a:solidFill>
                  <a:srgbClr val="008000"/>
                </a:solidFill>
                <a:cs typeface="Times New Roman" panose="02020603050405020304" pitchFamily="18" charset="0"/>
                <a:hlinkClick r:id="rId3"/>
              </a:rPr>
              <a:t>Video Binary Search Simulation</a:t>
            </a:r>
            <a:endParaRPr lang="en-US" altLang="en-US">
              <a:solidFill>
                <a:srgbClr val="008000"/>
              </a:solidFill>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4">
            <a:extLst>
              <a:ext uri="{FF2B5EF4-FFF2-40B4-BE49-F238E27FC236}">
                <a16:creationId xmlns:a16="http://schemas.microsoft.com/office/drawing/2014/main" id="{393E0D00-C53A-4DBB-BEC4-9BE9DA39C77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B0E7D4-2A81-40A7-8105-214C6EC2D27F}" type="slidenum">
              <a:rPr lang="en-US" altLang="en-US" sz="1400"/>
              <a:pPr>
                <a:spcBef>
                  <a:spcPct val="0"/>
                </a:spcBef>
                <a:buClrTx/>
                <a:buSzTx/>
                <a:buFontTx/>
                <a:buNone/>
              </a:pPr>
              <a:t>94</a:t>
            </a:fld>
            <a:endParaRPr lang="en-US" altLang="en-US" sz="1400"/>
          </a:p>
        </p:txBody>
      </p:sp>
      <p:sp>
        <p:nvSpPr>
          <p:cNvPr id="98307" name="Rectangle 2">
            <a:extLst>
              <a:ext uri="{FF2B5EF4-FFF2-40B4-BE49-F238E27FC236}">
                <a16:creationId xmlns:a16="http://schemas.microsoft.com/office/drawing/2014/main" id="{DE62B153-7318-44C4-9DAE-73BEB10ABF15}"/>
              </a:ext>
            </a:extLst>
          </p:cNvPr>
          <p:cNvSpPr>
            <a:spLocks noGrp="1" noChangeArrowheads="1"/>
          </p:cNvSpPr>
          <p:nvPr>
            <p:ph type="title"/>
          </p:nvPr>
        </p:nvSpPr>
        <p:spPr>
          <a:xfrm>
            <a:off x="685800" y="457200"/>
            <a:ext cx="7772400" cy="8382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98308" name="Rectangle 3">
            <a:extLst>
              <a:ext uri="{FF2B5EF4-FFF2-40B4-BE49-F238E27FC236}">
                <a16:creationId xmlns:a16="http://schemas.microsoft.com/office/drawing/2014/main" id="{FF32F649-9CB7-414D-9340-87FBA7624BE3}"/>
              </a:ext>
            </a:extLst>
          </p:cNvPr>
          <p:cNvSpPr>
            <a:spLocks noGrp="1" noChangeArrowheads="1"/>
          </p:cNvSpPr>
          <p:nvPr>
            <p:ph type="body" idx="1"/>
          </p:nvPr>
        </p:nvSpPr>
        <p:spPr>
          <a:xfrm>
            <a:off x="609600" y="2390775"/>
            <a:ext cx="7924800" cy="4011613"/>
          </a:xfrm>
        </p:spPr>
        <p:txBody>
          <a:bodyPr/>
          <a:lstStyle/>
          <a:p>
            <a:pPr marL="512763" indent="-512763">
              <a:lnSpc>
                <a:spcPct val="90000"/>
              </a:lnSpc>
            </a:pPr>
            <a:r>
              <a:rPr lang="en-US" altLang="en-US">
                <a:cs typeface="Times New Roman" panose="02020603050405020304" pitchFamily="18" charset="0"/>
              </a:rPr>
              <a:t>If the key is less than the middle element, you only need to search the key in the first half of the array.</a:t>
            </a:r>
          </a:p>
          <a:p>
            <a:pPr marL="512763" indent="-512763">
              <a:lnSpc>
                <a:spcPct val="90000"/>
              </a:lnSpc>
            </a:pPr>
            <a:r>
              <a:rPr lang="en-US" altLang="en-US">
                <a:cs typeface="Times New Roman" panose="02020603050405020304" pitchFamily="18" charset="0"/>
              </a:rPr>
              <a:t>If the key is equal to the middle element, the search ends with a match.</a:t>
            </a:r>
          </a:p>
          <a:p>
            <a:pPr marL="512763" indent="-512763">
              <a:lnSpc>
                <a:spcPct val="90000"/>
              </a:lnSpc>
            </a:pPr>
            <a:r>
              <a:rPr lang="en-US" altLang="en-US">
                <a:cs typeface="Times New Roman" panose="02020603050405020304" pitchFamily="18" charset="0"/>
              </a:rPr>
              <a:t>If the key is greater than the middle element, you only need to search the key in the second half of the array.</a:t>
            </a:r>
            <a:endParaRPr lang="en-US" altLang="en-US"/>
          </a:p>
        </p:txBody>
      </p:sp>
      <p:sp>
        <p:nvSpPr>
          <p:cNvPr id="98309" name="Rectangle 4">
            <a:extLst>
              <a:ext uri="{FF2B5EF4-FFF2-40B4-BE49-F238E27FC236}">
                <a16:creationId xmlns:a16="http://schemas.microsoft.com/office/drawing/2014/main" id="{E4FE39B6-76D3-4C0B-93D0-4D95002B44DC}"/>
              </a:ext>
            </a:extLst>
          </p:cNvPr>
          <p:cNvSpPr>
            <a:spLocks noChangeArrowheads="1"/>
          </p:cNvSpPr>
          <p:nvPr/>
        </p:nvSpPr>
        <p:spPr bwMode="auto">
          <a:xfrm>
            <a:off x="693738" y="1662113"/>
            <a:ext cx="722153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12763" indent="-512763">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Consider the following three cases: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4">
            <a:extLst>
              <a:ext uri="{FF2B5EF4-FFF2-40B4-BE49-F238E27FC236}">
                <a16:creationId xmlns:a16="http://schemas.microsoft.com/office/drawing/2014/main" id="{3F11F870-EB51-41E4-A93B-83F481E070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4D6602-F4D6-4CEA-A36A-F6879952B15D}" type="slidenum">
              <a:rPr lang="en-US" altLang="en-US" sz="1400"/>
              <a:pPr>
                <a:spcBef>
                  <a:spcPct val="0"/>
                </a:spcBef>
                <a:buClrTx/>
                <a:buSzTx/>
                <a:buFontTx/>
                <a:buNone/>
              </a:pPr>
              <a:t>95</a:t>
            </a:fld>
            <a:endParaRPr lang="en-US" altLang="en-US" sz="1400"/>
          </a:p>
        </p:txBody>
      </p:sp>
      <p:sp>
        <p:nvSpPr>
          <p:cNvPr id="99331" name="Rectangle 2">
            <a:extLst>
              <a:ext uri="{FF2B5EF4-FFF2-40B4-BE49-F238E27FC236}">
                <a16:creationId xmlns:a16="http://schemas.microsoft.com/office/drawing/2014/main" id="{D6ED2156-24E3-42CD-A903-D6B5AE96B3AC}"/>
              </a:ext>
            </a:extLst>
          </p:cNvPr>
          <p:cNvSpPr>
            <a:spLocks noGrp="1" noChangeArrowheads="1"/>
          </p:cNvSpPr>
          <p:nvPr>
            <p:ph type="title"/>
          </p:nvPr>
        </p:nvSpPr>
        <p:spPr/>
        <p:txBody>
          <a:bodyPr/>
          <a:lstStyle/>
          <a:p>
            <a:r>
              <a:rPr lang="en-US" altLang="en-US"/>
              <a:t>Binary Search</a:t>
            </a:r>
          </a:p>
        </p:txBody>
      </p:sp>
      <p:graphicFrame>
        <p:nvGraphicFramePr>
          <p:cNvPr id="386051" name="Group 3">
            <a:extLst>
              <a:ext uri="{FF2B5EF4-FFF2-40B4-BE49-F238E27FC236}">
                <a16:creationId xmlns:a16="http://schemas.microsoft.com/office/drawing/2014/main" id="{4E07F87C-DA3C-405D-A438-6F04EA90620A}"/>
              </a:ext>
            </a:extLst>
          </p:cNvPr>
          <p:cNvGraphicFramePr>
            <a:graphicFrameLocks noGrp="1"/>
          </p:cNvGraphicFramePr>
          <p:nvPr/>
        </p:nvGraphicFramePr>
        <p:xfrm>
          <a:off x="2590800" y="3216275"/>
          <a:ext cx="4267200" cy="517525"/>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a:extLst>
              <a:ext uri="{FF2B5EF4-FFF2-40B4-BE49-F238E27FC236}">
                <a16:creationId xmlns:a16="http://schemas.microsoft.com/office/drawing/2014/main" id="{7E276640-3852-4ED8-B210-54055791D3D6}"/>
              </a:ext>
            </a:extLst>
          </p:cNvPr>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a:extLst>
              <a:ext uri="{FF2B5EF4-FFF2-40B4-BE49-F238E27FC236}">
                <a16:creationId xmlns:a16="http://schemas.microsoft.com/office/drawing/2014/main" id="{8442C59E-E633-4235-ABC8-540DC411FEF5}"/>
              </a:ext>
            </a:extLst>
          </p:cNvPr>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a:extLst>
              <a:ext uri="{FF2B5EF4-FFF2-40B4-BE49-F238E27FC236}">
                <a16:creationId xmlns:a16="http://schemas.microsoft.com/office/drawing/2014/main" id="{B61DBE49-DF82-4DEA-B962-F170D4504379}"/>
              </a:ext>
            </a:extLst>
          </p:cNvPr>
          <p:cNvSpPr>
            <a:spLocks noChangeArrowheads="1"/>
          </p:cNvSpPr>
          <p:nvPr/>
        </p:nvSpPr>
        <p:spPr bwMode="auto">
          <a:xfrm>
            <a:off x="1524000" y="3200400"/>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386112" name="Rectangle 64">
            <a:extLst>
              <a:ext uri="{FF2B5EF4-FFF2-40B4-BE49-F238E27FC236}">
                <a16:creationId xmlns:a16="http://schemas.microsoft.com/office/drawing/2014/main" id="{50F26DCC-7064-410A-8E86-DECB785B1D60}"/>
              </a:ext>
            </a:extLst>
          </p:cNvPr>
          <p:cNvSpPr>
            <a:spLocks noChangeArrowheads="1"/>
          </p:cNvSpPr>
          <p:nvPr/>
        </p:nvSpPr>
        <p:spPr bwMode="auto">
          <a:xfrm>
            <a:off x="1524000" y="3962400"/>
            <a:ext cx="533400" cy="533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386113" name="Rectangle 65">
            <a:extLst>
              <a:ext uri="{FF2B5EF4-FFF2-40B4-BE49-F238E27FC236}">
                <a16:creationId xmlns:a16="http://schemas.microsoft.com/office/drawing/2014/main" id="{D8D4C89A-5DDB-45E8-8CC3-D84005BD4B8B}"/>
              </a:ext>
            </a:extLst>
          </p:cNvPr>
          <p:cNvSpPr>
            <a:spLocks noChangeArrowheads="1"/>
          </p:cNvSpPr>
          <p:nvPr/>
        </p:nvSpPr>
        <p:spPr bwMode="auto">
          <a:xfrm>
            <a:off x="1524000" y="4724400"/>
            <a:ext cx="533400" cy="533400"/>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Arial" panose="020B0604020202020204" pitchFamily="34" charset="0"/>
              </a:rPr>
              <a:t>8</a:t>
            </a:r>
          </a:p>
        </p:txBody>
      </p:sp>
      <p:sp>
        <p:nvSpPr>
          <p:cNvPr id="99395" name="Text Box 68">
            <a:extLst>
              <a:ext uri="{FF2B5EF4-FFF2-40B4-BE49-F238E27FC236}">
                <a16:creationId xmlns:a16="http://schemas.microsoft.com/office/drawing/2014/main" id="{B85A7725-FCA5-41A9-ABEE-15D668842A57}"/>
              </a:ext>
            </a:extLst>
          </p:cNvPr>
          <p:cNvSpPr txBox="1">
            <a:spLocks noChangeArrowheads="1"/>
          </p:cNvSpPr>
          <p:nvPr/>
        </p:nvSpPr>
        <p:spPr bwMode="auto">
          <a:xfrm>
            <a:off x="1422400" y="2354263"/>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Key</a:t>
            </a:r>
          </a:p>
        </p:txBody>
      </p:sp>
      <p:sp>
        <p:nvSpPr>
          <p:cNvPr id="99396" name="Text Box 69">
            <a:extLst>
              <a:ext uri="{FF2B5EF4-FFF2-40B4-BE49-F238E27FC236}">
                <a16:creationId xmlns:a16="http://schemas.microsoft.com/office/drawing/2014/main" id="{01F7A856-EB81-448C-8B1C-AF88CE16B3C2}"/>
              </a:ext>
            </a:extLst>
          </p:cNvPr>
          <p:cNvSpPr txBox="1">
            <a:spLocks noChangeArrowheads="1"/>
          </p:cNvSpPr>
          <p:nvPr/>
        </p:nvSpPr>
        <p:spPr bwMode="auto">
          <a:xfrm>
            <a:off x="2997200" y="2354263"/>
            <a:ext cx="2227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99397" name="Rectangle 71">
            <a:extLst>
              <a:ext uri="{FF2B5EF4-FFF2-40B4-BE49-F238E27FC236}">
                <a16:creationId xmlns:a16="http://schemas.microsoft.com/office/drawing/2014/main" id="{95081538-8863-4634-B2C1-27F693E3367C}"/>
              </a:ext>
            </a:extLst>
          </p:cNvPr>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9C9DE89E-5E84-426D-ACC8-5A076C805E6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11CCCE-E461-4A70-AB3F-1F2D4696A112}" type="slidenum">
              <a:rPr lang="en-US" altLang="en-US" sz="1400"/>
              <a:pPr>
                <a:spcBef>
                  <a:spcPct val="0"/>
                </a:spcBef>
                <a:buClrTx/>
                <a:buSzTx/>
                <a:buFontTx/>
                <a:buNone/>
              </a:pPr>
              <a:t>96</a:t>
            </a:fld>
            <a:endParaRPr lang="en-US" altLang="en-US" sz="1400"/>
          </a:p>
        </p:txBody>
      </p:sp>
      <p:sp>
        <p:nvSpPr>
          <p:cNvPr id="100355" name="Rectangle 2">
            <a:extLst>
              <a:ext uri="{FF2B5EF4-FFF2-40B4-BE49-F238E27FC236}">
                <a16:creationId xmlns:a16="http://schemas.microsoft.com/office/drawing/2014/main" id="{4D3D05D4-2787-4EE5-B4B3-3D5D7DEAF7A6}"/>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100356" name="Rectangle 6">
            <a:extLst>
              <a:ext uri="{FF2B5EF4-FFF2-40B4-BE49-F238E27FC236}">
                <a16:creationId xmlns:a16="http://schemas.microsoft.com/office/drawing/2014/main" id="{3FD6C4D8-10C2-4C1E-8AE0-7334DFB71048}"/>
              </a:ext>
            </a:extLst>
          </p:cNvPr>
          <p:cNvSpPr>
            <a:spLocks noChangeArrowheads="1"/>
          </p:cNvSpPr>
          <p:nvPr/>
        </p:nvSpPr>
        <p:spPr bwMode="auto">
          <a:xfrm>
            <a:off x="291465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0357" name="Rectangle 8">
            <a:extLst>
              <a:ext uri="{FF2B5EF4-FFF2-40B4-BE49-F238E27FC236}">
                <a16:creationId xmlns:a16="http://schemas.microsoft.com/office/drawing/2014/main" id="{64C00712-9EEA-4F5A-9F13-4B70A0A24F90}"/>
              </a:ext>
            </a:extLst>
          </p:cNvPr>
          <p:cNvSpPr>
            <a:spLocks noChangeArrowheads="1"/>
          </p:cNvSpPr>
          <p:nvPr/>
        </p:nvSpPr>
        <p:spPr bwMode="auto">
          <a:xfrm>
            <a:off x="2433638" y="2390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0358" name="Object 7">
            <a:extLst>
              <a:ext uri="{FF2B5EF4-FFF2-40B4-BE49-F238E27FC236}">
                <a16:creationId xmlns:a16="http://schemas.microsoft.com/office/drawing/2014/main" id="{BBAB4FA1-E8B0-4B64-A432-610A40400B46}"/>
              </a:ext>
            </a:extLst>
          </p:cNvPr>
          <p:cNvGraphicFramePr>
            <a:graphicFrameLocks noChangeAspect="1"/>
          </p:cNvGraphicFramePr>
          <p:nvPr/>
        </p:nvGraphicFramePr>
        <p:xfrm>
          <a:off x="266700" y="1143000"/>
          <a:ext cx="8648700" cy="4660900"/>
        </p:xfrm>
        <a:graphic>
          <a:graphicData uri="http://schemas.openxmlformats.org/presentationml/2006/ole">
            <mc:AlternateContent xmlns:mc="http://schemas.openxmlformats.org/markup-compatibility/2006">
              <mc:Choice xmlns:v="urn:schemas-microsoft-com:vml" Requires="v">
                <p:oleObj r:id="rId3" imgW="4277868" imgH="2078736" progId="Word.Picture.8">
                  <p:embed/>
                </p:oleObj>
              </mc:Choice>
              <mc:Fallback>
                <p:oleObj r:id="rId3" imgW="4277868" imgH="2078736"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143000"/>
                        <a:ext cx="8648700" cy="46609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a:extLst>
              <a:ext uri="{FF2B5EF4-FFF2-40B4-BE49-F238E27FC236}">
                <a16:creationId xmlns:a16="http://schemas.microsoft.com/office/drawing/2014/main" id="{64818F61-C2AC-4CFB-818A-C606AB82A1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A6937E-69B6-43CE-A64F-AB6128386F76}" type="slidenum">
              <a:rPr lang="en-US" altLang="en-US" sz="1400"/>
              <a:pPr>
                <a:spcBef>
                  <a:spcPct val="0"/>
                </a:spcBef>
                <a:buClrTx/>
                <a:buSzTx/>
                <a:buFontTx/>
                <a:buNone/>
              </a:pPr>
              <a:t>97</a:t>
            </a:fld>
            <a:endParaRPr lang="en-US" altLang="en-US" sz="1400"/>
          </a:p>
        </p:txBody>
      </p:sp>
      <p:sp>
        <p:nvSpPr>
          <p:cNvPr id="101379" name="Rectangle 2">
            <a:extLst>
              <a:ext uri="{FF2B5EF4-FFF2-40B4-BE49-F238E27FC236}">
                <a16:creationId xmlns:a16="http://schemas.microsoft.com/office/drawing/2014/main" id="{CAC987C2-1A61-4964-BA2E-CD56B77310B8}"/>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101380" name="Rectangle 3">
            <a:extLst>
              <a:ext uri="{FF2B5EF4-FFF2-40B4-BE49-F238E27FC236}">
                <a16:creationId xmlns:a16="http://schemas.microsoft.com/office/drawing/2014/main" id="{99475952-51A6-49C1-A5F1-7EBF4108B505}"/>
              </a:ext>
            </a:extLst>
          </p:cNvPr>
          <p:cNvSpPr>
            <a:spLocks noChangeArrowheads="1"/>
          </p:cNvSpPr>
          <p:nvPr/>
        </p:nvSpPr>
        <p:spPr bwMode="auto">
          <a:xfrm>
            <a:off x="2914650" y="217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1381" name="Rectangle 4">
            <a:extLst>
              <a:ext uri="{FF2B5EF4-FFF2-40B4-BE49-F238E27FC236}">
                <a16:creationId xmlns:a16="http://schemas.microsoft.com/office/drawing/2014/main" id="{96875453-8037-4C67-8586-4E47193D6A80}"/>
              </a:ext>
            </a:extLst>
          </p:cNvPr>
          <p:cNvSpPr>
            <a:spLocks noChangeArrowheads="1"/>
          </p:cNvSpPr>
          <p:nvPr/>
        </p:nvSpPr>
        <p:spPr bwMode="auto">
          <a:xfrm>
            <a:off x="2433638" y="2390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1382" name="Object 5">
            <a:extLst>
              <a:ext uri="{FF2B5EF4-FFF2-40B4-BE49-F238E27FC236}">
                <a16:creationId xmlns:a16="http://schemas.microsoft.com/office/drawing/2014/main" id="{3700033A-0AC6-4DAA-A34B-70F01CA31444}"/>
              </a:ext>
            </a:extLst>
          </p:cNvPr>
          <p:cNvGraphicFramePr>
            <a:graphicFrameLocks noChangeAspect="1"/>
          </p:cNvGraphicFramePr>
          <p:nvPr/>
        </p:nvGraphicFramePr>
        <p:xfrm>
          <a:off x="-457200" y="336550"/>
          <a:ext cx="9601200" cy="6275388"/>
        </p:xfrm>
        <a:graphic>
          <a:graphicData uri="http://schemas.openxmlformats.org/presentationml/2006/ole">
            <mc:AlternateContent xmlns:mc="http://schemas.openxmlformats.org/markup-compatibility/2006">
              <mc:Choice xmlns:v="urn:schemas-microsoft-com:vml" Requires="v">
                <p:oleObj name="Picture" r:id="rId3" imgW="4282440" imgH="2796540" progId="Word.Picture.8">
                  <p:embed/>
                </p:oleObj>
              </mc:Choice>
              <mc:Fallback>
                <p:oleObj name="Picture" r:id="rId3" imgW="4282440" imgH="279654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36550"/>
                        <a:ext cx="9601200" cy="62753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B2AB4FE6-5213-4E6E-8CD6-22927DDE7B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0E9189-D9BE-4044-8D81-80171BEC4938}" type="slidenum">
              <a:rPr lang="en-US" altLang="en-US" sz="1400"/>
              <a:pPr>
                <a:spcBef>
                  <a:spcPct val="0"/>
                </a:spcBef>
                <a:buClrTx/>
                <a:buSzTx/>
                <a:buFontTx/>
                <a:buNone/>
              </a:pPr>
              <a:t>98</a:t>
            </a:fld>
            <a:endParaRPr lang="en-US" altLang="en-US" sz="1400"/>
          </a:p>
        </p:txBody>
      </p:sp>
      <p:sp>
        <p:nvSpPr>
          <p:cNvPr id="102403" name="Rectangle 2">
            <a:extLst>
              <a:ext uri="{FF2B5EF4-FFF2-40B4-BE49-F238E27FC236}">
                <a16:creationId xmlns:a16="http://schemas.microsoft.com/office/drawing/2014/main" id="{C36960C1-15EC-47E3-98E6-7182699F62A4}"/>
              </a:ext>
            </a:extLst>
          </p:cNvPr>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102404" name="Rectangle 3">
            <a:extLst>
              <a:ext uri="{FF2B5EF4-FFF2-40B4-BE49-F238E27FC236}">
                <a16:creationId xmlns:a16="http://schemas.microsoft.com/office/drawing/2014/main" id="{9C58163C-4CDE-438B-81EC-7D1E75528D4D}"/>
              </a:ext>
            </a:extLst>
          </p:cNvPr>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anose="02020603050405020304" pitchFamily="18" charset="0"/>
              </a:rPr>
              <a:t>The </a:t>
            </a:r>
            <a:r>
              <a:rPr lang="en-US" altLang="en-US" u="sng">
                <a:cs typeface="Times New Roman" panose="02020603050405020304" pitchFamily="18" charset="0"/>
              </a:rPr>
              <a:t>binarySearch</a:t>
            </a:r>
            <a:r>
              <a:rPr lang="en-US" altLang="en-US">
                <a:cs typeface="Times New Roman" panose="02020603050405020304" pitchFamily="18" charset="0"/>
              </a:rPr>
              <a:t>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 -insertion point - 1.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p>
          <a:p>
            <a:pPr marL="0" indent="0">
              <a:buFont typeface="Monotype Sorts" pitchFamily="2" charset="2"/>
              <a:buNone/>
            </a:pPr>
            <a:endParaRPr lang="en-US" altLang="en-US" sz="4000">
              <a:cs typeface="Times New Roman" panose="0202060305040502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a:extLst>
              <a:ext uri="{FF2B5EF4-FFF2-40B4-BE49-F238E27FC236}">
                <a16:creationId xmlns:a16="http://schemas.microsoft.com/office/drawing/2014/main" id="{66F5B135-5E1B-4AA6-91B4-5744131131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AA7890-08E9-41F7-B261-C41769A6247B}" type="slidenum">
              <a:rPr lang="en-US" altLang="en-US" sz="1400"/>
              <a:pPr>
                <a:spcBef>
                  <a:spcPct val="0"/>
                </a:spcBef>
                <a:buClrTx/>
                <a:buSzTx/>
                <a:buFontTx/>
                <a:buNone/>
              </a:pPr>
              <a:t>99</a:t>
            </a:fld>
            <a:endParaRPr lang="en-US" altLang="en-US" sz="1400"/>
          </a:p>
        </p:txBody>
      </p:sp>
      <p:sp>
        <p:nvSpPr>
          <p:cNvPr id="103427" name="Rectangle 2">
            <a:extLst>
              <a:ext uri="{FF2B5EF4-FFF2-40B4-BE49-F238E27FC236}">
                <a16:creationId xmlns:a16="http://schemas.microsoft.com/office/drawing/2014/main" id="{50CF0BED-ABAF-4BD5-850C-1E1886DA11EA}"/>
              </a:ext>
            </a:extLst>
          </p:cNvPr>
          <p:cNvSpPr>
            <a:spLocks noGrp="1" noChangeArrowheads="1"/>
          </p:cNvSpPr>
          <p:nvPr>
            <p:ph type="title"/>
          </p:nvPr>
        </p:nvSpPr>
        <p:spPr>
          <a:xfrm>
            <a:off x="685800" y="152400"/>
            <a:ext cx="7772400" cy="533400"/>
          </a:xfrm>
        </p:spPr>
        <p:txBody>
          <a:bodyPr/>
          <a:lstStyle/>
          <a:p>
            <a:r>
              <a:rPr lang="en-US" altLang="en-US"/>
              <a:t>From Idea to Solution</a:t>
            </a:r>
            <a:endParaRPr lang="en-US" altLang="en-US" u="sng">
              <a:latin typeface="Book Antiqua" panose="02040602050305030304" pitchFamily="18" charset="0"/>
              <a:hlinkClick r:id="rId2" action="ppaction://program"/>
            </a:endParaRPr>
          </a:p>
        </p:txBody>
      </p:sp>
      <p:sp>
        <p:nvSpPr>
          <p:cNvPr id="103428" name="Rectangle 3">
            <a:extLst>
              <a:ext uri="{FF2B5EF4-FFF2-40B4-BE49-F238E27FC236}">
                <a16:creationId xmlns:a16="http://schemas.microsoft.com/office/drawing/2014/main" id="{FD3C2C35-B501-45F2-AD92-8D90E8BB165A}"/>
              </a:ext>
            </a:extLst>
          </p:cNvPr>
          <p:cNvSpPr>
            <a:spLocks noGrp="1" noChangeArrowheads="1"/>
          </p:cNvSpPr>
          <p:nvPr>
            <p:ph type="body" idx="1"/>
          </p:nvPr>
        </p:nvSpPr>
        <p:spPr>
          <a:xfrm>
            <a:off x="381000" y="914400"/>
            <a:ext cx="8610600" cy="5257800"/>
          </a:xfrm>
          <a:solidFill>
            <a:schemeClr val="tx1"/>
          </a:solidFill>
        </p:spPr>
        <p:txBody>
          <a:bodyPr/>
          <a:lstStyle/>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Use binary search to find the key in the list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public static int binarySearch(int[] list, int key)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int low = 0;</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int high = list.length - 1;</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cs typeface="Courier New" panose="02070309020205020404" pitchFamily="49" charset="0"/>
              </a:rPr>
              <a:t>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while (high &gt;= low)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int mid = (low + high) / 2;</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if (key &lt; list[mid])</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high = mid - 1;</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else if (key == list[mid])</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return mid;</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else</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low = mid + 1;</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cs typeface="Courier New" panose="02070309020205020404" pitchFamily="49" charset="0"/>
              </a:rPr>
              <a:t> </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  return -1 - low;</a:t>
            </a:r>
            <a:endParaRPr lang="en-US" altLang="en-US" sz="1800">
              <a:solidFill>
                <a:schemeClr val="bg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a:solidFill>
                  <a:schemeClr val="bg2"/>
                </a:solidFill>
                <a:latin typeface="Courier New" panose="02070309020205020404" pitchFamily="49" charset="0"/>
                <a:cs typeface="Courier New" panose="02070309020205020404" pitchFamily="49" charset="0"/>
              </a:rPr>
              <a:t>}</a:t>
            </a:r>
          </a:p>
        </p:txBody>
      </p:sp>
    </p:spTree>
  </p:cSld>
  <p:clrMapOvr>
    <a:masterClrMapping/>
  </p:clrMapOvr>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33182</TotalTime>
  <Words>11325</Words>
  <Application>Microsoft Office PowerPoint</Application>
  <PresentationFormat>On-screen Show (4:3)</PresentationFormat>
  <Paragraphs>1620</Paragraphs>
  <Slides>113</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5" baseType="lpstr">
      <vt:lpstr>Times New Roman</vt:lpstr>
      <vt:lpstr>Arial</vt:lpstr>
      <vt:lpstr>Monotype Sorts</vt:lpstr>
      <vt:lpstr>Book Antiqua</vt:lpstr>
      <vt:lpstr>Courier New</vt:lpstr>
      <vt:lpstr>Arial Unicode MS</vt:lpstr>
      <vt:lpstr>Times</vt:lpstr>
      <vt:lpstr>Forte</vt:lpstr>
      <vt:lpstr>Wingdings</vt:lpstr>
      <vt:lpstr>Courier</vt:lpstr>
      <vt:lpstr>International</vt:lpstr>
      <vt:lpstr>Microsoft Word Picture</vt:lpstr>
      <vt:lpstr>Chapter 6 Arrays</vt:lpstr>
      <vt:lpstr>Objectives</vt:lpstr>
      <vt:lpstr>Opening Problem</vt:lpstr>
      <vt:lpstr>Solution </vt:lpstr>
      <vt:lpstr>Introducing Arrays</vt:lpstr>
      <vt:lpstr>Declaring Array Variables</vt:lpstr>
      <vt:lpstr>Creating Arrays</vt:lpstr>
      <vt:lpstr>Declaring and Creating in One Step</vt:lpstr>
      <vt:lpstr>The Length of an Array</vt:lpstr>
      <vt:lpstr>Array size &amp; Default Values</vt:lpstr>
      <vt:lpstr>Arrays</vt:lpstr>
      <vt:lpstr>Arrays</vt:lpstr>
      <vt:lpstr>Arrays</vt:lpstr>
      <vt:lpstr>Arrays</vt:lpstr>
      <vt:lpstr>Arrays</vt:lpstr>
      <vt:lpstr>Indexed Variables</vt:lpstr>
      <vt:lpstr>Using Indexed Variables</vt:lpstr>
      <vt:lpstr>Array Initializers</vt:lpstr>
      <vt:lpstr>Declaring, creating, initializing Using the Shorthand Notation</vt:lpstr>
      <vt:lpstr>CAUTION</vt:lpstr>
      <vt:lpstr>PowerPoint Presentation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Printing arrays</vt:lpstr>
      <vt:lpstr>Summing all elements</vt:lpstr>
      <vt:lpstr>Finding the largest element</vt:lpstr>
      <vt:lpstr>Random shuffling</vt:lpstr>
      <vt:lpstr>Shifting Elements</vt:lpstr>
      <vt:lpstr>Enhanced for Loop (for-each loop)</vt:lpstr>
      <vt:lpstr>Enhanced For Loop</vt:lpstr>
      <vt:lpstr>Problem: Lotto Numbers</vt:lpstr>
      <vt:lpstr>PowerPoint Presentation</vt:lpstr>
      <vt:lpstr>Problem: Deck of Cards</vt:lpstr>
      <vt:lpstr>PowerPoint Presentation</vt:lpstr>
      <vt:lpstr>Problem: Deck of Cards</vt:lpstr>
      <vt:lpstr>Problem: Deck of Cards, cont.</vt:lpstr>
      <vt:lpstr>Copying Arrays</vt:lpstr>
      <vt:lpstr>Copying Arrays</vt:lpstr>
      <vt:lpstr>Passing Arrays to Methods</vt:lpstr>
      <vt:lpstr>Anonymous Array</vt:lpstr>
      <vt:lpstr>PowerPoint Presentation</vt:lpstr>
      <vt:lpstr>Pass By Value – Method Call</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Searching Arrays</vt:lpstr>
      <vt:lpstr>Linear Search</vt:lpstr>
      <vt:lpstr>Linear Search Animation</vt:lpstr>
      <vt:lpstr>From Idea to Solution</vt:lpstr>
      <vt:lpstr>Binary Search</vt:lpstr>
      <vt:lpstr>Binary Search, cont.</vt:lpstr>
      <vt:lpstr>Binary Search</vt:lpstr>
      <vt:lpstr>Binary Search, cont.</vt:lpstr>
      <vt:lpstr>Binary Search, cont.</vt:lpstr>
      <vt:lpstr>Binary Search, cont.</vt:lpstr>
      <vt:lpstr>From Idea to Solution</vt:lpstr>
      <vt:lpstr>The Arrays.binarySearch Method</vt:lpstr>
      <vt:lpstr>Sorting Arrays</vt:lpstr>
      <vt:lpstr>Selection Sort</vt:lpstr>
      <vt:lpstr>From Idea to Solution</vt:lpstr>
      <vt:lpstr>Expand</vt:lpstr>
      <vt:lpstr>Expand</vt:lpstr>
      <vt:lpstr>Expand</vt:lpstr>
      <vt:lpstr>Wrap it in a Method</vt:lpstr>
      <vt:lpstr>Insertion Sort</vt:lpstr>
      <vt:lpstr>Insertion Sort</vt:lpstr>
      <vt:lpstr>How to Insert?</vt:lpstr>
      <vt:lpstr>From Idea to Solution</vt:lpstr>
      <vt:lpstr>The Arrays.sort Method</vt:lpstr>
      <vt:lpstr>JVA JDK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Shafin Rahman</cp:lastModifiedBy>
  <cp:revision>1108</cp:revision>
  <dcterms:created xsi:type="dcterms:W3CDTF">1995-06-10T17:31:50Z</dcterms:created>
  <dcterms:modified xsi:type="dcterms:W3CDTF">2021-06-08T06:15:14Z</dcterms:modified>
</cp:coreProperties>
</file>