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4" r:id="rId8"/>
    <p:sldId id="266" r:id="rId9"/>
    <p:sldId id="263" r:id="rId10"/>
    <p:sldId id="262" r:id="rId11"/>
    <p:sldId id="265" r:id="rId12"/>
  </p:sldIdLst>
  <p:sldSz cx="12192000" cy="6858000"/>
  <p:notesSz cx="6858000" cy="9144000"/>
  <p:defaultTextStyle>
    <a:defPPr>
      <a:defRPr lang="en-B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2"/>
  </p:normalViewPr>
  <p:slideViewPr>
    <p:cSldViewPr snapToGrid="0" snapToObjects="1">
      <p:cViewPr varScale="1">
        <p:scale>
          <a:sx n="67" d="100"/>
          <a:sy n="67" d="100"/>
        </p:scale>
        <p:origin x="834" y="7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17605-6D67-5546-AF95-0C3868D9BCA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D"/>
          </a:p>
        </p:txBody>
      </p:sp>
      <p:sp>
        <p:nvSpPr>
          <p:cNvPr id="3" name="Subtitle 2">
            <a:extLst>
              <a:ext uri="{FF2B5EF4-FFF2-40B4-BE49-F238E27FC236}">
                <a16:creationId xmlns:a16="http://schemas.microsoft.com/office/drawing/2014/main" id="{947E2B26-268E-AC4C-BD37-3C14D85EB5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D"/>
          </a:p>
        </p:txBody>
      </p:sp>
      <p:sp>
        <p:nvSpPr>
          <p:cNvPr id="4" name="Date Placeholder 3">
            <a:extLst>
              <a:ext uri="{FF2B5EF4-FFF2-40B4-BE49-F238E27FC236}">
                <a16:creationId xmlns:a16="http://schemas.microsoft.com/office/drawing/2014/main" id="{2A22993C-CC08-6B46-84C6-8DEE6C0CBC5A}"/>
              </a:ext>
            </a:extLst>
          </p:cNvPr>
          <p:cNvSpPr>
            <a:spLocks noGrp="1"/>
          </p:cNvSpPr>
          <p:nvPr>
            <p:ph type="dt" sz="half" idx="10"/>
          </p:nvPr>
        </p:nvSpPr>
        <p:spPr/>
        <p:txBody>
          <a:bodyPr/>
          <a:lstStyle/>
          <a:p>
            <a:fld id="{60DE2BA4-0C55-4048-A9D5-63FF2B93FBB6}" type="datetimeFigureOut">
              <a:rPr lang="en-BD" smtClean="0"/>
              <a:t>03/04/2023</a:t>
            </a:fld>
            <a:endParaRPr lang="en-BD"/>
          </a:p>
        </p:txBody>
      </p:sp>
      <p:sp>
        <p:nvSpPr>
          <p:cNvPr id="5" name="Footer Placeholder 4">
            <a:extLst>
              <a:ext uri="{FF2B5EF4-FFF2-40B4-BE49-F238E27FC236}">
                <a16:creationId xmlns:a16="http://schemas.microsoft.com/office/drawing/2014/main" id="{353E20F7-5904-0644-8BD3-01D8FFB8DF54}"/>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6FB5A55A-C626-604C-98C3-987568D4221D}"/>
              </a:ext>
            </a:extLst>
          </p:cNvPr>
          <p:cNvSpPr>
            <a:spLocks noGrp="1"/>
          </p:cNvSpPr>
          <p:nvPr>
            <p:ph type="sldNum" sz="quarter" idx="12"/>
          </p:nvPr>
        </p:nvSpPr>
        <p:spPr/>
        <p:txBody>
          <a:bodyPr/>
          <a:lstStyle/>
          <a:p>
            <a:fld id="{524EB9C0-13F1-A747-8A2C-068BA9F0DC1B}" type="slidenum">
              <a:rPr lang="en-BD" smtClean="0"/>
              <a:t>‹#›</a:t>
            </a:fld>
            <a:endParaRPr lang="en-BD"/>
          </a:p>
        </p:txBody>
      </p:sp>
    </p:spTree>
    <p:extLst>
      <p:ext uri="{BB962C8B-B14F-4D97-AF65-F5344CB8AC3E}">
        <p14:creationId xmlns:p14="http://schemas.microsoft.com/office/powerpoint/2010/main" val="2877224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4C24-8E56-FE46-BDC3-D173079EF671}"/>
              </a:ext>
            </a:extLst>
          </p:cNvPr>
          <p:cNvSpPr>
            <a:spLocks noGrp="1"/>
          </p:cNvSpPr>
          <p:nvPr>
            <p:ph type="title"/>
          </p:nvPr>
        </p:nvSpPr>
        <p:spPr/>
        <p:txBody>
          <a:bodyPr/>
          <a:lstStyle/>
          <a:p>
            <a:r>
              <a:rPr lang="en-GB"/>
              <a:t>Click to edit Master title style</a:t>
            </a:r>
            <a:endParaRPr lang="en-BD"/>
          </a:p>
        </p:txBody>
      </p:sp>
      <p:sp>
        <p:nvSpPr>
          <p:cNvPr id="3" name="Vertical Text Placeholder 2">
            <a:extLst>
              <a:ext uri="{FF2B5EF4-FFF2-40B4-BE49-F238E27FC236}">
                <a16:creationId xmlns:a16="http://schemas.microsoft.com/office/drawing/2014/main" id="{9A9B83DF-86B8-964D-A205-730C1ACB9F3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4" name="Date Placeholder 3">
            <a:extLst>
              <a:ext uri="{FF2B5EF4-FFF2-40B4-BE49-F238E27FC236}">
                <a16:creationId xmlns:a16="http://schemas.microsoft.com/office/drawing/2014/main" id="{709514A9-8B27-1E41-BC60-4E9A2459CAD8}"/>
              </a:ext>
            </a:extLst>
          </p:cNvPr>
          <p:cNvSpPr>
            <a:spLocks noGrp="1"/>
          </p:cNvSpPr>
          <p:nvPr>
            <p:ph type="dt" sz="half" idx="10"/>
          </p:nvPr>
        </p:nvSpPr>
        <p:spPr/>
        <p:txBody>
          <a:bodyPr/>
          <a:lstStyle/>
          <a:p>
            <a:fld id="{60DE2BA4-0C55-4048-A9D5-63FF2B93FBB6}" type="datetimeFigureOut">
              <a:rPr lang="en-BD" smtClean="0"/>
              <a:t>03/04/2023</a:t>
            </a:fld>
            <a:endParaRPr lang="en-BD"/>
          </a:p>
        </p:txBody>
      </p:sp>
      <p:sp>
        <p:nvSpPr>
          <p:cNvPr id="5" name="Footer Placeholder 4">
            <a:extLst>
              <a:ext uri="{FF2B5EF4-FFF2-40B4-BE49-F238E27FC236}">
                <a16:creationId xmlns:a16="http://schemas.microsoft.com/office/drawing/2014/main" id="{6D2F7E31-D680-A544-A608-187EE8587B3F}"/>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20835A20-9D83-A84E-BAB3-ECAA0AFC4961}"/>
              </a:ext>
            </a:extLst>
          </p:cNvPr>
          <p:cNvSpPr>
            <a:spLocks noGrp="1"/>
          </p:cNvSpPr>
          <p:nvPr>
            <p:ph type="sldNum" sz="quarter" idx="12"/>
          </p:nvPr>
        </p:nvSpPr>
        <p:spPr/>
        <p:txBody>
          <a:bodyPr/>
          <a:lstStyle/>
          <a:p>
            <a:fld id="{524EB9C0-13F1-A747-8A2C-068BA9F0DC1B}" type="slidenum">
              <a:rPr lang="en-BD" smtClean="0"/>
              <a:t>‹#›</a:t>
            </a:fld>
            <a:endParaRPr lang="en-BD"/>
          </a:p>
        </p:txBody>
      </p:sp>
    </p:spTree>
    <p:extLst>
      <p:ext uri="{BB962C8B-B14F-4D97-AF65-F5344CB8AC3E}">
        <p14:creationId xmlns:p14="http://schemas.microsoft.com/office/powerpoint/2010/main" val="2924451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A23E4C-87EC-7A4F-8C31-D880EB65D79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D"/>
          </a:p>
        </p:txBody>
      </p:sp>
      <p:sp>
        <p:nvSpPr>
          <p:cNvPr id="3" name="Vertical Text Placeholder 2">
            <a:extLst>
              <a:ext uri="{FF2B5EF4-FFF2-40B4-BE49-F238E27FC236}">
                <a16:creationId xmlns:a16="http://schemas.microsoft.com/office/drawing/2014/main" id="{D53F038C-E623-8848-9600-C506B0043F5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4" name="Date Placeholder 3">
            <a:extLst>
              <a:ext uri="{FF2B5EF4-FFF2-40B4-BE49-F238E27FC236}">
                <a16:creationId xmlns:a16="http://schemas.microsoft.com/office/drawing/2014/main" id="{2994F23F-ACED-DB46-BE28-957F189BA658}"/>
              </a:ext>
            </a:extLst>
          </p:cNvPr>
          <p:cNvSpPr>
            <a:spLocks noGrp="1"/>
          </p:cNvSpPr>
          <p:nvPr>
            <p:ph type="dt" sz="half" idx="10"/>
          </p:nvPr>
        </p:nvSpPr>
        <p:spPr/>
        <p:txBody>
          <a:bodyPr/>
          <a:lstStyle/>
          <a:p>
            <a:fld id="{60DE2BA4-0C55-4048-A9D5-63FF2B93FBB6}" type="datetimeFigureOut">
              <a:rPr lang="en-BD" smtClean="0"/>
              <a:t>03/04/2023</a:t>
            </a:fld>
            <a:endParaRPr lang="en-BD"/>
          </a:p>
        </p:txBody>
      </p:sp>
      <p:sp>
        <p:nvSpPr>
          <p:cNvPr id="5" name="Footer Placeholder 4">
            <a:extLst>
              <a:ext uri="{FF2B5EF4-FFF2-40B4-BE49-F238E27FC236}">
                <a16:creationId xmlns:a16="http://schemas.microsoft.com/office/drawing/2014/main" id="{497EA596-9A90-4F47-AFB0-E5D33E6B3589}"/>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B151A85B-E398-B949-87B0-4E11A547914F}"/>
              </a:ext>
            </a:extLst>
          </p:cNvPr>
          <p:cNvSpPr>
            <a:spLocks noGrp="1"/>
          </p:cNvSpPr>
          <p:nvPr>
            <p:ph type="sldNum" sz="quarter" idx="12"/>
          </p:nvPr>
        </p:nvSpPr>
        <p:spPr/>
        <p:txBody>
          <a:bodyPr/>
          <a:lstStyle/>
          <a:p>
            <a:fld id="{524EB9C0-13F1-A747-8A2C-068BA9F0DC1B}" type="slidenum">
              <a:rPr lang="en-BD" smtClean="0"/>
              <a:t>‹#›</a:t>
            </a:fld>
            <a:endParaRPr lang="en-BD"/>
          </a:p>
        </p:txBody>
      </p:sp>
    </p:spTree>
    <p:extLst>
      <p:ext uri="{BB962C8B-B14F-4D97-AF65-F5344CB8AC3E}">
        <p14:creationId xmlns:p14="http://schemas.microsoft.com/office/powerpoint/2010/main" val="963153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05BB0-3C1F-F04C-9795-E29A5AA4C9A2}"/>
              </a:ext>
            </a:extLst>
          </p:cNvPr>
          <p:cNvSpPr>
            <a:spLocks noGrp="1"/>
          </p:cNvSpPr>
          <p:nvPr>
            <p:ph type="title"/>
          </p:nvPr>
        </p:nvSpPr>
        <p:spPr/>
        <p:txBody>
          <a:bodyPr/>
          <a:lstStyle/>
          <a:p>
            <a:r>
              <a:rPr lang="en-GB"/>
              <a:t>Click to edit Master title style</a:t>
            </a:r>
            <a:endParaRPr lang="en-BD"/>
          </a:p>
        </p:txBody>
      </p:sp>
      <p:sp>
        <p:nvSpPr>
          <p:cNvPr id="3" name="Content Placeholder 2">
            <a:extLst>
              <a:ext uri="{FF2B5EF4-FFF2-40B4-BE49-F238E27FC236}">
                <a16:creationId xmlns:a16="http://schemas.microsoft.com/office/drawing/2014/main" id="{4B19D83E-1E94-BB47-AA1C-F42CB6C0E85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4" name="Date Placeholder 3">
            <a:extLst>
              <a:ext uri="{FF2B5EF4-FFF2-40B4-BE49-F238E27FC236}">
                <a16:creationId xmlns:a16="http://schemas.microsoft.com/office/drawing/2014/main" id="{7486A22F-647A-BD47-910F-90F48C3451AC}"/>
              </a:ext>
            </a:extLst>
          </p:cNvPr>
          <p:cNvSpPr>
            <a:spLocks noGrp="1"/>
          </p:cNvSpPr>
          <p:nvPr>
            <p:ph type="dt" sz="half" idx="10"/>
          </p:nvPr>
        </p:nvSpPr>
        <p:spPr/>
        <p:txBody>
          <a:bodyPr/>
          <a:lstStyle/>
          <a:p>
            <a:fld id="{60DE2BA4-0C55-4048-A9D5-63FF2B93FBB6}" type="datetimeFigureOut">
              <a:rPr lang="en-BD" smtClean="0"/>
              <a:t>03/04/2023</a:t>
            </a:fld>
            <a:endParaRPr lang="en-BD"/>
          </a:p>
        </p:txBody>
      </p:sp>
      <p:sp>
        <p:nvSpPr>
          <p:cNvPr id="5" name="Footer Placeholder 4">
            <a:extLst>
              <a:ext uri="{FF2B5EF4-FFF2-40B4-BE49-F238E27FC236}">
                <a16:creationId xmlns:a16="http://schemas.microsoft.com/office/drawing/2014/main" id="{C5E17EAB-C103-D940-BE76-B9575F6296AF}"/>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8A4662A9-8011-FA47-9D6D-873E250DDF43}"/>
              </a:ext>
            </a:extLst>
          </p:cNvPr>
          <p:cNvSpPr>
            <a:spLocks noGrp="1"/>
          </p:cNvSpPr>
          <p:nvPr>
            <p:ph type="sldNum" sz="quarter" idx="12"/>
          </p:nvPr>
        </p:nvSpPr>
        <p:spPr/>
        <p:txBody>
          <a:bodyPr/>
          <a:lstStyle/>
          <a:p>
            <a:fld id="{524EB9C0-13F1-A747-8A2C-068BA9F0DC1B}" type="slidenum">
              <a:rPr lang="en-BD" smtClean="0"/>
              <a:t>‹#›</a:t>
            </a:fld>
            <a:endParaRPr lang="en-BD"/>
          </a:p>
        </p:txBody>
      </p:sp>
    </p:spTree>
    <p:extLst>
      <p:ext uri="{BB962C8B-B14F-4D97-AF65-F5344CB8AC3E}">
        <p14:creationId xmlns:p14="http://schemas.microsoft.com/office/powerpoint/2010/main" val="2449957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6CE6C-F8B9-7340-92E1-DC23B0CC533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D"/>
          </a:p>
        </p:txBody>
      </p:sp>
      <p:sp>
        <p:nvSpPr>
          <p:cNvPr id="3" name="Text Placeholder 2">
            <a:extLst>
              <a:ext uri="{FF2B5EF4-FFF2-40B4-BE49-F238E27FC236}">
                <a16:creationId xmlns:a16="http://schemas.microsoft.com/office/drawing/2014/main" id="{7D13D8FC-3BF2-CF43-A950-D1BA6406C4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F8AC00E-DD1C-704E-B075-58A8F29A44A2}"/>
              </a:ext>
            </a:extLst>
          </p:cNvPr>
          <p:cNvSpPr>
            <a:spLocks noGrp="1"/>
          </p:cNvSpPr>
          <p:nvPr>
            <p:ph type="dt" sz="half" idx="10"/>
          </p:nvPr>
        </p:nvSpPr>
        <p:spPr/>
        <p:txBody>
          <a:bodyPr/>
          <a:lstStyle/>
          <a:p>
            <a:fld id="{60DE2BA4-0C55-4048-A9D5-63FF2B93FBB6}" type="datetimeFigureOut">
              <a:rPr lang="en-BD" smtClean="0"/>
              <a:t>03/04/2023</a:t>
            </a:fld>
            <a:endParaRPr lang="en-BD"/>
          </a:p>
        </p:txBody>
      </p:sp>
      <p:sp>
        <p:nvSpPr>
          <p:cNvPr id="5" name="Footer Placeholder 4">
            <a:extLst>
              <a:ext uri="{FF2B5EF4-FFF2-40B4-BE49-F238E27FC236}">
                <a16:creationId xmlns:a16="http://schemas.microsoft.com/office/drawing/2014/main" id="{8761293E-A2B1-034C-A7AF-4F7B5486ED7B}"/>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52E11571-461E-4741-A70A-34B3C875168E}"/>
              </a:ext>
            </a:extLst>
          </p:cNvPr>
          <p:cNvSpPr>
            <a:spLocks noGrp="1"/>
          </p:cNvSpPr>
          <p:nvPr>
            <p:ph type="sldNum" sz="quarter" idx="12"/>
          </p:nvPr>
        </p:nvSpPr>
        <p:spPr/>
        <p:txBody>
          <a:bodyPr/>
          <a:lstStyle/>
          <a:p>
            <a:fld id="{524EB9C0-13F1-A747-8A2C-068BA9F0DC1B}" type="slidenum">
              <a:rPr lang="en-BD" smtClean="0"/>
              <a:t>‹#›</a:t>
            </a:fld>
            <a:endParaRPr lang="en-BD"/>
          </a:p>
        </p:txBody>
      </p:sp>
    </p:spTree>
    <p:extLst>
      <p:ext uri="{BB962C8B-B14F-4D97-AF65-F5344CB8AC3E}">
        <p14:creationId xmlns:p14="http://schemas.microsoft.com/office/powerpoint/2010/main" val="2597553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93022-3211-714E-9C42-19867A0AF6A8}"/>
              </a:ext>
            </a:extLst>
          </p:cNvPr>
          <p:cNvSpPr>
            <a:spLocks noGrp="1"/>
          </p:cNvSpPr>
          <p:nvPr>
            <p:ph type="title"/>
          </p:nvPr>
        </p:nvSpPr>
        <p:spPr/>
        <p:txBody>
          <a:bodyPr/>
          <a:lstStyle/>
          <a:p>
            <a:r>
              <a:rPr lang="en-GB"/>
              <a:t>Click to edit Master title style</a:t>
            </a:r>
            <a:endParaRPr lang="en-BD"/>
          </a:p>
        </p:txBody>
      </p:sp>
      <p:sp>
        <p:nvSpPr>
          <p:cNvPr id="3" name="Content Placeholder 2">
            <a:extLst>
              <a:ext uri="{FF2B5EF4-FFF2-40B4-BE49-F238E27FC236}">
                <a16:creationId xmlns:a16="http://schemas.microsoft.com/office/drawing/2014/main" id="{DFF570E6-AE33-6F43-958F-0C96E9C9EAA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4" name="Content Placeholder 3">
            <a:extLst>
              <a:ext uri="{FF2B5EF4-FFF2-40B4-BE49-F238E27FC236}">
                <a16:creationId xmlns:a16="http://schemas.microsoft.com/office/drawing/2014/main" id="{C1F8887F-7181-8748-A639-1781BCD185B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5" name="Date Placeholder 4">
            <a:extLst>
              <a:ext uri="{FF2B5EF4-FFF2-40B4-BE49-F238E27FC236}">
                <a16:creationId xmlns:a16="http://schemas.microsoft.com/office/drawing/2014/main" id="{0C77EE1C-D4D0-E742-93BC-273E6ED1A78C}"/>
              </a:ext>
            </a:extLst>
          </p:cNvPr>
          <p:cNvSpPr>
            <a:spLocks noGrp="1"/>
          </p:cNvSpPr>
          <p:nvPr>
            <p:ph type="dt" sz="half" idx="10"/>
          </p:nvPr>
        </p:nvSpPr>
        <p:spPr/>
        <p:txBody>
          <a:bodyPr/>
          <a:lstStyle/>
          <a:p>
            <a:fld id="{60DE2BA4-0C55-4048-A9D5-63FF2B93FBB6}" type="datetimeFigureOut">
              <a:rPr lang="en-BD" smtClean="0"/>
              <a:t>03/04/2023</a:t>
            </a:fld>
            <a:endParaRPr lang="en-BD"/>
          </a:p>
        </p:txBody>
      </p:sp>
      <p:sp>
        <p:nvSpPr>
          <p:cNvPr id="6" name="Footer Placeholder 5">
            <a:extLst>
              <a:ext uri="{FF2B5EF4-FFF2-40B4-BE49-F238E27FC236}">
                <a16:creationId xmlns:a16="http://schemas.microsoft.com/office/drawing/2014/main" id="{CEDEA7AA-81B8-2B44-832A-E490C30A8069}"/>
              </a:ext>
            </a:extLst>
          </p:cNvPr>
          <p:cNvSpPr>
            <a:spLocks noGrp="1"/>
          </p:cNvSpPr>
          <p:nvPr>
            <p:ph type="ftr" sz="quarter" idx="11"/>
          </p:nvPr>
        </p:nvSpPr>
        <p:spPr/>
        <p:txBody>
          <a:bodyPr/>
          <a:lstStyle/>
          <a:p>
            <a:endParaRPr lang="en-BD"/>
          </a:p>
        </p:txBody>
      </p:sp>
      <p:sp>
        <p:nvSpPr>
          <p:cNvPr id="7" name="Slide Number Placeholder 6">
            <a:extLst>
              <a:ext uri="{FF2B5EF4-FFF2-40B4-BE49-F238E27FC236}">
                <a16:creationId xmlns:a16="http://schemas.microsoft.com/office/drawing/2014/main" id="{7FD1C6FA-EDDE-CA4A-8E97-792FFA167F1E}"/>
              </a:ext>
            </a:extLst>
          </p:cNvPr>
          <p:cNvSpPr>
            <a:spLocks noGrp="1"/>
          </p:cNvSpPr>
          <p:nvPr>
            <p:ph type="sldNum" sz="quarter" idx="12"/>
          </p:nvPr>
        </p:nvSpPr>
        <p:spPr/>
        <p:txBody>
          <a:bodyPr/>
          <a:lstStyle/>
          <a:p>
            <a:fld id="{524EB9C0-13F1-A747-8A2C-068BA9F0DC1B}" type="slidenum">
              <a:rPr lang="en-BD" smtClean="0"/>
              <a:t>‹#›</a:t>
            </a:fld>
            <a:endParaRPr lang="en-BD"/>
          </a:p>
        </p:txBody>
      </p:sp>
    </p:spTree>
    <p:extLst>
      <p:ext uri="{BB962C8B-B14F-4D97-AF65-F5344CB8AC3E}">
        <p14:creationId xmlns:p14="http://schemas.microsoft.com/office/powerpoint/2010/main" val="1936675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E5F81-82EF-E946-9774-9F4CF24D0C21}"/>
              </a:ext>
            </a:extLst>
          </p:cNvPr>
          <p:cNvSpPr>
            <a:spLocks noGrp="1"/>
          </p:cNvSpPr>
          <p:nvPr>
            <p:ph type="title"/>
          </p:nvPr>
        </p:nvSpPr>
        <p:spPr>
          <a:xfrm>
            <a:off x="839788" y="365125"/>
            <a:ext cx="10515600" cy="1325563"/>
          </a:xfrm>
        </p:spPr>
        <p:txBody>
          <a:bodyPr/>
          <a:lstStyle/>
          <a:p>
            <a:r>
              <a:rPr lang="en-GB"/>
              <a:t>Click to edit Master title style</a:t>
            </a:r>
            <a:endParaRPr lang="en-BD"/>
          </a:p>
        </p:txBody>
      </p:sp>
      <p:sp>
        <p:nvSpPr>
          <p:cNvPr id="3" name="Text Placeholder 2">
            <a:extLst>
              <a:ext uri="{FF2B5EF4-FFF2-40B4-BE49-F238E27FC236}">
                <a16:creationId xmlns:a16="http://schemas.microsoft.com/office/drawing/2014/main" id="{1344E945-C678-544E-A9A8-F6B97E8B8B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2B34126-0B3E-4E43-AF09-E1ABA6E8AC7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5" name="Text Placeholder 4">
            <a:extLst>
              <a:ext uri="{FF2B5EF4-FFF2-40B4-BE49-F238E27FC236}">
                <a16:creationId xmlns:a16="http://schemas.microsoft.com/office/drawing/2014/main" id="{46336EDB-33EB-9240-9C5F-06E0E60E14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DFE0688-E9D0-8645-89C3-DC3B5C7E613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7" name="Date Placeholder 6">
            <a:extLst>
              <a:ext uri="{FF2B5EF4-FFF2-40B4-BE49-F238E27FC236}">
                <a16:creationId xmlns:a16="http://schemas.microsoft.com/office/drawing/2014/main" id="{E54E8DA3-AFD0-8D4C-AB4C-B605292FAC7C}"/>
              </a:ext>
            </a:extLst>
          </p:cNvPr>
          <p:cNvSpPr>
            <a:spLocks noGrp="1"/>
          </p:cNvSpPr>
          <p:nvPr>
            <p:ph type="dt" sz="half" idx="10"/>
          </p:nvPr>
        </p:nvSpPr>
        <p:spPr/>
        <p:txBody>
          <a:bodyPr/>
          <a:lstStyle/>
          <a:p>
            <a:fld id="{60DE2BA4-0C55-4048-A9D5-63FF2B93FBB6}" type="datetimeFigureOut">
              <a:rPr lang="en-BD" smtClean="0"/>
              <a:t>03/04/2023</a:t>
            </a:fld>
            <a:endParaRPr lang="en-BD"/>
          </a:p>
        </p:txBody>
      </p:sp>
      <p:sp>
        <p:nvSpPr>
          <p:cNvPr id="8" name="Footer Placeholder 7">
            <a:extLst>
              <a:ext uri="{FF2B5EF4-FFF2-40B4-BE49-F238E27FC236}">
                <a16:creationId xmlns:a16="http://schemas.microsoft.com/office/drawing/2014/main" id="{5526CCEC-E333-6E42-9894-315B721F58BD}"/>
              </a:ext>
            </a:extLst>
          </p:cNvPr>
          <p:cNvSpPr>
            <a:spLocks noGrp="1"/>
          </p:cNvSpPr>
          <p:nvPr>
            <p:ph type="ftr" sz="quarter" idx="11"/>
          </p:nvPr>
        </p:nvSpPr>
        <p:spPr/>
        <p:txBody>
          <a:bodyPr/>
          <a:lstStyle/>
          <a:p>
            <a:endParaRPr lang="en-BD"/>
          </a:p>
        </p:txBody>
      </p:sp>
      <p:sp>
        <p:nvSpPr>
          <p:cNvPr id="9" name="Slide Number Placeholder 8">
            <a:extLst>
              <a:ext uri="{FF2B5EF4-FFF2-40B4-BE49-F238E27FC236}">
                <a16:creationId xmlns:a16="http://schemas.microsoft.com/office/drawing/2014/main" id="{4857B71C-84B3-4846-AB8A-C22B8BFD1C43}"/>
              </a:ext>
            </a:extLst>
          </p:cNvPr>
          <p:cNvSpPr>
            <a:spLocks noGrp="1"/>
          </p:cNvSpPr>
          <p:nvPr>
            <p:ph type="sldNum" sz="quarter" idx="12"/>
          </p:nvPr>
        </p:nvSpPr>
        <p:spPr/>
        <p:txBody>
          <a:bodyPr/>
          <a:lstStyle/>
          <a:p>
            <a:fld id="{524EB9C0-13F1-A747-8A2C-068BA9F0DC1B}" type="slidenum">
              <a:rPr lang="en-BD" smtClean="0"/>
              <a:t>‹#›</a:t>
            </a:fld>
            <a:endParaRPr lang="en-BD"/>
          </a:p>
        </p:txBody>
      </p:sp>
    </p:spTree>
    <p:extLst>
      <p:ext uri="{BB962C8B-B14F-4D97-AF65-F5344CB8AC3E}">
        <p14:creationId xmlns:p14="http://schemas.microsoft.com/office/powerpoint/2010/main" val="3963991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C8899-D20B-B248-ABBC-33D963B6E5BD}"/>
              </a:ext>
            </a:extLst>
          </p:cNvPr>
          <p:cNvSpPr>
            <a:spLocks noGrp="1"/>
          </p:cNvSpPr>
          <p:nvPr>
            <p:ph type="title"/>
          </p:nvPr>
        </p:nvSpPr>
        <p:spPr/>
        <p:txBody>
          <a:bodyPr/>
          <a:lstStyle/>
          <a:p>
            <a:r>
              <a:rPr lang="en-GB"/>
              <a:t>Click to edit Master title style</a:t>
            </a:r>
            <a:endParaRPr lang="en-BD"/>
          </a:p>
        </p:txBody>
      </p:sp>
      <p:sp>
        <p:nvSpPr>
          <p:cNvPr id="3" name="Date Placeholder 2">
            <a:extLst>
              <a:ext uri="{FF2B5EF4-FFF2-40B4-BE49-F238E27FC236}">
                <a16:creationId xmlns:a16="http://schemas.microsoft.com/office/drawing/2014/main" id="{1E9EDE93-F4C6-8C4B-8B07-7697FF598859}"/>
              </a:ext>
            </a:extLst>
          </p:cNvPr>
          <p:cNvSpPr>
            <a:spLocks noGrp="1"/>
          </p:cNvSpPr>
          <p:nvPr>
            <p:ph type="dt" sz="half" idx="10"/>
          </p:nvPr>
        </p:nvSpPr>
        <p:spPr/>
        <p:txBody>
          <a:bodyPr/>
          <a:lstStyle/>
          <a:p>
            <a:fld id="{60DE2BA4-0C55-4048-A9D5-63FF2B93FBB6}" type="datetimeFigureOut">
              <a:rPr lang="en-BD" smtClean="0"/>
              <a:t>03/04/2023</a:t>
            </a:fld>
            <a:endParaRPr lang="en-BD"/>
          </a:p>
        </p:txBody>
      </p:sp>
      <p:sp>
        <p:nvSpPr>
          <p:cNvPr id="4" name="Footer Placeholder 3">
            <a:extLst>
              <a:ext uri="{FF2B5EF4-FFF2-40B4-BE49-F238E27FC236}">
                <a16:creationId xmlns:a16="http://schemas.microsoft.com/office/drawing/2014/main" id="{FE399778-6BE6-2A44-8020-3A564911DC0F}"/>
              </a:ext>
            </a:extLst>
          </p:cNvPr>
          <p:cNvSpPr>
            <a:spLocks noGrp="1"/>
          </p:cNvSpPr>
          <p:nvPr>
            <p:ph type="ftr" sz="quarter" idx="11"/>
          </p:nvPr>
        </p:nvSpPr>
        <p:spPr/>
        <p:txBody>
          <a:bodyPr/>
          <a:lstStyle/>
          <a:p>
            <a:endParaRPr lang="en-BD"/>
          </a:p>
        </p:txBody>
      </p:sp>
      <p:sp>
        <p:nvSpPr>
          <p:cNvPr id="5" name="Slide Number Placeholder 4">
            <a:extLst>
              <a:ext uri="{FF2B5EF4-FFF2-40B4-BE49-F238E27FC236}">
                <a16:creationId xmlns:a16="http://schemas.microsoft.com/office/drawing/2014/main" id="{682FBFAB-1C29-DD4D-B38D-CD4F7264DBF0}"/>
              </a:ext>
            </a:extLst>
          </p:cNvPr>
          <p:cNvSpPr>
            <a:spLocks noGrp="1"/>
          </p:cNvSpPr>
          <p:nvPr>
            <p:ph type="sldNum" sz="quarter" idx="12"/>
          </p:nvPr>
        </p:nvSpPr>
        <p:spPr/>
        <p:txBody>
          <a:bodyPr/>
          <a:lstStyle/>
          <a:p>
            <a:fld id="{524EB9C0-13F1-A747-8A2C-068BA9F0DC1B}" type="slidenum">
              <a:rPr lang="en-BD" smtClean="0"/>
              <a:t>‹#›</a:t>
            </a:fld>
            <a:endParaRPr lang="en-BD"/>
          </a:p>
        </p:txBody>
      </p:sp>
    </p:spTree>
    <p:extLst>
      <p:ext uri="{BB962C8B-B14F-4D97-AF65-F5344CB8AC3E}">
        <p14:creationId xmlns:p14="http://schemas.microsoft.com/office/powerpoint/2010/main" val="848612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D20E3D-8DD4-9C47-BF6B-7FD7449FB32F}"/>
              </a:ext>
            </a:extLst>
          </p:cNvPr>
          <p:cNvSpPr>
            <a:spLocks noGrp="1"/>
          </p:cNvSpPr>
          <p:nvPr>
            <p:ph type="dt" sz="half" idx="10"/>
          </p:nvPr>
        </p:nvSpPr>
        <p:spPr/>
        <p:txBody>
          <a:bodyPr/>
          <a:lstStyle/>
          <a:p>
            <a:fld id="{60DE2BA4-0C55-4048-A9D5-63FF2B93FBB6}" type="datetimeFigureOut">
              <a:rPr lang="en-BD" smtClean="0"/>
              <a:t>03/04/2023</a:t>
            </a:fld>
            <a:endParaRPr lang="en-BD"/>
          </a:p>
        </p:txBody>
      </p:sp>
      <p:sp>
        <p:nvSpPr>
          <p:cNvPr id="3" name="Footer Placeholder 2">
            <a:extLst>
              <a:ext uri="{FF2B5EF4-FFF2-40B4-BE49-F238E27FC236}">
                <a16:creationId xmlns:a16="http://schemas.microsoft.com/office/drawing/2014/main" id="{544D8F57-550C-2240-BEF8-16A2CEF34B91}"/>
              </a:ext>
            </a:extLst>
          </p:cNvPr>
          <p:cNvSpPr>
            <a:spLocks noGrp="1"/>
          </p:cNvSpPr>
          <p:nvPr>
            <p:ph type="ftr" sz="quarter" idx="11"/>
          </p:nvPr>
        </p:nvSpPr>
        <p:spPr/>
        <p:txBody>
          <a:bodyPr/>
          <a:lstStyle/>
          <a:p>
            <a:endParaRPr lang="en-BD"/>
          </a:p>
        </p:txBody>
      </p:sp>
      <p:sp>
        <p:nvSpPr>
          <p:cNvPr id="4" name="Slide Number Placeholder 3">
            <a:extLst>
              <a:ext uri="{FF2B5EF4-FFF2-40B4-BE49-F238E27FC236}">
                <a16:creationId xmlns:a16="http://schemas.microsoft.com/office/drawing/2014/main" id="{3A530345-D8AB-154B-83BE-1444CC0C925F}"/>
              </a:ext>
            </a:extLst>
          </p:cNvPr>
          <p:cNvSpPr>
            <a:spLocks noGrp="1"/>
          </p:cNvSpPr>
          <p:nvPr>
            <p:ph type="sldNum" sz="quarter" idx="12"/>
          </p:nvPr>
        </p:nvSpPr>
        <p:spPr/>
        <p:txBody>
          <a:bodyPr/>
          <a:lstStyle/>
          <a:p>
            <a:fld id="{524EB9C0-13F1-A747-8A2C-068BA9F0DC1B}" type="slidenum">
              <a:rPr lang="en-BD" smtClean="0"/>
              <a:t>‹#›</a:t>
            </a:fld>
            <a:endParaRPr lang="en-BD"/>
          </a:p>
        </p:txBody>
      </p:sp>
    </p:spTree>
    <p:extLst>
      <p:ext uri="{BB962C8B-B14F-4D97-AF65-F5344CB8AC3E}">
        <p14:creationId xmlns:p14="http://schemas.microsoft.com/office/powerpoint/2010/main" val="4273079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4F1C8-C3D1-6842-8F1C-D5F371F0C58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D"/>
          </a:p>
        </p:txBody>
      </p:sp>
      <p:sp>
        <p:nvSpPr>
          <p:cNvPr id="3" name="Content Placeholder 2">
            <a:extLst>
              <a:ext uri="{FF2B5EF4-FFF2-40B4-BE49-F238E27FC236}">
                <a16:creationId xmlns:a16="http://schemas.microsoft.com/office/drawing/2014/main" id="{0B418761-6685-F349-B38D-EAD3D417A3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4" name="Text Placeholder 3">
            <a:extLst>
              <a:ext uri="{FF2B5EF4-FFF2-40B4-BE49-F238E27FC236}">
                <a16:creationId xmlns:a16="http://schemas.microsoft.com/office/drawing/2014/main" id="{073999AD-9A85-2344-B89A-36D8417C86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E2CEA8E-2207-AC40-8022-085098AA13B0}"/>
              </a:ext>
            </a:extLst>
          </p:cNvPr>
          <p:cNvSpPr>
            <a:spLocks noGrp="1"/>
          </p:cNvSpPr>
          <p:nvPr>
            <p:ph type="dt" sz="half" idx="10"/>
          </p:nvPr>
        </p:nvSpPr>
        <p:spPr/>
        <p:txBody>
          <a:bodyPr/>
          <a:lstStyle/>
          <a:p>
            <a:fld id="{60DE2BA4-0C55-4048-A9D5-63FF2B93FBB6}" type="datetimeFigureOut">
              <a:rPr lang="en-BD" smtClean="0"/>
              <a:t>03/04/2023</a:t>
            </a:fld>
            <a:endParaRPr lang="en-BD"/>
          </a:p>
        </p:txBody>
      </p:sp>
      <p:sp>
        <p:nvSpPr>
          <p:cNvPr id="6" name="Footer Placeholder 5">
            <a:extLst>
              <a:ext uri="{FF2B5EF4-FFF2-40B4-BE49-F238E27FC236}">
                <a16:creationId xmlns:a16="http://schemas.microsoft.com/office/drawing/2014/main" id="{1A86C489-DB21-4449-B45E-0507B05BC8EE}"/>
              </a:ext>
            </a:extLst>
          </p:cNvPr>
          <p:cNvSpPr>
            <a:spLocks noGrp="1"/>
          </p:cNvSpPr>
          <p:nvPr>
            <p:ph type="ftr" sz="quarter" idx="11"/>
          </p:nvPr>
        </p:nvSpPr>
        <p:spPr/>
        <p:txBody>
          <a:bodyPr/>
          <a:lstStyle/>
          <a:p>
            <a:endParaRPr lang="en-BD"/>
          </a:p>
        </p:txBody>
      </p:sp>
      <p:sp>
        <p:nvSpPr>
          <p:cNvPr id="7" name="Slide Number Placeholder 6">
            <a:extLst>
              <a:ext uri="{FF2B5EF4-FFF2-40B4-BE49-F238E27FC236}">
                <a16:creationId xmlns:a16="http://schemas.microsoft.com/office/drawing/2014/main" id="{E3FD8712-7B1A-714E-9620-230F36E131B9}"/>
              </a:ext>
            </a:extLst>
          </p:cNvPr>
          <p:cNvSpPr>
            <a:spLocks noGrp="1"/>
          </p:cNvSpPr>
          <p:nvPr>
            <p:ph type="sldNum" sz="quarter" idx="12"/>
          </p:nvPr>
        </p:nvSpPr>
        <p:spPr/>
        <p:txBody>
          <a:bodyPr/>
          <a:lstStyle/>
          <a:p>
            <a:fld id="{524EB9C0-13F1-A747-8A2C-068BA9F0DC1B}" type="slidenum">
              <a:rPr lang="en-BD" smtClean="0"/>
              <a:t>‹#›</a:t>
            </a:fld>
            <a:endParaRPr lang="en-BD"/>
          </a:p>
        </p:txBody>
      </p:sp>
    </p:spTree>
    <p:extLst>
      <p:ext uri="{BB962C8B-B14F-4D97-AF65-F5344CB8AC3E}">
        <p14:creationId xmlns:p14="http://schemas.microsoft.com/office/powerpoint/2010/main" val="4213955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C9A4E-436E-9B49-9119-FF2949F66C3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D"/>
          </a:p>
        </p:txBody>
      </p:sp>
      <p:sp>
        <p:nvSpPr>
          <p:cNvPr id="3" name="Picture Placeholder 2">
            <a:extLst>
              <a:ext uri="{FF2B5EF4-FFF2-40B4-BE49-F238E27FC236}">
                <a16:creationId xmlns:a16="http://schemas.microsoft.com/office/drawing/2014/main" id="{6C499338-FEB1-AC4B-A887-DC3E3A52A4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D"/>
          </a:p>
        </p:txBody>
      </p:sp>
      <p:sp>
        <p:nvSpPr>
          <p:cNvPr id="4" name="Text Placeholder 3">
            <a:extLst>
              <a:ext uri="{FF2B5EF4-FFF2-40B4-BE49-F238E27FC236}">
                <a16:creationId xmlns:a16="http://schemas.microsoft.com/office/drawing/2014/main" id="{F21C220D-E865-DC4A-99EA-9DBCA18116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FFCE2E0-8199-1F47-BD14-FB747B71BE06}"/>
              </a:ext>
            </a:extLst>
          </p:cNvPr>
          <p:cNvSpPr>
            <a:spLocks noGrp="1"/>
          </p:cNvSpPr>
          <p:nvPr>
            <p:ph type="dt" sz="half" idx="10"/>
          </p:nvPr>
        </p:nvSpPr>
        <p:spPr/>
        <p:txBody>
          <a:bodyPr/>
          <a:lstStyle/>
          <a:p>
            <a:fld id="{60DE2BA4-0C55-4048-A9D5-63FF2B93FBB6}" type="datetimeFigureOut">
              <a:rPr lang="en-BD" smtClean="0"/>
              <a:t>03/04/2023</a:t>
            </a:fld>
            <a:endParaRPr lang="en-BD"/>
          </a:p>
        </p:txBody>
      </p:sp>
      <p:sp>
        <p:nvSpPr>
          <p:cNvPr id="6" name="Footer Placeholder 5">
            <a:extLst>
              <a:ext uri="{FF2B5EF4-FFF2-40B4-BE49-F238E27FC236}">
                <a16:creationId xmlns:a16="http://schemas.microsoft.com/office/drawing/2014/main" id="{EAC89834-66BC-3346-ACB8-D9117135D6A3}"/>
              </a:ext>
            </a:extLst>
          </p:cNvPr>
          <p:cNvSpPr>
            <a:spLocks noGrp="1"/>
          </p:cNvSpPr>
          <p:nvPr>
            <p:ph type="ftr" sz="quarter" idx="11"/>
          </p:nvPr>
        </p:nvSpPr>
        <p:spPr/>
        <p:txBody>
          <a:bodyPr/>
          <a:lstStyle/>
          <a:p>
            <a:endParaRPr lang="en-BD"/>
          </a:p>
        </p:txBody>
      </p:sp>
      <p:sp>
        <p:nvSpPr>
          <p:cNvPr id="7" name="Slide Number Placeholder 6">
            <a:extLst>
              <a:ext uri="{FF2B5EF4-FFF2-40B4-BE49-F238E27FC236}">
                <a16:creationId xmlns:a16="http://schemas.microsoft.com/office/drawing/2014/main" id="{F8C1721A-0E4C-214B-80CE-D8605F43CE01}"/>
              </a:ext>
            </a:extLst>
          </p:cNvPr>
          <p:cNvSpPr>
            <a:spLocks noGrp="1"/>
          </p:cNvSpPr>
          <p:nvPr>
            <p:ph type="sldNum" sz="quarter" idx="12"/>
          </p:nvPr>
        </p:nvSpPr>
        <p:spPr/>
        <p:txBody>
          <a:bodyPr/>
          <a:lstStyle/>
          <a:p>
            <a:fld id="{524EB9C0-13F1-A747-8A2C-068BA9F0DC1B}" type="slidenum">
              <a:rPr lang="en-BD" smtClean="0"/>
              <a:t>‹#›</a:t>
            </a:fld>
            <a:endParaRPr lang="en-BD"/>
          </a:p>
        </p:txBody>
      </p:sp>
    </p:spTree>
    <p:extLst>
      <p:ext uri="{BB962C8B-B14F-4D97-AF65-F5344CB8AC3E}">
        <p14:creationId xmlns:p14="http://schemas.microsoft.com/office/powerpoint/2010/main" val="1441690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A10541-E731-9249-ADEE-41EFA9A396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D"/>
          </a:p>
        </p:txBody>
      </p:sp>
      <p:sp>
        <p:nvSpPr>
          <p:cNvPr id="3" name="Text Placeholder 2">
            <a:extLst>
              <a:ext uri="{FF2B5EF4-FFF2-40B4-BE49-F238E27FC236}">
                <a16:creationId xmlns:a16="http://schemas.microsoft.com/office/drawing/2014/main" id="{CEB15BB8-5A7C-A343-8712-FB985FECC6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4" name="Date Placeholder 3">
            <a:extLst>
              <a:ext uri="{FF2B5EF4-FFF2-40B4-BE49-F238E27FC236}">
                <a16:creationId xmlns:a16="http://schemas.microsoft.com/office/drawing/2014/main" id="{15282245-B6B6-D44C-97C6-65A1EFA6D6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DE2BA4-0C55-4048-A9D5-63FF2B93FBB6}" type="datetimeFigureOut">
              <a:rPr lang="en-BD" smtClean="0"/>
              <a:t>03/04/2023</a:t>
            </a:fld>
            <a:endParaRPr lang="en-BD"/>
          </a:p>
        </p:txBody>
      </p:sp>
      <p:sp>
        <p:nvSpPr>
          <p:cNvPr id="5" name="Footer Placeholder 4">
            <a:extLst>
              <a:ext uri="{FF2B5EF4-FFF2-40B4-BE49-F238E27FC236}">
                <a16:creationId xmlns:a16="http://schemas.microsoft.com/office/drawing/2014/main" id="{DE7AD48B-C8C6-864D-8F9D-BC5804D97C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D"/>
          </a:p>
        </p:txBody>
      </p:sp>
      <p:sp>
        <p:nvSpPr>
          <p:cNvPr id="6" name="Slide Number Placeholder 5">
            <a:extLst>
              <a:ext uri="{FF2B5EF4-FFF2-40B4-BE49-F238E27FC236}">
                <a16:creationId xmlns:a16="http://schemas.microsoft.com/office/drawing/2014/main" id="{55E651A9-2CA1-BF45-8D8E-8FE9F0298A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4EB9C0-13F1-A747-8A2C-068BA9F0DC1B}" type="slidenum">
              <a:rPr lang="en-BD" smtClean="0"/>
              <a:t>‹#›</a:t>
            </a:fld>
            <a:endParaRPr lang="en-BD"/>
          </a:p>
        </p:txBody>
      </p:sp>
    </p:spTree>
    <p:extLst>
      <p:ext uri="{BB962C8B-B14F-4D97-AF65-F5344CB8AC3E}">
        <p14:creationId xmlns:p14="http://schemas.microsoft.com/office/powerpoint/2010/main" val="2259343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Parliamentary_system" TargetMode="External"/><Relationship Id="rId2" Type="http://schemas.openxmlformats.org/officeDocument/2006/relationships/hyperlink" Target="https://en.wikipedia.org/wiki/Fusion_of_powers" TargetMode="External"/><Relationship Id="rId1" Type="http://schemas.openxmlformats.org/officeDocument/2006/relationships/slideLayout" Target="../slideLayouts/slideLayout2.xml"/><Relationship Id="rId4" Type="http://schemas.openxmlformats.org/officeDocument/2006/relationships/hyperlink" Target="https://en.wikipedia.org/wiki/Semi-presidential_syste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Metonymy" TargetMode="External"/><Relationship Id="rId2" Type="http://schemas.openxmlformats.org/officeDocument/2006/relationships/hyperlink" Target="https://en.wikipedia.org/wiki/Separation_of_powers#Checks_and_balanc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Political_philosopher" TargetMode="External"/><Relationship Id="rId2" Type="http://schemas.openxmlformats.org/officeDocument/2006/relationships/hyperlink" Target="https://en.wikipedia.org/wiki/Age_of_Enlightenment" TargetMode="External"/><Relationship Id="rId1" Type="http://schemas.openxmlformats.org/officeDocument/2006/relationships/slideLayout" Target="../slideLayouts/slideLayout2.xml"/><Relationship Id="rId6" Type="http://schemas.openxmlformats.org/officeDocument/2006/relationships/hyperlink" Target="https://en.wikipedia.org/wiki/Political_power" TargetMode="External"/><Relationship Id="rId5" Type="http://schemas.openxmlformats.org/officeDocument/2006/relationships/hyperlink" Target="https://en.wikipedia.org/wiki/The_Spirit_of_the_Laws" TargetMode="External"/><Relationship Id="rId4" Type="http://schemas.openxmlformats.org/officeDocument/2006/relationships/hyperlink" Target="https://en.wikipedia.org/wiki/Charles_de_Secondat,_baron_de_Montesquieu"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Constitution_of_the_United_Kingdom" TargetMode="External"/><Relationship Id="rId2" Type="http://schemas.openxmlformats.org/officeDocument/2006/relationships/hyperlink" Target="https://en.wikipedia.org/wiki/Constitution_of_the_Roman_Republi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EE18E-2F8C-2148-8493-45C9AE0455AA}"/>
              </a:ext>
            </a:extLst>
          </p:cNvPr>
          <p:cNvSpPr>
            <a:spLocks noGrp="1"/>
          </p:cNvSpPr>
          <p:nvPr>
            <p:ph type="ctrTitle"/>
          </p:nvPr>
        </p:nvSpPr>
        <p:spPr/>
        <p:txBody>
          <a:bodyPr>
            <a:normAutofit/>
          </a:bodyPr>
          <a:lstStyle/>
          <a:p>
            <a:r>
              <a:rPr lang="en-GB" sz="3200" b="1" dirty="0"/>
              <a:t>The doctrine of the separation of powers requires that the principal institutions of state— executive, legislature and judiciary—should be clearly divided in order to safeguard citizens' liberties and guard against tyranny.</a:t>
            </a:r>
            <a:endParaRPr lang="en-BD" sz="3200" b="1" dirty="0"/>
          </a:p>
        </p:txBody>
      </p:sp>
      <p:sp>
        <p:nvSpPr>
          <p:cNvPr id="3" name="Subtitle 2">
            <a:extLst>
              <a:ext uri="{FF2B5EF4-FFF2-40B4-BE49-F238E27FC236}">
                <a16:creationId xmlns:a16="http://schemas.microsoft.com/office/drawing/2014/main" id="{A4CD7C77-C738-EA45-B337-DB80FBCDABBD}"/>
              </a:ext>
            </a:extLst>
          </p:cNvPr>
          <p:cNvSpPr>
            <a:spLocks noGrp="1"/>
          </p:cNvSpPr>
          <p:nvPr>
            <p:ph type="subTitle" idx="1"/>
          </p:nvPr>
        </p:nvSpPr>
        <p:spPr/>
        <p:txBody>
          <a:bodyPr/>
          <a:lstStyle/>
          <a:p>
            <a:endParaRPr lang="en-BD"/>
          </a:p>
        </p:txBody>
      </p:sp>
    </p:spTree>
    <p:extLst>
      <p:ext uri="{BB962C8B-B14F-4D97-AF65-F5344CB8AC3E}">
        <p14:creationId xmlns:p14="http://schemas.microsoft.com/office/powerpoint/2010/main" val="3051372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CC5E7-11BC-AD4B-A4B4-47AF3F46A09F}"/>
              </a:ext>
            </a:extLst>
          </p:cNvPr>
          <p:cNvSpPr>
            <a:spLocks noGrp="1"/>
          </p:cNvSpPr>
          <p:nvPr>
            <p:ph type="title"/>
          </p:nvPr>
        </p:nvSpPr>
        <p:spPr/>
        <p:txBody>
          <a:bodyPr/>
          <a:lstStyle/>
          <a:p>
            <a:endParaRPr lang="en-BD"/>
          </a:p>
        </p:txBody>
      </p:sp>
      <p:sp>
        <p:nvSpPr>
          <p:cNvPr id="3" name="Content Placeholder 2">
            <a:extLst>
              <a:ext uri="{FF2B5EF4-FFF2-40B4-BE49-F238E27FC236}">
                <a16:creationId xmlns:a16="http://schemas.microsoft.com/office/drawing/2014/main" id="{86CAD28B-EB98-9A4B-A454-AC801E8B0B07}"/>
              </a:ext>
            </a:extLst>
          </p:cNvPr>
          <p:cNvSpPr>
            <a:spLocks noGrp="1"/>
          </p:cNvSpPr>
          <p:nvPr>
            <p:ph idx="1"/>
          </p:nvPr>
        </p:nvSpPr>
        <p:spPr/>
        <p:txBody>
          <a:bodyPr>
            <a:normAutofit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BD" altLang="en-BD" sz="2800" b="0" i="0" u="none" strike="noStrike" cap="none" normalizeH="0" baseline="0" dirty="0">
                <a:ln>
                  <a:noFill/>
                </a:ln>
                <a:solidFill>
                  <a:schemeClr val="tx1"/>
                </a:solidFill>
                <a:effectLst/>
                <a:latin typeface="Arial" panose="020B0604020202020204" pitchFamily="34" charset="0"/>
              </a:rPr>
              <a:t>By virtue of the first, the prince or magistrate enacts temporary or perpetual laws, and amends or abrogates those that have been already enacted. By the second, he makes peace or war, sends or receives embassies, establishes the public security, and provides against invasions. By the third, he punishes criminals, or determines the disputes that arise between individuals. The latter we shall call the judiciary power, and the other simply the executive power of the state.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BD" altLang="en-BD" sz="2800" b="0" i="0" u="none" strike="noStrike" cap="none" normalizeH="0" baseline="0" dirty="0">
                <a:ln>
                  <a:noFill/>
                </a:ln>
                <a:solidFill>
                  <a:schemeClr val="tx1"/>
                </a:solidFill>
                <a:effectLst/>
                <a:latin typeface="Arial" panose="020B0604020202020204" pitchFamily="34" charset="0"/>
              </a:rPr>
              <a:t>Montesquieu argues that each Power should only exercise its own functions. He was quite explicit here:</a:t>
            </a:r>
          </a:p>
          <a:p>
            <a:endParaRPr lang="en-BD" dirty="0"/>
          </a:p>
        </p:txBody>
      </p:sp>
    </p:spTree>
    <p:extLst>
      <p:ext uri="{BB962C8B-B14F-4D97-AF65-F5344CB8AC3E}">
        <p14:creationId xmlns:p14="http://schemas.microsoft.com/office/powerpoint/2010/main" val="1321396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7A357-49A4-DE41-8BA9-ADB2F5AA3E74}"/>
              </a:ext>
            </a:extLst>
          </p:cNvPr>
          <p:cNvSpPr>
            <a:spLocks noGrp="1"/>
          </p:cNvSpPr>
          <p:nvPr>
            <p:ph type="title"/>
          </p:nvPr>
        </p:nvSpPr>
        <p:spPr/>
        <p:txBody>
          <a:bodyPr/>
          <a:lstStyle/>
          <a:p>
            <a:endParaRPr lang="en-BD"/>
          </a:p>
        </p:txBody>
      </p:sp>
      <p:sp>
        <p:nvSpPr>
          <p:cNvPr id="3" name="Content Placeholder 2">
            <a:extLst>
              <a:ext uri="{FF2B5EF4-FFF2-40B4-BE49-F238E27FC236}">
                <a16:creationId xmlns:a16="http://schemas.microsoft.com/office/drawing/2014/main" id="{E9FB520E-FF99-4946-93C1-310225594B56}"/>
              </a:ext>
            </a:extLst>
          </p:cNvPr>
          <p:cNvSpPr>
            <a:spLocks noGrp="1"/>
          </p:cNvSpPr>
          <p:nvPr>
            <p:ph idx="1"/>
          </p:nvPr>
        </p:nvSpPr>
        <p:spPr/>
        <p:txBody>
          <a:bodyPr>
            <a:normAutofit/>
          </a:bodyPr>
          <a:lstStyle/>
          <a:p>
            <a:r>
              <a:rPr lang="en-GB" sz="3200" dirty="0">
                <a:solidFill>
                  <a:srgbClr val="0070C0"/>
                </a:solidFill>
              </a:rPr>
              <a:t>'When the legislative and executive powers are united in the same person, or in the same body of persons, there can be no liberty.</a:t>
            </a:r>
            <a:endParaRPr lang="en-BD" sz="3200" dirty="0">
              <a:solidFill>
                <a:srgbClr val="0070C0"/>
              </a:solidFill>
            </a:endParaRPr>
          </a:p>
        </p:txBody>
      </p:sp>
    </p:spTree>
    <p:extLst>
      <p:ext uri="{BB962C8B-B14F-4D97-AF65-F5344CB8AC3E}">
        <p14:creationId xmlns:p14="http://schemas.microsoft.com/office/powerpoint/2010/main" val="2275750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9DE06-86D0-504D-98CF-CD12070C768A}"/>
              </a:ext>
            </a:extLst>
          </p:cNvPr>
          <p:cNvSpPr>
            <a:spLocks noGrp="1"/>
          </p:cNvSpPr>
          <p:nvPr>
            <p:ph type="title"/>
          </p:nvPr>
        </p:nvSpPr>
        <p:spPr/>
        <p:txBody>
          <a:bodyPr/>
          <a:lstStyle/>
          <a:p>
            <a:endParaRPr lang="en-BD"/>
          </a:p>
        </p:txBody>
      </p:sp>
      <p:sp>
        <p:nvSpPr>
          <p:cNvPr id="3" name="Content Placeholder 2">
            <a:extLst>
              <a:ext uri="{FF2B5EF4-FFF2-40B4-BE49-F238E27FC236}">
                <a16:creationId xmlns:a16="http://schemas.microsoft.com/office/drawing/2014/main" id="{21DF00B5-7209-464A-A135-82DC23321E18}"/>
              </a:ext>
            </a:extLst>
          </p:cNvPr>
          <p:cNvSpPr>
            <a:spLocks noGrp="1"/>
          </p:cNvSpPr>
          <p:nvPr>
            <p:ph idx="1"/>
          </p:nvPr>
        </p:nvSpPr>
        <p:spPr/>
        <p:txBody>
          <a:bodyPr>
            <a:normAutofit/>
          </a:bodyPr>
          <a:lstStyle/>
          <a:p>
            <a:r>
              <a:rPr lang="en-GB" b="1" dirty="0"/>
              <a:t>Separation of powers</a:t>
            </a:r>
            <a:r>
              <a:rPr lang="en-GB" dirty="0"/>
              <a:t> refers to the division of a state’s government into "branches", each with separate, independent powers and responsibilities, so that the powers of one branch are not in conflict with those of the other branches. The typical division into </a:t>
            </a:r>
            <a:r>
              <a:rPr lang="en-GB" b="1" dirty="0"/>
              <a:t>three branches of government</a:t>
            </a:r>
            <a:r>
              <a:rPr lang="en-GB" dirty="0"/>
              <a:t>, sometimes called the </a:t>
            </a:r>
            <a:r>
              <a:rPr lang="en-GB" b="1" i="1" dirty="0" err="1"/>
              <a:t>trias</a:t>
            </a:r>
            <a:r>
              <a:rPr lang="en-GB" b="1" i="1" dirty="0"/>
              <a:t> </a:t>
            </a:r>
            <a:r>
              <a:rPr lang="en-GB" b="1" i="1" dirty="0" err="1"/>
              <a:t>politica</a:t>
            </a:r>
            <a:r>
              <a:rPr lang="en-GB" dirty="0"/>
              <a:t> model, includes a legislature, an executive, and judiciary. </a:t>
            </a:r>
            <a:endParaRPr lang="en-BD" dirty="0"/>
          </a:p>
        </p:txBody>
      </p:sp>
    </p:spTree>
    <p:extLst>
      <p:ext uri="{BB962C8B-B14F-4D97-AF65-F5344CB8AC3E}">
        <p14:creationId xmlns:p14="http://schemas.microsoft.com/office/powerpoint/2010/main" val="1120612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CA109-5557-CF4E-A57D-E4D6C5907CA8}"/>
              </a:ext>
            </a:extLst>
          </p:cNvPr>
          <p:cNvSpPr>
            <a:spLocks noGrp="1"/>
          </p:cNvSpPr>
          <p:nvPr>
            <p:ph type="title"/>
          </p:nvPr>
        </p:nvSpPr>
        <p:spPr/>
        <p:txBody>
          <a:bodyPr/>
          <a:lstStyle/>
          <a:p>
            <a:endParaRPr lang="en-BD"/>
          </a:p>
        </p:txBody>
      </p:sp>
      <p:sp>
        <p:nvSpPr>
          <p:cNvPr id="3" name="Content Placeholder 2">
            <a:extLst>
              <a:ext uri="{FF2B5EF4-FFF2-40B4-BE49-F238E27FC236}">
                <a16:creationId xmlns:a16="http://schemas.microsoft.com/office/drawing/2014/main" id="{BAFE2BE2-44C0-3E47-A3AD-BB1E3B34EA1E}"/>
              </a:ext>
            </a:extLst>
          </p:cNvPr>
          <p:cNvSpPr>
            <a:spLocks noGrp="1"/>
          </p:cNvSpPr>
          <p:nvPr>
            <p:ph idx="1"/>
          </p:nvPr>
        </p:nvSpPr>
        <p:spPr/>
        <p:txBody>
          <a:bodyPr>
            <a:normAutofit/>
          </a:bodyPr>
          <a:lstStyle/>
          <a:p>
            <a:r>
              <a:rPr lang="en-GB" dirty="0"/>
              <a:t>It can be contrasted with the </a:t>
            </a:r>
            <a:r>
              <a:rPr lang="en-GB" dirty="0">
                <a:hlinkClick r:id="rId2" tooltip="Fusion of powers"/>
              </a:rPr>
              <a:t>fusion of powers</a:t>
            </a:r>
            <a:r>
              <a:rPr lang="en-GB" dirty="0"/>
              <a:t> in </a:t>
            </a:r>
            <a:r>
              <a:rPr lang="en-GB" dirty="0">
                <a:hlinkClick r:id="rId3" tooltip="Parliamentary system"/>
              </a:rPr>
              <a:t>parliamentary</a:t>
            </a:r>
            <a:r>
              <a:rPr lang="en-GB" dirty="0"/>
              <a:t> and </a:t>
            </a:r>
            <a:r>
              <a:rPr lang="en-GB" dirty="0">
                <a:hlinkClick r:id="rId4" tooltip="Semi-presidential system"/>
              </a:rPr>
              <a:t>semi-presidential systems</a:t>
            </a:r>
            <a:r>
              <a:rPr lang="en-GB" dirty="0"/>
              <a:t> where there can be overlap in membership and functions between different branches, especially the executive and legislative, although in most non-authoritarian jurisdictions, the judiciary almost never overlaps with the other branches, whether powers in the jurisdiction are separated or fused. </a:t>
            </a:r>
          </a:p>
          <a:p>
            <a:endParaRPr lang="en-BD" dirty="0"/>
          </a:p>
        </p:txBody>
      </p:sp>
    </p:spTree>
    <p:extLst>
      <p:ext uri="{BB962C8B-B14F-4D97-AF65-F5344CB8AC3E}">
        <p14:creationId xmlns:p14="http://schemas.microsoft.com/office/powerpoint/2010/main" val="2699961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0330-57F7-934F-80C0-208ADE80C880}"/>
              </a:ext>
            </a:extLst>
          </p:cNvPr>
          <p:cNvSpPr>
            <a:spLocks noGrp="1"/>
          </p:cNvSpPr>
          <p:nvPr>
            <p:ph type="title"/>
          </p:nvPr>
        </p:nvSpPr>
        <p:spPr/>
        <p:txBody>
          <a:bodyPr/>
          <a:lstStyle/>
          <a:p>
            <a:endParaRPr lang="en-BD"/>
          </a:p>
        </p:txBody>
      </p:sp>
      <p:sp>
        <p:nvSpPr>
          <p:cNvPr id="3" name="Content Placeholder 2">
            <a:extLst>
              <a:ext uri="{FF2B5EF4-FFF2-40B4-BE49-F238E27FC236}">
                <a16:creationId xmlns:a16="http://schemas.microsoft.com/office/drawing/2014/main" id="{1116BBE9-9AE5-7740-9DC4-36FB6A77A397}"/>
              </a:ext>
            </a:extLst>
          </p:cNvPr>
          <p:cNvSpPr>
            <a:spLocks noGrp="1"/>
          </p:cNvSpPr>
          <p:nvPr>
            <p:ph idx="1"/>
          </p:nvPr>
        </p:nvSpPr>
        <p:spPr/>
        <p:txBody>
          <a:bodyPr/>
          <a:lstStyle/>
          <a:p>
            <a:r>
              <a:rPr lang="en-GB" dirty="0"/>
              <a:t>The intention behind a system of separated powers is to prevent the concentration of power by providing for </a:t>
            </a:r>
            <a:r>
              <a:rPr lang="en-GB" dirty="0">
                <a:hlinkClick r:id="rId2"/>
              </a:rPr>
              <a:t>checks and balances</a:t>
            </a:r>
            <a:r>
              <a:rPr lang="en-GB" dirty="0"/>
              <a:t>. </a:t>
            </a:r>
          </a:p>
          <a:p>
            <a:endParaRPr lang="en-GB" dirty="0"/>
          </a:p>
          <a:p>
            <a:r>
              <a:rPr lang="en-GB" dirty="0"/>
              <a:t>The separation of powers model is often imprecisely and </a:t>
            </a:r>
            <a:r>
              <a:rPr lang="en-GB" dirty="0">
                <a:hlinkClick r:id="rId3" tooltip="Metonymy"/>
              </a:rPr>
              <a:t>metonymically</a:t>
            </a:r>
            <a:r>
              <a:rPr lang="en-GB" dirty="0"/>
              <a:t> used interchangeably with the </a:t>
            </a:r>
            <a:r>
              <a:rPr lang="en-GB" i="1" dirty="0" err="1"/>
              <a:t>trias</a:t>
            </a:r>
            <a:r>
              <a:rPr lang="en-GB" i="1" dirty="0"/>
              <a:t> </a:t>
            </a:r>
            <a:r>
              <a:rPr lang="en-GB" i="1" dirty="0" err="1"/>
              <a:t>politica</a:t>
            </a:r>
            <a:r>
              <a:rPr lang="en-GB" dirty="0"/>
              <a:t> principle. While the </a:t>
            </a:r>
            <a:r>
              <a:rPr lang="en-GB" i="1" dirty="0" err="1"/>
              <a:t>trias</a:t>
            </a:r>
            <a:r>
              <a:rPr lang="en-GB" i="1" dirty="0"/>
              <a:t> </a:t>
            </a:r>
            <a:r>
              <a:rPr lang="en-GB" i="1" dirty="0" err="1"/>
              <a:t>politica</a:t>
            </a:r>
            <a:r>
              <a:rPr lang="en-GB" dirty="0"/>
              <a:t> model is a common type of separation, there are governments that have more or fewer than three branches. </a:t>
            </a:r>
          </a:p>
          <a:p>
            <a:endParaRPr lang="en-BD" dirty="0"/>
          </a:p>
        </p:txBody>
      </p:sp>
    </p:spTree>
    <p:extLst>
      <p:ext uri="{BB962C8B-B14F-4D97-AF65-F5344CB8AC3E}">
        <p14:creationId xmlns:p14="http://schemas.microsoft.com/office/powerpoint/2010/main" val="257670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0F982-82CC-A34E-9E5A-DD7807A0ADB3}"/>
              </a:ext>
            </a:extLst>
          </p:cNvPr>
          <p:cNvSpPr>
            <a:spLocks noGrp="1"/>
          </p:cNvSpPr>
          <p:nvPr>
            <p:ph type="title"/>
          </p:nvPr>
        </p:nvSpPr>
        <p:spPr/>
        <p:txBody>
          <a:bodyPr/>
          <a:lstStyle/>
          <a:p>
            <a:endParaRPr lang="en-BD"/>
          </a:p>
        </p:txBody>
      </p:sp>
      <p:sp>
        <p:nvSpPr>
          <p:cNvPr id="3" name="Content Placeholder 2">
            <a:extLst>
              <a:ext uri="{FF2B5EF4-FFF2-40B4-BE49-F238E27FC236}">
                <a16:creationId xmlns:a16="http://schemas.microsoft.com/office/drawing/2014/main" id="{FAAE943E-6A4B-D74C-90FC-15642B07E93D}"/>
              </a:ext>
            </a:extLst>
          </p:cNvPr>
          <p:cNvSpPr>
            <a:spLocks noGrp="1"/>
          </p:cNvSpPr>
          <p:nvPr>
            <p:ph idx="1"/>
          </p:nvPr>
        </p:nvSpPr>
        <p:spPr/>
        <p:txBody>
          <a:bodyPr/>
          <a:lstStyle/>
          <a:p>
            <a:pPr marL="0" indent="0">
              <a:buNone/>
            </a:pPr>
            <a:r>
              <a:rPr lang="en-GB" dirty="0"/>
              <a:t>Aristotle first mentioned the idea of a "mixed government" or hybrid government in his work </a:t>
            </a:r>
            <a:r>
              <a:rPr lang="en-GB" i="1" dirty="0"/>
              <a:t>Politics</a:t>
            </a:r>
            <a:r>
              <a:rPr lang="en-GB" dirty="0"/>
              <a:t>, where he drew upon many of the constitutional forms in the city states of Ancient Greece</a:t>
            </a:r>
            <a:endParaRPr lang="en-BD" dirty="0"/>
          </a:p>
        </p:txBody>
      </p:sp>
    </p:spTree>
    <p:extLst>
      <p:ext uri="{BB962C8B-B14F-4D97-AF65-F5344CB8AC3E}">
        <p14:creationId xmlns:p14="http://schemas.microsoft.com/office/powerpoint/2010/main" val="4274862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522DB-5F3B-D84F-9501-C0925F8E3DFA}"/>
              </a:ext>
            </a:extLst>
          </p:cNvPr>
          <p:cNvSpPr>
            <a:spLocks noGrp="1"/>
          </p:cNvSpPr>
          <p:nvPr>
            <p:ph type="title"/>
          </p:nvPr>
        </p:nvSpPr>
        <p:spPr/>
        <p:txBody>
          <a:bodyPr/>
          <a:lstStyle/>
          <a:p>
            <a:pPr algn="ctr"/>
            <a:r>
              <a:rPr lang="en-US" b="1" dirty="0"/>
              <a:t>Montesquieu</a:t>
            </a:r>
            <a:endParaRPr lang="en-BD" b="1" dirty="0"/>
          </a:p>
        </p:txBody>
      </p:sp>
      <p:sp>
        <p:nvSpPr>
          <p:cNvPr id="10" name="Content Placeholder 2">
            <a:extLst>
              <a:ext uri="{FF2B5EF4-FFF2-40B4-BE49-F238E27FC236}">
                <a16:creationId xmlns:a16="http://schemas.microsoft.com/office/drawing/2014/main" id="{78024FFF-EEC6-7941-9D0C-3A7AE5DDBC5E}"/>
              </a:ext>
            </a:extLst>
          </p:cNvPr>
          <p:cNvSpPr>
            <a:spLocks noGrp="1"/>
          </p:cNvSpPr>
          <p:nvPr>
            <p:ph idx="1"/>
          </p:nvPr>
        </p:nvSpPr>
        <p:spPr>
          <a:xfrm>
            <a:off x="224589" y="1356394"/>
            <a:ext cx="10515600" cy="4351338"/>
          </a:xfrm>
        </p:spPr>
        <p:txBody>
          <a:bodyPr>
            <a:normAutofit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BD" altLang="en-BD"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BD" altLang="en-BD" sz="2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BD" altLang="en-BD" sz="2800" b="0" i="0" u="none" strike="noStrike" cap="none" normalizeH="0" baseline="0" dirty="0">
                <a:ln>
                  <a:noFill/>
                </a:ln>
                <a:solidFill>
                  <a:schemeClr val="tx1"/>
                </a:solidFill>
                <a:effectLst/>
                <a:latin typeface="Arial" panose="020B0604020202020204" pitchFamily="34" charset="0"/>
              </a:rPr>
              <a:t>The term "tripartite system" is commonly ascribed to French </a:t>
            </a:r>
            <a:r>
              <a:rPr kumimoji="0" lang="en-BD" altLang="en-BD" sz="2800" b="0" i="0" strike="noStrike" cap="none" normalizeH="0" baseline="0" dirty="0">
                <a:ln>
                  <a:noFill/>
                </a:ln>
                <a:effectLst/>
                <a:latin typeface="Arial" panose="020B0604020202020204" pitchFamily="34" charset="0"/>
                <a:hlinkClick r:id="rId2" tooltip="Age of Enlightenment">
                  <a:extLst>
                    <a:ext uri="{A12FA001-AC4F-418D-AE19-62706E023703}">
                      <ahyp:hlinkClr xmlns:ahyp="http://schemas.microsoft.com/office/drawing/2018/hyperlinkcolor" val="tx"/>
                    </a:ext>
                  </a:extLst>
                </a:hlinkClick>
              </a:rPr>
              <a:t>Enlightenment</a:t>
            </a:r>
            <a:r>
              <a:rPr kumimoji="0" lang="en-BD" altLang="en-BD" sz="2800" b="0" i="0" strike="noStrike" cap="none" normalizeH="0" baseline="0" dirty="0">
                <a:ln>
                  <a:noFill/>
                </a:ln>
                <a:effectLst/>
                <a:latin typeface="Arial" panose="020B0604020202020204" pitchFamily="34" charset="0"/>
              </a:rPr>
              <a:t> </a:t>
            </a:r>
            <a:r>
              <a:rPr kumimoji="0" lang="en-BD" altLang="en-BD" sz="2800" b="0" i="0" strike="noStrike" cap="none" normalizeH="0" baseline="0" dirty="0">
                <a:ln>
                  <a:noFill/>
                </a:ln>
                <a:effectLst/>
                <a:latin typeface="Arial" panose="020B0604020202020204" pitchFamily="34" charset="0"/>
                <a:hlinkClick r:id="rId3" tooltip="Political philosopher">
                  <a:extLst>
                    <a:ext uri="{A12FA001-AC4F-418D-AE19-62706E023703}">
                      <ahyp:hlinkClr xmlns:ahyp="http://schemas.microsoft.com/office/drawing/2018/hyperlinkcolor" val="tx"/>
                    </a:ext>
                  </a:extLst>
                </a:hlinkClick>
              </a:rPr>
              <a:t>political philosopher</a:t>
            </a:r>
            <a:r>
              <a:rPr kumimoji="0" lang="en-BD" altLang="en-BD" sz="2800" b="0" i="0" strike="noStrike" cap="none" normalizeH="0" baseline="0" dirty="0">
                <a:ln>
                  <a:noFill/>
                </a:ln>
                <a:effectLst/>
                <a:latin typeface="Arial" panose="020B0604020202020204" pitchFamily="34" charset="0"/>
              </a:rPr>
              <a:t> </a:t>
            </a:r>
            <a:r>
              <a:rPr kumimoji="0" lang="en-BD" altLang="en-BD" sz="2800" b="0" i="0" strike="noStrike" cap="none" normalizeH="0" baseline="0" dirty="0">
                <a:ln>
                  <a:noFill/>
                </a:ln>
                <a:effectLst/>
                <a:latin typeface="Arial" panose="020B0604020202020204" pitchFamily="34" charset="0"/>
                <a:hlinkClick r:id="rId4" tooltip="Charles de Secondat, baron de Montesquieu">
                  <a:extLst>
                    <a:ext uri="{A12FA001-AC4F-418D-AE19-62706E023703}">
                      <ahyp:hlinkClr xmlns:ahyp="http://schemas.microsoft.com/office/drawing/2018/hyperlinkcolor" val="tx"/>
                    </a:ext>
                  </a:extLst>
                </a:hlinkClick>
              </a:rPr>
              <a:t>Baron de Montesquieu</a:t>
            </a:r>
            <a:r>
              <a:rPr kumimoji="0" lang="en-BD" altLang="en-BD" sz="2800" b="0" i="0" strike="noStrike" cap="none" normalizeH="0" baseline="0" dirty="0">
                <a:ln>
                  <a:noFill/>
                </a:ln>
                <a:effectLst/>
                <a:latin typeface="Arial" panose="020B0604020202020204" pitchFamily="34" charset="0"/>
              </a:rPr>
              <a:t>, </a:t>
            </a:r>
            <a:r>
              <a:rPr kumimoji="0" lang="en-BD" altLang="en-BD" sz="2800" b="0" i="0" u="none" strike="noStrike" cap="none" normalizeH="0" baseline="0" dirty="0">
                <a:ln>
                  <a:noFill/>
                </a:ln>
                <a:solidFill>
                  <a:schemeClr val="tx1"/>
                </a:solidFill>
                <a:effectLst/>
                <a:latin typeface="Arial" panose="020B0604020202020204" pitchFamily="34" charset="0"/>
              </a:rPr>
              <a:t>although he did not use such a term but referred to "distribution" of powers. </a:t>
            </a:r>
          </a:p>
          <a:p>
            <a:pPr marL="0" marR="0" lvl="0" indent="0" algn="l" defTabSz="914400" rtl="0" eaLnBrk="0" fontAlgn="base" latinLnBrk="0" hangingPunct="0">
              <a:lnSpc>
                <a:spcPct val="100000"/>
              </a:lnSpc>
              <a:spcBef>
                <a:spcPct val="0"/>
              </a:spcBef>
              <a:spcAft>
                <a:spcPct val="0"/>
              </a:spcAft>
              <a:buClrTx/>
              <a:buSzTx/>
              <a:buFontTx/>
              <a:buNone/>
              <a:tabLst/>
            </a:pPr>
            <a:endParaRPr lang="en-BD" altLang="en-BD"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BD" altLang="en-BD" sz="2800" b="0" i="0" u="none" strike="noStrike" cap="none" normalizeH="0" baseline="0" dirty="0">
                <a:ln>
                  <a:noFill/>
                </a:ln>
                <a:solidFill>
                  <a:schemeClr val="tx1"/>
                </a:solidFill>
                <a:effectLst/>
                <a:latin typeface="Arial" panose="020B0604020202020204" pitchFamily="34" charset="0"/>
              </a:rPr>
              <a:t>In </a:t>
            </a:r>
            <a:r>
              <a:rPr kumimoji="0" lang="en-BD" altLang="en-BD" sz="2800" b="0" i="1" u="none" strike="noStrike" cap="none" normalizeH="0" baseline="0" dirty="0">
                <a:ln>
                  <a:noFill/>
                </a:ln>
                <a:effectLst/>
                <a:latin typeface="Arial" panose="020B0604020202020204" pitchFamily="34" charset="0"/>
                <a:hlinkClick r:id="rId5" tooltip="The Spirit of the Laws">
                  <a:extLst>
                    <a:ext uri="{A12FA001-AC4F-418D-AE19-62706E023703}">
                      <ahyp:hlinkClr xmlns:ahyp="http://schemas.microsoft.com/office/drawing/2018/hyperlinkcolor" val="tx"/>
                    </a:ext>
                  </a:extLst>
                </a:hlinkClick>
              </a:rPr>
              <a:t>The Spirit of the Laws</a:t>
            </a:r>
            <a:r>
              <a:rPr kumimoji="0" lang="en-BD" altLang="en-BD" sz="2800" b="0" i="0" u="none" strike="noStrike" cap="none" normalizeH="0" baseline="0" dirty="0">
                <a:ln>
                  <a:noFill/>
                </a:ln>
                <a:effectLst/>
                <a:latin typeface="Arial" panose="020B0604020202020204" pitchFamily="34" charset="0"/>
              </a:rPr>
              <a:t> (1748), Montesquieu described the various forms of distribution of </a:t>
            </a:r>
            <a:r>
              <a:rPr kumimoji="0" lang="en-BD" altLang="en-BD" sz="2800" b="0" i="0" u="none" strike="noStrike" cap="none" normalizeH="0" baseline="0" dirty="0">
                <a:ln>
                  <a:noFill/>
                </a:ln>
                <a:effectLst/>
                <a:latin typeface="Arial" panose="020B0604020202020204" pitchFamily="34" charset="0"/>
                <a:hlinkClick r:id="rId6" tooltip="Political power">
                  <a:extLst>
                    <a:ext uri="{A12FA001-AC4F-418D-AE19-62706E023703}">
                      <ahyp:hlinkClr xmlns:ahyp="http://schemas.microsoft.com/office/drawing/2018/hyperlinkcolor" val="tx"/>
                    </a:ext>
                  </a:extLst>
                </a:hlinkClick>
              </a:rPr>
              <a:t>political power</a:t>
            </a:r>
            <a:r>
              <a:rPr kumimoji="0" lang="en-BD" altLang="en-BD" sz="2800" b="0" i="0" u="none" strike="noStrike" cap="none" normalizeH="0" baseline="0" dirty="0">
                <a:ln>
                  <a:noFill/>
                </a:ln>
                <a:effectLst/>
                <a:latin typeface="Arial" panose="020B0604020202020204" pitchFamily="34" charset="0"/>
              </a:rPr>
              <a:t> among a legislature, an executive, and a judiciary</a:t>
            </a:r>
            <a:r>
              <a:rPr kumimoji="0" lang="en-BD" altLang="en-BD" sz="2800" b="0" i="0" u="none" strike="noStrike" cap="none" normalizeH="0" baseline="0" dirty="0">
                <a:ln>
                  <a:noFill/>
                </a:ln>
                <a:solidFill>
                  <a:schemeClr val="tx1"/>
                </a:solidFill>
                <a:effectLst/>
                <a:latin typeface="Arial" panose="020B0604020202020204" pitchFamily="34" charset="0"/>
              </a:rPr>
              <a:t>. </a:t>
            </a:r>
            <a:endParaRPr lang="en-BD" dirty="0"/>
          </a:p>
        </p:txBody>
      </p:sp>
      <p:sp>
        <p:nvSpPr>
          <p:cNvPr id="11" name="Rectangle 10">
            <a:extLst>
              <a:ext uri="{FF2B5EF4-FFF2-40B4-BE49-F238E27FC236}">
                <a16:creationId xmlns:a16="http://schemas.microsoft.com/office/drawing/2014/main" id="{4280AAFE-21F8-8246-A2C3-7C8E6477EE13}"/>
              </a:ext>
            </a:extLst>
          </p:cNvPr>
          <p:cNvSpPr>
            <a:spLocks noChangeArrowheads="1"/>
          </p:cNvSpPr>
          <p:nvPr/>
        </p:nvSpPr>
        <p:spPr bwMode="auto">
          <a:xfrm>
            <a:off x="0" y="-1571893"/>
            <a:ext cx="3419526"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BD" altLang="en-BD" sz="1200" b="1" i="0" u="none" strike="noStrike" cap="none" normalizeH="0" baseline="0" dirty="0">
                <a:ln>
                  <a:noFill/>
                </a:ln>
                <a:solidFill>
                  <a:schemeClr val="tx1"/>
                </a:solidFill>
                <a:effectLst/>
                <a:latin typeface="Arial" panose="020B0604020202020204" pitchFamily="34" charset="0"/>
              </a:rPr>
              <a:t>Montesquieu's separation of powers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BD" altLang="en-BD" sz="1000" b="0" i="0" u="none" strike="noStrike" cap="none" normalizeH="0" baseline="0" dirty="0">
                <a:ln>
                  <a:noFill/>
                </a:ln>
                <a:solidFill>
                  <a:schemeClr val="tx1"/>
                </a:solidFill>
                <a:effectLst/>
                <a:latin typeface="Arial" panose="020B0604020202020204" pitchFamily="34" charset="0"/>
              </a:rPr>
              <a:t>  </a:t>
            </a:r>
            <a:r>
              <a:rPr kumimoji="0" lang="en-BD" altLang="en-BD" sz="21600" b="0" i="0" u="none" strike="noStrike" cap="none" normalizeH="0" baseline="0" dirty="0">
                <a:ln>
                  <a:noFill/>
                </a:ln>
                <a:solidFill>
                  <a:schemeClr val="tx1"/>
                </a:solidFill>
                <a:effectLst/>
                <a:latin typeface="Arial" panose="020B0604020202020204" pitchFamily="34" charset="0"/>
              </a:rPr>
              <a:t> </a:t>
            </a:r>
            <a:endParaRPr kumimoji="0" lang="en-BD" altLang="en-BD"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6549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D682E-AAB6-A542-9FA9-60D154E03123}"/>
              </a:ext>
            </a:extLst>
          </p:cNvPr>
          <p:cNvSpPr>
            <a:spLocks noGrp="1"/>
          </p:cNvSpPr>
          <p:nvPr>
            <p:ph type="title"/>
          </p:nvPr>
        </p:nvSpPr>
        <p:spPr/>
        <p:txBody>
          <a:bodyPr/>
          <a:lstStyle/>
          <a:p>
            <a:endParaRPr lang="en-BD"/>
          </a:p>
        </p:txBody>
      </p:sp>
      <p:sp>
        <p:nvSpPr>
          <p:cNvPr id="3" name="Content Placeholder 2">
            <a:extLst>
              <a:ext uri="{FF2B5EF4-FFF2-40B4-BE49-F238E27FC236}">
                <a16:creationId xmlns:a16="http://schemas.microsoft.com/office/drawing/2014/main" id="{839CA232-83A0-7F4E-8202-44127FF9338D}"/>
              </a:ext>
            </a:extLst>
          </p:cNvPr>
          <p:cNvSpPr>
            <a:spLocks noGrp="1"/>
          </p:cNvSpPr>
          <p:nvPr>
            <p:ph idx="1"/>
          </p:nvPr>
        </p:nvSpPr>
        <p:spPr/>
        <p:txBody>
          <a:bodyPr/>
          <a:lstStyle/>
          <a:p>
            <a:r>
              <a:rPr kumimoji="0" lang="en-BD" altLang="en-BD" sz="2800" b="0" i="0" u="none" strike="noStrike" cap="none" normalizeH="0" baseline="0" dirty="0">
                <a:ln>
                  <a:noFill/>
                </a:ln>
                <a:solidFill>
                  <a:schemeClr val="tx1"/>
                </a:solidFill>
                <a:effectLst/>
                <a:latin typeface="Arial" panose="020B0604020202020204" pitchFamily="34" charset="0"/>
              </a:rPr>
              <a:t>Montesquieu's approach was to present and defend a form of government whose powers were not excessively centralized in a single monarch or similar ruler (a form known then as "aristocracy"). He based this model on the </a:t>
            </a:r>
            <a:r>
              <a:rPr kumimoji="0" lang="en-BD" altLang="en-BD" sz="2800" b="0" i="0" u="none" strike="noStrike" cap="none" normalizeH="0" baseline="0" dirty="0">
                <a:ln>
                  <a:noFill/>
                </a:ln>
                <a:solidFill>
                  <a:schemeClr val="tx1"/>
                </a:solidFill>
                <a:effectLst/>
                <a:latin typeface="Arial" panose="020B0604020202020204" pitchFamily="34" charset="0"/>
                <a:hlinkClick r:id="rId2" tooltip="Constitution of the Roman Republic"/>
              </a:rPr>
              <a:t>Constitution of the Roman Republic</a:t>
            </a:r>
            <a:r>
              <a:rPr kumimoji="0" lang="en-BD" altLang="en-BD" sz="2800" b="0" i="0" u="none" strike="noStrike" cap="none" normalizeH="0" baseline="0" dirty="0">
                <a:ln>
                  <a:noFill/>
                </a:ln>
                <a:solidFill>
                  <a:schemeClr val="tx1"/>
                </a:solidFill>
                <a:effectLst/>
                <a:latin typeface="Arial" panose="020B0604020202020204" pitchFamily="34" charset="0"/>
              </a:rPr>
              <a:t> and the </a:t>
            </a:r>
            <a:r>
              <a:rPr kumimoji="0" lang="en-BD" altLang="en-BD" sz="2800" b="0" i="0" u="none" strike="noStrike" cap="none" normalizeH="0" baseline="0" dirty="0">
                <a:ln>
                  <a:noFill/>
                </a:ln>
                <a:solidFill>
                  <a:schemeClr val="tx1"/>
                </a:solidFill>
                <a:effectLst/>
                <a:latin typeface="Arial" panose="020B0604020202020204" pitchFamily="34" charset="0"/>
                <a:hlinkClick r:id="rId3" tooltip="Constitution of the United Kingdom"/>
              </a:rPr>
              <a:t>British constitutional system</a:t>
            </a:r>
            <a:r>
              <a:rPr kumimoji="0" lang="en-BD" altLang="en-BD" sz="2800" b="0" i="0" u="none" strike="noStrike" cap="none" normalizeH="0" baseline="0" dirty="0">
                <a:ln>
                  <a:noFill/>
                </a:ln>
                <a:solidFill>
                  <a:schemeClr val="tx1"/>
                </a:solidFill>
                <a:effectLst/>
                <a:latin typeface="Arial" panose="020B0604020202020204" pitchFamily="34" charset="0"/>
              </a:rPr>
              <a:t>. </a:t>
            </a:r>
            <a:endParaRPr lang="en-BD" dirty="0"/>
          </a:p>
        </p:txBody>
      </p:sp>
    </p:spTree>
    <p:extLst>
      <p:ext uri="{BB962C8B-B14F-4D97-AF65-F5344CB8AC3E}">
        <p14:creationId xmlns:p14="http://schemas.microsoft.com/office/powerpoint/2010/main" val="2504500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2D798-D881-AD40-A5EA-15C49F365574}"/>
              </a:ext>
            </a:extLst>
          </p:cNvPr>
          <p:cNvSpPr>
            <a:spLocks noGrp="1"/>
          </p:cNvSpPr>
          <p:nvPr>
            <p:ph type="title"/>
          </p:nvPr>
        </p:nvSpPr>
        <p:spPr/>
        <p:txBody>
          <a:bodyPr/>
          <a:lstStyle/>
          <a:p>
            <a:endParaRPr lang="en-BD"/>
          </a:p>
        </p:txBody>
      </p:sp>
      <p:sp>
        <p:nvSpPr>
          <p:cNvPr id="3" name="Content Placeholder 2">
            <a:extLst>
              <a:ext uri="{FF2B5EF4-FFF2-40B4-BE49-F238E27FC236}">
                <a16:creationId xmlns:a16="http://schemas.microsoft.com/office/drawing/2014/main" id="{45AF95E4-B075-124A-8754-7DBBD7D4144A}"/>
              </a:ext>
            </a:extLst>
          </p:cNvPr>
          <p:cNvSpPr>
            <a:spLocks noGrp="1"/>
          </p:cNvSpPr>
          <p:nvPr>
            <p:ph idx="1"/>
          </p:nvPr>
        </p:nvSpPr>
        <p:spPr/>
        <p:txBody>
          <a:bodyPr/>
          <a:lstStyle/>
          <a:p>
            <a:r>
              <a:rPr kumimoji="0" lang="en-BD" altLang="en-BD" sz="2800" b="0" i="0" u="none" strike="noStrike" cap="none" normalizeH="0" baseline="0" dirty="0">
                <a:ln>
                  <a:noFill/>
                </a:ln>
                <a:solidFill>
                  <a:schemeClr val="tx1"/>
                </a:solidFill>
                <a:effectLst/>
                <a:latin typeface="Arial" panose="020B0604020202020204" pitchFamily="34" charset="0"/>
              </a:rPr>
              <a:t>Montesquieu took the view that the Roman Republic had powers separated so that no one could usurp complete power. In the British constitutional system, Montesquieu discerned a separation of powers among the monarch, Parliament, and the courts of law.</a:t>
            </a:r>
          </a:p>
          <a:p>
            <a:endParaRPr lang="en-BD" dirty="0"/>
          </a:p>
        </p:txBody>
      </p:sp>
    </p:spTree>
    <p:extLst>
      <p:ext uri="{BB962C8B-B14F-4D97-AF65-F5344CB8AC3E}">
        <p14:creationId xmlns:p14="http://schemas.microsoft.com/office/powerpoint/2010/main" val="3030059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757D1-0072-1F4C-8380-22780136DCF0}"/>
              </a:ext>
            </a:extLst>
          </p:cNvPr>
          <p:cNvSpPr>
            <a:spLocks noGrp="1"/>
          </p:cNvSpPr>
          <p:nvPr>
            <p:ph type="title"/>
          </p:nvPr>
        </p:nvSpPr>
        <p:spPr/>
        <p:txBody>
          <a:bodyPr/>
          <a:lstStyle/>
          <a:p>
            <a:endParaRPr lang="en-BD"/>
          </a:p>
        </p:txBody>
      </p:sp>
      <p:sp>
        <p:nvSpPr>
          <p:cNvPr id="3" name="Content Placeholder 2">
            <a:extLst>
              <a:ext uri="{FF2B5EF4-FFF2-40B4-BE49-F238E27FC236}">
                <a16:creationId xmlns:a16="http://schemas.microsoft.com/office/drawing/2014/main" id="{48BA08A2-98CF-C048-A605-2A2B693702FF}"/>
              </a:ext>
            </a:extLst>
          </p:cNvPr>
          <p:cNvSpPr>
            <a:spLocks noGrp="1"/>
          </p:cNvSpPr>
          <p:nvPr>
            <p:ph idx="1"/>
          </p:nvPr>
        </p:nvSpPr>
        <p:spPr/>
        <p:txBody>
          <a:bodyPr/>
          <a:lstStyle/>
          <a:p>
            <a:r>
              <a:rPr kumimoji="0" lang="en-BD" altLang="en-BD" sz="2800" b="0" i="0" u="none" strike="noStrike" cap="none" normalizeH="0" baseline="0" dirty="0">
                <a:ln>
                  <a:noFill/>
                </a:ln>
                <a:solidFill>
                  <a:schemeClr val="tx1"/>
                </a:solidFill>
                <a:effectLst/>
                <a:latin typeface="Arial" panose="020B0604020202020204" pitchFamily="34" charset="0"/>
              </a:rPr>
              <a:t>In every government there are three sorts of power: the legislative; the executive in respect to things dependent on the law of nations; and the executive in regard to matters that depend on the civil law. </a:t>
            </a:r>
          </a:p>
          <a:p>
            <a:endParaRPr lang="en-BD" dirty="0"/>
          </a:p>
        </p:txBody>
      </p:sp>
    </p:spTree>
    <p:extLst>
      <p:ext uri="{BB962C8B-B14F-4D97-AF65-F5344CB8AC3E}">
        <p14:creationId xmlns:p14="http://schemas.microsoft.com/office/powerpoint/2010/main" val="1331471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604</Words>
  <Application>Microsoft Office PowerPoint</Application>
  <PresentationFormat>Widescreen</PresentationFormat>
  <Paragraphs>21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The doctrine of the separation of powers requires that the principal institutions of state— executive, legislature and judiciary—should be clearly divided in order to safeguard citizens' liberties and guard against tyranny.</vt:lpstr>
      <vt:lpstr>PowerPoint Presentation</vt:lpstr>
      <vt:lpstr>PowerPoint Presentation</vt:lpstr>
      <vt:lpstr>PowerPoint Presentation</vt:lpstr>
      <vt:lpstr>PowerPoint Presentation</vt:lpstr>
      <vt:lpstr>Montesquieu</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doctrine of the separation of powers requires that the principal institutions of state— executive, legislature and judiciary—should be clearly divided in order to safeguard citizens' liberties and guard against tyranny.</dc:title>
  <dc:creator>kabir alam</dc:creator>
  <cp:lastModifiedBy>CLASSROOM</cp:lastModifiedBy>
  <cp:revision>4</cp:revision>
  <dcterms:created xsi:type="dcterms:W3CDTF">2023-03-01T14:37:55Z</dcterms:created>
  <dcterms:modified xsi:type="dcterms:W3CDTF">2023-03-04T05:30:47Z</dcterms:modified>
</cp:coreProperties>
</file>