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0" r:id="rId3"/>
    <p:sldId id="262" r:id="rId4"/>
    <p:sldId id="271"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529" autoAdjust="0"/>
  </p:normalViewPr>
  <p:slideViewPr>
    <p:cSldViewPr snapToGrid="0">
      <p:cViewPr varScale="1">
        <p:scale>
          <a:sx n="86" d="100"/>
          <a:sy n="86" d="100"/>
        </p:scale>
        <p:origin x="418"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06-May-24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06-May-24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06-May-24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06-May-24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06-May-24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06-May-24</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06-May-24</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06-May-24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06-May-24</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06-May-24</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06-May-24</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06-May-24</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06-May-24</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7000">
              <a:schemeClr val="accent1">
                <a:lumMod val="5000"/>
                <a:lumOff val="95000"/>
              </a:schemeClr>
            </a:gs>
            <a:gs pos="6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5192" y="755780"/>
            <a:ext cx="4422709" cy="970383"/>
          </a:xfrm>
          <a:noFill/>
          <a:ln>
            <a:noFill/>
          </a:ln>
          <a:effectLst/>
        </p:spPr>
        <p:txBody>
          <a:bodyPr>
            <a:normAutofit/>
          </a:bodyPr>
          <a:lstStyle/>
          <a:p>
            <a:r>
              <a:rPr lang="en-US" dirty="0">
                <a:solidFill>
                  <a:schemeClr val="accent6">
                    <a:lumMod val="50000"/>
                  </a:schemeClr>
                </a:solidFill>
              </a:rPr>
              <a:t>Fast Gear&gt;&gt;&gt;</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useBgFill="1">
        <p:nvSpPr>
          <p:cNvPr id="3" name="Subtitle 2"/>
          <p:cNvSpPr>
            <a:spLocks noGrp="1"/>
          </p:cNvSpPr>
          <p:nvPr>
            <p:ph type="subTitle" idx="1"/>
          </p:nvPr>
        </p:nvSpPr>
        <p:spPr>
          <a:xfrm>
            <a:off x="485192" y="2411963"/>
            <a:ext cx="5120640" cy="1226976"/>
          </a:xfrm>
          <a:effectLst/>
        </p:spPr>
        <p:txBody>
          <a:bodyPr>
            <a:normAutofit/>
          </a:bodyPr>
          <a:lstStyle/>
          <a:p>
            <a:r>
              <a:rPr lang="en-US" sz="2000" dirty="0">
                <a:solidFill>
                  <a:schemeClr val="bg2">
                    <a:lumMod val="10000"/>
                  </a:schemeClr>
                </a:solidFill>
                <a:latin typeface="Leelawadee UI Semilight" panose="020B0402040204020203" pitchFamily="34" charset="-34"/>
                <a:cs typeface="Leelawadee UI Semilight" panose="020B0402040204020203" pitchFamily="34" charset="-34"/>
              </a:rPr>
              <a:t>Online Movie Ticket Booking System In C Programming</a:t>
            </a:r>
          </a:p>
          <a:p>
            <a:endParaRPr lang="en-US" dirty="0"/>
          </a:p>
        </p:txBody>
      </p:sp>
      <p:sp>
        <p:nvSpPr>
          <p:cNvPr id="4" name="Rectangle 3"/>
          <p:cNvSpPr/>
          <p:nvPr/>
        </p:nvSpPr>
        <p:spPr>
          <a:xfrm>
            <a:off x="0" y="1642188"/>
            <a:ext cx="2752530" cy="587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6">
                    <a:lumMod val="50000"/>
                  </a:schemeClr>
                </a:solidFill>
                <a:effectLst>
                  <a:outerShdw blurRad="38100" dist="19050" dir="2700000" algn="tl" rotWithShape="0">
                    <a:schemeClr val="dk1">
                      <a:alpha val="40000"/>
                    </a:schemeClr>
                  </a:outerShdw>
                </a:effectLst>
                <a:latin typeface="Eras Light ITC" panose="020B0402030504020804" pitchFamily="34" charset="0"/>
              </a:rPr>
              <a:t>The project in C</a:t>
            </a:r>
            <a:endParaRPr lang="en-US" dirty="0">
              <a:solidFill>
                <a:schemeClr val="accent6">
                  <a:lumMod val="50000"/>
                </a:schemeClr>
              </a:solidFill>
              <a:latin typeface="Eras Light ITC" panose="020B0402030504020804" pitchFamily="34" charset="0"/>
            </a:endParaRP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Future Scope:</a:t>
            </a:r>
          </a:p>
        </p:txBody>
      </p:sp>
      <p:sp>
        <p:nvSpPr>
          <p:cNvPr id="6" name="Text Placeholder 5"/>
          <p:cNvSpPr>
            <a:spLocks noGrp="1"/>
          </p:cNvSpPr>
          <p:nvPr>
            <p:ph type="body" sz="half" idx="2"/>
          </p:nvPr>
        </p:nvSpPr>
        <p:spPr>
          <a:xfrm>
            <a:off x="1295399" y="1828800"/>
            <a:ext cx="9877425" cy="4343400"/>
          </a:xfrm>
        </p:spPr>
        <p:txBody>
          <a:bodyPr>
            <a:normAutofit fontScale="77500" lnSpcReduction="20000"/>
          </a:bodyPr>
          <a:lstStyle/>
          <a:p>
            <a:r>
              <a:rPr lang="en-US" sz="8800" b="1" dirty="0">
                <a:solidFill>
                  <a:schemeClr val="tx2"/>
                </a:solidFill>
              </a:rPr>
              <a:t>. </a:t>
            </a:r>
            <a:r>
              <a:rPr lang="en-US" sz="4600" dirty="0">
                <a:solidFill>
                  <a:schemeClr val="tx2"/>
                </a:solidFill>
                <a:latin typeface="Bahnschrift Light" panose="020B0502040204020203" pitchFamily="34" charset="0"/>
                <a:cs typeface="Arial" panose="020B0604020202020204" pitchFamily="34" charset="0"/>
              </a:rPr>
              <a:t>We can add a system to create an account.</a:t>
            </a:r>
          </a:p>
          <a:p>
            <a:r>
              <a:rPr lang="en-US" sz="8800" b="1" dirty="0">
                <a:solidFill>
                  <a:schemeClr val="tx2"/>
                </a:solidFill>
              </a:rPr>
              <a:t>. </a:t>
            </a:r>
            <a:r>
              <a:rPr lang="en-US" sz="4600" dirty="0">
                <a:solidFill>
                  <a:schemeClr val="tx2"/>
                </a:solidFill>
                <a:latin typeface="Bahnschrift Light" panose="020B0502040204020203" pitchFamily="34" charset="0"/>
                <a:cs typeface="Arial" panose="020B0604020202020204" pitchFamily="34" charset="0"/>
              </a:rPr>
              <a:t>We can add printer in future.</a:t>
            </a:r>
          </a:p>
          <a:p>
            <a:r>
              <a:rPr lang="en-US" sz="8800" b="1" dirty="0">
                <a:solidFill>
                  <a:schemeClr val="tx2"/>
                </a:solidFill>
              </a:rPr>
              <a:t>.</a:t>
            </a:r>
            <a:r>
              <a:rPr lang="en-US" sz="8800" dirty="0">
                <a:solidFill>
                  <a:schemeClr val="tx2"/>
                </a:solidFill>
              </a:rPr>
              <a:t> </a:t>
            </a:r>
            <a:r>
              <a:rPr lang="en-US" sz="4600" dirty="0">
                <a:solidFill>
                  <a:schemeClr val="tx2"/>
                </a:solidFill>
                <a:latin typeface="Bahnschrift Light" panose="020B0502040204020203" pitchFamily="34" charset="0"/>
                <a:cs typeface="Arial" panose="020B0604020202020204" pitchFamily="34" charset="0"/>
              </a:rPr>
              <a:t>We can give more advanced programs for the          system including more facilities.</a:t>
            </a:r>
          </a:p>
          <a:p>
            <a:r>
              <a:rPr lang="en-US" sz="8800" b="1" dirty="0">
                <a:solidFill>
                  <a:schemeClr val="tx2"/>
                </a:solidFill>
              </a:rPr>
              <a:t>.</a:t>
            </a:r>
            <a:r>
              <a:rPr lang="en-US" sz="8800" dirty="0">
                <a:solidFill>
                  <a:schemeClr val="tx2"/>
                </a:solidFill>
              </a:rPr>
              <a:t> </a:t>
            </a:r>
            <a:r>
              <a:rPr lang="en-US" sz="4600" dirty="0">
                <a:solidFill>
                  <a:schemeClr val="tx2"/>
                </a:solidFill>
                <a:latin typeface="Bahnschrift Light" panose="020B0502040204020203" pitchFamily="34" charset="0"/>
                <a:cs typeface="Arial" panose="020B0604020202020204" pitchFamily="34" charset="0"/>
              </a:rPr>
              <a:t>We can improve the program for more heavy duties.</a:t>
            </a:r>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245803"/>
            <a:ext cx="9601200" cy="1036850"/>
          </a:xfrm>
        </p:spPr>
        <p:txBody>
          <a:bodyPr/>
          <a:lstStyle/>
          <a:p>
            <a:r>
              <a:rPr lang="en-US" dirty="0">
                <a:solidFill>
                  <a:schemeClr val="bg2"/>
                </a:solidFill>
              </a:rPr>
              <a:t>Project Information</a:t>
            </a:r>
          </a:p>
        </p:txBody>
      </p:sp>
      <p:sp>
        <p:nvSpPr>
          <p:cNvPr id="3" name="Content Placeholder 2"/>
          <p:cNvSpPr>
            <a:spLocks noGrp="1"/>
          </p:cNvSpPr>
          <p:nvPr>
            <p:ph sz="half" idx="4294967295"/>
          </p:nvPr>
        </p:nvSpPr>
        <p:spPr>
          <a:xfrm>
            <a:off x="755780" y="1819470"/>
            <a:ext cx="9601200" cy="4343400"/>
          </a:xfrm>
        </p:spPr>
        <p:txBody>
          <a:bodyPr>
            <a:normAutofit/>
          </a:bodyPr>
          <a:lstStyle/>
          <a:p>
            <a:pPr marL="0" indent="0">
              <a:buNone/>
            </a:pPr>
            <a:r>
              <a:rPr lang="en-US" sz="2000" u="sng" dirty="0">
                <a:solidFill>
                  <a:schemeClr val="tx2"/>
                </a:solidFill>
              </a:rPr>
              <a:t>Project Name: </a:t>
            </a:r>
            <a:r>
              <a:rPr lang="en-US" sz="2000" dirty="0">
                <a:solidFill>
                  <a:schemeClr val="accent6">
                    <a:lumMod val="50000"/>
                  </a:schemeClr>
                </a:solidFill>
                <a:latin typeface="Times New Roman" panose="02020603050405020304" pitchFamily="18" charset="0"/>
                <a:cs typeface="Times New Roman" panose="02020603050405020304" pitchFamily="18" charset="0"/>
              </a:rPr>
              <a:t>Online Movie Ticket Booking System In C Programming</a:t>
            </a:r>
          </a:p>
          <a:p>
            <a:pPr marL="0" indent="0">
              <a:buNone/>
            </a:pPr>
            <a:r>
              <a:rPr lang="en-US" sz="2000" u="sng" dirty="0">
                <a:solidFill>
                  <a:schemeClr val="tx2"/>
                </a:solidFill>
                <a:cs typeface="Leelawadee UI Semilight" panose="020B0402040204020203" pitchFamily="34" charset="-34"/>
              </a:rPr>
              <a:t>Introduction</a:t>
            </a:r>
            <a:r>
              <a:rPr lang="en-US" sz="2000" u="sng" dirty="0">
                <a:solidFill>
                  <a:schemeClr val="tx2"/>
                </a:solidFill>
                <a:latin typeface="Leelawadee UI Semilight" panose="020B0402040204020203" pitchFamily="34" charset="-34"/>
                <a:cs typeface="Leelawadee UI Semilight" panose="020B0402040204020203" pitchFamily="34" charset="-34"/>
              </a:rPr>
              <a:t>:</a:t>
            </a:r>
          </a:p>
          <a:p>
            <a:pPr marL="0" indent="0">
              <a:buNone/>
            </a:pPr>
            <a:r>
              <a:rPr lang="en-US" dirty="0">
                <a:solidFill>
                  <a:schemeClr val="tx2"/>
                </a:solidFill>
                <a:latin typeface="Bell MT" panose="02020503060305020303" pitchFamily="18" charset="0"/>
              </a:rPr>
              <a:t>Movie Ticket Booking System is based on the concept to generate the Movie records and to add &amp; update it.  Here User can add Movie title with their ticket price and release date details safely and it’s not time consuming. This System makes easy to store records of each and every employee. The whole project is designed in ‘C’ language and different variables and strings have been used for the development of this project. This mini project is easy to operate and understand by the users.</a:t>
            </a:r>
            <a:endParaRPr lang="en-US" dirty="0">
              <a:solidFill>
                <a:schemeClr val="tx2"/>
              </a:solidFill>
              <a:latin typeface="Bell MT" panose="02020503060305020303" pitchFamily="18" charset="0"/>
              <a:cs typeface="Leelawadee UI Semilight" panose="020B0402040204020203" pitchFamily="34" charset="-34"/>
            </a:endParaRPr>
          </a:p>
          <a:p>
            <a:pPr marL="0" indent="0">
              <a:buNone/>
            </a:pPr>
            <a:endParaRPr lang="en-US" dirty="0">
              <a:solidFill>
                <a:schemeClr val="tx2"/>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52" y="128760"/>
            <a:ext cx="6400800" cy="1140204"/>
          </a:xfrm>
        </p:spPr>
        <p:txBody>
          <a:bodyPr/>
          <a:lstStyle/>
          <a:p>
            <a:r>
              <a:rPr lang="en-US" b="1" u="sng" dirty="0"/>
              <a:t>Features:</a:t>
            </a:r>
          </a:p>
        </p:txBody>
      </p:sp>
      <p:sp>
        <p:nvSpPr>
          <p:cNvPr id="4" name="Subtitle 3"/>
          <p:cNvSpPr>
            <a:spLocks noGrp="1"/>
          </p:cNvSpPr>
          <p:nvPr>
            <p:ph type="subTitle" idx="1"/>
          </p:nvPr>
        </p:nvSpPr>
        <p:spPr>
          <a:xfrm>
            <a:off x="701781" y="1560992"/>
            <a:ext cx="7155024" cy="4394718"/>
          </a:xfrm>
        </p:spPr>
        <p:txBody>
          <a:bodyPr>
            <a:normAutofit fontScale="25000" lnSpcReduction="20000"/>
          </a:bodyPr>
          <a:lstStyle/>
          <a:p>
            <a:r>
              <a:rPr lang="en-US" sz="26400" dirty="0"/>
              <a:t>. </a:t>
            </a:r>
            <a:r>
              <a:rPr lang="en-US" sz="11100" dirty="0"/>
              <a:t>Proper Log-In System.</a:t>
            </a:r>
          </a:p>
          <a:p>
            <a:r>
              <a:rPr lang="en-US" sz="26400" dirty="0"/>
              <a:t>. </a:t>
            </a:r>
            <a:r>
              <a:rPr lang="en-US" dirty="0"/>
              <a:t> </a:t>
            </a:r>
            <a:r>
              <a:rPr lang="en-US" sz="11200" dirty="0"/>
              <a:t>Password Protected.</a:t>
            </a:r>
            <a:endParaRPr lang="en-US" sz="26400" dirty="0"/>
          </a:p>
          <a:p>
            <a:r>
              <a:rPr lang="en-US" sz="26400" dirty="0"/>
              <a:t>. </a:t>
            </a:r>
            <a:r>
              <a:rPr lang="en-US" sz="11200" dirty="0"/>
              <a:t>Easy To Add, Modify, Store And Process  Movie Records.</a:t>
            </a:r>
          </a:p>
          <a:p>
            <a:r>
              <a:rPr lang="en-US" sz="26400" dirty="0"/>
              <a:t>. </a:t>
            </a:r>
            <a:r>
              <a:rPr lang="en-US" sz="11200" dirty="0"/>
              <a:t>Book Tickets and View Transections.</a:t>
            </a:r>
          </a:p>
          <a:p>
            <a:endParaRPr lang="en-US" sz="9600" dirty="0"/>
          </a:p>
          <a:p>
            <a:endParaRPr lang="en-US" sz="10600" dirty="0"/>
          </a:p>
          <a:p>
            <a:endParaRPr lang="en-US" dirty="0"/>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910" y="340859"/>
            <a:ext cx="9601200" cy="1036850"/>
          </a:xfrm>
        </p:spPr>
        <p:txBody>
          <a:bodyPr>
            <a:normAutofit/>
          </a:bodyPr>
          <a:lstStyle/>
          <a:p>
            <a:r>
              <a:rPr lang="en-US" dirty="0">
                <a:solidFill>
                  <a:schemeClr val="bg1">
                    <a:lumMod val="85000"/>
                  </a:schemeClr>
                </a:solidFill>
              </a:rPr>
              <a:t>Project</a:t>
            </a:r>
            <a:r>
              <a:rPr lang="en-US" sz="3600" dirty="0">
                <a:solidFill>
                  <a:schemeClr val="bg1">
                    <a:lumMod val="85000"/>
                  </a:schemeClr>
                </a:solidFill>
              </a:rPr>
              <a:t> Screenshots:</a:t>
            </a:r>
          </a:p>
        </p:txBody>
      </p:sp>
      <p:sp>
        <p:nvSpPr>
          <p:cNvPr id="4" name="Text Placeholder 3"/>
          <p:cNvSpPr>
            <a:spLocks noGrp="1"/>
          </p:cNvSpPr>
          <p:nvPr>
            <p:ph type="body" sz="half" idx="2"/>
          </p:nvPr>
        </p:nvSpPr>
        <p:spPr>
          <a:xfrm>
            <a:off x="1295400" y="5243210"/>
            <a:ext cx="4556448" cy="914400"/>
          </a:xfrm>
        </p:spPr>
        <p:txBody>
          <a:bodyPr/>
          <a:lstStyle/>
          <a:p>
            <a:r>
              <a:rPr lang="en-US" dirty="0"/>
              <a:t>The first picture shows Log-in system. The Log-in system is very secure!</a:t>
            </a:r>
          </a:p>
        </p:txBody>
      </p:sp>
      <p:pic>
        <p:nvPicPr>
          <p:cNvPr id="8" name="Picture Placeholder 7"/>
          <p:cNvPicPr>
            <a:picLocks noGrp="1" noChangeAspect="1"/>
          </p:cNvPicPr>
          <p:nvPr>
            <p:ph type="pic" idx="13"/>
          </p:nvPr>
        </p:nvPicPr>
        <p:blipFill>
          <a:blip r:embed="rId2">
            <a:extLst>
              <a:ext uri="{28A0092B-C50C-407E-A947-70E740481C1C}">
                <a14:useLocalDpi xmlns:a14="http://schemas.microsoft.com/office/drawing/2010/main" val="0"/>
              </a:ext>
            </a:extLst>
          </a:blip>
          <a:srcRect l="15002" r="15002"/>
          <a:stretch>
            <a:fillRect/>
          </a:stretch>
        </p:blipFill>
        <p:spPr>
          <a:xfrm>
            <a:off x="1295400" y="1656181"/>
            <a:ext cx="4556448" cy="3611144"/>
          </a:xfrm>
          <a:prstGeom prst="rect">
            <a:avLst/>
          </a:prstGeom>
          <a:ln>
            <a:noFill/>
          </a:ln>
          <a:effectLst>
            <a:outerShdw blurRad="292100" dist="139700" dir="2700000" algn="tl" rotWithShape="0">
              <a:srgbClr val="333333">
                <a:alpha val="65000"/>
              </a:srgbClr>
            </a:outerShdw>
          </a:effectLst>
        </p:spPr>
      </p:pic>
      <p:sp>
        <p:nvSpPr>
          <p:cNvPr id="6" name="Text Placeholder 5"/>
          <p:cNvSpPr>
            <a:spLocks noGrp="1"/>
          </p:cNvSpPr>
          <p:nvPr>
            <p:ph type="body" sz="half" idx="14"/>
          </p:nvPr>
        </p:nvSpPr>
        <p:spPr>
          <a:xfrm>
            <a:off x="6345992" y="5243209"/>
            <a:ext cx="4550608" cy="928991"/>
          </a:xfrm>
        </p:spPr>
        <p:txBody>
          <a:bodyPr/>
          <a:lstStyle/>
          <a:p>
            <a:r>
              <a:rPr lang="en-US" dirty="0"/>
              <a:t>The second picture shows the Main Menu of the project. Where you can select what option you want to choose.</a:t>
            </a:r>
          </a:p>
        </p:txBody>
      </p:sp>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345992" y="1656182"/>
            <a:ext cx="4550608" cy="36111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5524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250"/>
                                        <p:tgtEl>
                                          <p:spTgt spid="4">
                                            <p:txEl>
                                              <p:pRg st="0" end="0"/>
                                            </p:txEl>
                                          </p:spTgt>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12284"/>
            <a:ext cx="9601200" cy="1036850"/>
          </a:xfrm>
        </p:spPr>
        <p:txBody>
          <a:bodyPr/>
          <a:lstStyle/>
          <a:p>
            <a:r>
              <a:rPr lang="en-US" dirty="0">
                <a:solidFill>
                  <a:schemeClr val="bg1">
                    <a:lumMod val="85000"/>
                  </a:schemeClr>
                </a:solidFill>
              </a:rPr>
              <a:t>Project screenshots:</a:t>
            </a:r>
          </a:p>
        </p:txBody>
      </p:sp>
      <p:sp>
        <p:nvSpPr>
          <p:cNvPr id="5" name="Text Placeholder 4"/>
          <p:cNvSpPr>
            <a:spLocks noGrp="1"/>
          </p:cNvSpPr>
          <p:nvPr>
            <p:ph type="body" sz="half" idx="2"/>
          </p:nvPr>
        </p:nvSpPr>
        <p:spPr>
          <a:xfrm>
            <a:off x="1295400" y="5333098"/>
            <a:ext cx="4575048" cy="839102"/>
          </a:xfrm>
        </p:spPr>
        <p:txBody>
          <a:bodyPr>
            <a:normAutofit fontScale="92500" lnSpcReduction="20000"/>
          </a:bodyPr>
          <a:lstStyle/>
          <a:p>
            <a:r>
              <a:rPr lang="en-US" dirty="0"/>
              <a:t>After choosing option 1, you have to give a Movie code, Movie name, Movie release date and Ticket price to insert a movie. It will store the information.</a:t>
            </a:r>
          </a:p>
        </p:txBody>
      </p:sp>
      <p:sp>
        <p:nvSpPr>
          <p:cNvPr id="8" name="Text Placeholder 7"/>
          <p:cNvSpPr>
            <a:spLocks noGrp="1"/>
          </p:cNvSpPr>
          <p:nvPr>
            <p:ph type="body" sz="half" idx="14"/>
          </p:nvPr>
        </p:nvSpPr>
        <p:spPr>
          <a:xfrm>
            <a:off x="6324600" y="5333098"/>
            <a:ext cx="4572000" cy="839102"/>
          </a:xfrm>
        </p:spPr>
        <p:txBody>
          <a:bodyPr/>
          <a:lstStyle/>
          <a:p>
            <a:r>
              <a:rPr lang="en-US" dirty="0"/>
              <a:t>The picture shows the stored movie </a:t>
            </a:r>
            <a:r>
              <a:rPr lang="en-US" dirty="0" err="1"/>
              <a:t>informations</a:t>
            </a:r>
            <a:r>
              <a:rPr lang="en-US" dirty="0"/>
              <a:t>.</a:t>
            </a:r>
          </a:p>
        </p:txBody>
      </p:sp>
      <p:pic>
        <p:nvPicPr>
          <p:cNvPr id="16" name="Picture Placeholder 15"/>
          <p:cNvPicPr>
            <a:picLocks noGrp="1" noChangeAspect="1"/>
          </p:cNvPicPr>
          <p:nvPr>
            <p:ph type="pic" idx="1"/>
          </p:nvPr>
        </p:nvPicPr>
        <p:blipFill>
          <a:blip r:embed="rId2">
            <a:extLst>
              <a:ext uri="{28A0092B-C50C-407E-A947-70E740481C1C}">
                <a14:useLocalDpi xmlns:a14="http://schemas.microsoft.com/office/drawing/2010/main" val="0"/>
              </a:ext>
            </a:extLst>
          </a:blip>
          <a:srcRect t="5043" b="5043"/>
          <a:stretch>
            <a:fillRect/>
          </a:stretch>
        </p:blipFill>
        <p:spPr>
          <a:prstGeom prst="rect">
            <a:avLst/>
          </a:prstGeom>
          <a:ln>
            <a:noFill/>
          </a:ln>
          <a:effectLst>
            <a:outerShdw blurRad="292100" dist="139700" dir="2700000" algn="tl" rotWithShape="0">
              <a:srgbClr val="333333">
                <a:alpha val="65000"/>
              </a:srgbClr>
            </a:outerShdw>
          </a:effectLst>
        </p:spPr>
      </p:pic>
      <p:pic>
        <p:nvPicPr>
          <p:cNvPr id="21" name="Picture Placeholder 20"/>
          <p:cNvPicPr>
            <a:picLocks noGrp="1" noChangeAspect="1"/>
          </p:cNvPicPr>
          <p:nvPr>
            <p:ph type="pic" idx="13"/>
          </p:nvPr>
        </p:nvPicPr>
        <p:blipFill>
          <a:blip r:embed="rId3">
            <a:extLst>
              <a:ext uri="{28A0092B-C50C-407E-A947-70E740481C1C}">
                <a14:useLocalDpi xmlns:a14="http://schemas.microsoft.com/office/drawing/2010/main" val="0"/>
              </a:ext>
            </a:extLst>
          </a:blip>
          <a:srcRect t="7252" b="7252"/>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Project Screenshots:</a:t>
            </a:r>
          </a:p>
        </p:txBody>
      </p:sp>
      <p:sp>
        <p:nvSpPr>
          <p:cNvPr id="5" name="Text Placeholder 4"/>
          <p:cNvSpPr>
            <a:spLocks noGrp="1"/>
          </p:cNvSpPr>
          <p:nvPr>
            <p:ph type="body" sz="half" idx="2"/>
          </p:nvPr>
        </p:nvSpPr>
        <p:spPr>
          <a:xfrm>
            <a:off x="1295400" y="5333098"/>
            <a:ext cx="4575048" cy="839102"/>
          </a:xfrm>
        </p:spPr>
        <p:txBody>
          <a:bodyPr/>
          <a:lstStyle/>
          <a:p>
            <a:r>
              <a:rPr lang="en-US" dirty="0"/>
              <a:t>After choosing option 2, the picture shows that the given </a:t>
            </a:r>
            <a:r>
              <a:rPr lang="en-US" dirty="0" err="1"/>
              <a:t>informations</a:t>
            </a:r>
            <a:r>
              <a:rPr lang="en-US" dirty="0"/>
              <a:t> are stored completely.  </a:t>
            </a:r>
          </a:p>
        </p:txBody>
      </p:sp>
      <p:pic>
        <p:nvPicPr>
          <p:cNvPr id="11" name="Picture Placeholder 10"/>
          <p:cNvPicPr>
            <a:picLocks noGrp="1" noChangeAspect="1"/>
          </p:cNvPicPr>
          <p:nvPr>
            <p:ph type="pic" idx="13"/>
          </p:nvPr>
        </p:nvPicPr>
        <p:blipFill>
          <a:blip r:embed="rId2">
            <a:extLst>
              <a:ext uri="{28A0092B-C50C-407E-A947-70E740481C1C}">
                <a14:useLocalDpi xmlns:a14="http://schemas.microsoft.com/office/drawing/2010/main" val="0"/>
              </a:ext>
            </a:extLst>
          </a:blip>
          <a:srcRect t="12429" b="12429"/>
          <a:stretch>
            <a:fillRect/>
          </a:stretch>
        </p:blipFill>
        <p:spPr>
          <a:xfrm>
            <a:off x="6324600" y="1828800"/>
            <a:ext cx="4572000" cy="3429000"/>
          </a:xfrm>
          <a:prstGeom prst="rect">
            <a:avLst/>
          </a:prstGeom>
          <a:ln>
            <a:noFill/>
          </a:ln>
          <a:effectLst>
            <a:outerShdw blurRad="292100" dist="139700" dir="2700000" algn="tl" rotWithShape="0">
              <a:srgbClr val="333333">
                <a:alpha val="65000"/>
              </a:srgbClr>
            </a:outerShdw>
          </a:effectLst>
        </p:spPr>
      </p:pic>
      <p:sp>
        <p:nvSpPr>
          <p:cNvPr id="7" name="Text Placeholder 6"/>
          <p:cNvSpPr>
            <a:spLocks noGrp="1"/>
          </p:cNvSpPr>
          <p:nvPr>
            <p:ph type="body" sz="half" idx="14"/>
          </p:nvPr>
        </p:nvSpPr>
        <p:spPr>
          <a:xfrm>
            <a:off x="6324600" y="5333098"/>
            <a:ext cx="4572000" cy="839102"/>
          </a:xfrm>
        </p:spPr>
        <p:txBody>
          <a:bodyPr/>
          <a:lstStyle/>
          <a:p>
            <a:r>
              <a:rPr lang="en-US" dirty="0"/>
              <a:t>After choosing option 3, the picture shows  the movie you are looking for.</a:t>
            </a:r>
          </a:p>
        </p:txBody>
      </p:sp>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rcRect t="4139" b="4139"/>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Project Screenshots:</a:t>
            </a:r>
          </a:p>
        </p:txBody>
      </p:sp>
      <p:sp>
        <p:nvSpPr>
          <p:cNvPr id="4" name="Text Placeholder 3"/>
          <p:cNvSpPr>
            <a:spLocks noGrp="1"/>
          </p:cNvSpPr>
          <p:nvPr>
            <p:ph type="body" sz="half" idx="2"/>
          </p:nvPr>
        </p:nvSpPr>
        <p:spPr>
          <a:xfrm>
            <a:off x="1295400" y="5257800"/>
            <a:ext cx="4575048" cy="914399"/>
          </a:xfrm>
        </p:spPr>
        <p:txBody>
          <a:bodyPr/>
          <a:lstStyle/>
          <a:p>
            <a:r>
              <a:rPr lang="en-US" dirty="0"/>
              <a:t>After choosing 4, the picture shows the list of the stored movies and you have to input the movie code, then it will find the record.</a:t>
            </a:r>
          </a:p>
        </p:txBody>
      </p:sp>
      <p:pic>
        <p:nvPicPr>
          <p:cNvPr id="8" name="Picture Placeholder 7"/>
          <p:cNvPicPr>
            <a:picLocks noGrp="1" noChangeAspect="1"/>
          </p:cNvPicPr>
          <p:nvPr>
            <p:ph type="pic" idx="13"/>
          </p:nvPr>
        </p:nvPicPr>
        <p:blipFill>
          <a:blip r:embed="rId2">
            <a:extLst>
              <a:ext uri="{28A0092B-C50C-407E-A947-70E740481C1C}">
                <a14:useLocalDpi xmlns:a14="http://schemas.microsoft.com/office/drawing/2010/main" val="0"/>
              </a:ext>
            </a:extLst>
          </a:blip>
          <a:srcRect t="1242" b="1242"/>
          <a:stretch>
            <a:fillRect/>
          </a:stretch>
        </p:blipFill>
        <p:spPr>
          <a:prstGeom prst="rect">
            <a:avLst/>
          </a:prstGeom>
          <a:ln>
            <a:noFill/>
          </a:ln>
          <a:effectLst>
            <a:outerShdw blurRad="292100" dist="139700" dir="2700000" algn="tl" rotWithShape="0">
              <a:srgbClr val="333333">
                <a:alpha val="65000"/>
              </a:srgbClr>
            </a:outerShdw>
          </a:effectLst>
        </p:spPr>
      </p:pic>
      <p:sp>
        <p:nvSpPr>
          <p:cNvPr id="6" name="Text Placeholder 5"/>
          <p:cNvSpPr>
            <a:spLocks noGrp="1"/>
          </p:cNvSpPr>
          <p:nvPr>
            <p:ph type="body" sz="half" idx="14"/>
          </p:nvPr>
        </p:nvSpPr>
        <p:spPr>
          <a:xfrm>
            <a:off x="6324600" y="5324475"/>
            <a:ext cx="4508606" cy="847725"/>
          </a:xfrm>
        </p:spPr>
        <p:txBody>
          <a:bodyPr/>
          <a:lstStyle/>
          <a:p>
            <a:r>
              <a:rPr lang="en-US" dirty="0"/>
              <a:t>Then you have to input Your general </a:t>
            </a:r>
            <a:r>
              <a:rPr lang="en-US" dirty="0" err="1"/>
              <a:t>informations</a:t>
            </a:r>
            <a:r>
              <a:rPr lang="en-US" dirty="0"/>
              <a:t> and it will show the confirmation of the booking.</a:t>
            </a:r>
          </a:p>
        </p:txBody>
      </p:sp>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rcRect l="8414" r="8414"/>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Project Screenshots: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74" r="1474"/>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a:xfrm>
            <a:off x="1295400" y="5333098"/>
            <a:ext cx="4575048" cy="839102"/>
          </a:xfrm>
        </p:spPr>
        <p:txBody>
          <a:bodyPr/>
          <a:lstStyle/>
          <a:p>
            <a:r>
              <a:rPr lang="en-US" dirty="0"/>
              <a:t>After choosing 5, the picture shows the </a:t>
            </a:r>
            <a:r>
              <a:rPr lang="en-US" dirty="0" err="1"/>
              <a:t>informations</a:t>
            </a:r>
            <a:r>
              <a:rPr lang="en-US" dirty="0"/>
              <a:t> about the recent transactions who had booked tickets.</a:t>
            </a:r>
          </a:p>
        </p:txBody>
      </p:sp>
      <p:pic>
        <p:nvPicPr>
          <p:cNvPr id="8" name="Picture Placeholder 7"/>
          <p:cNvPicPr>
            <a:picLocks noGrp="1" noChangeAspect="1"/>
          </p:cNvPicPr>
          <p:nvPr>
            <p:ph type="pic" idx="13"/>
          </p:nvPr>
        </p:nvPicPr>
        <p:blipFill>
          <a:blip r:embed="rId3">
            <a:extLst>
              <a:ext uri="{28A0092B-C50C-407E-A947-70E740481C1C}">
                <a14:useLocalDpi xmlns:a14="http://schemas.microsoft.com/office/drawing/2010/main" val="0"/>
              </a:ext>
            </a:extLst>
          </a:blip>
          <a:srcRect l="4752" r="4752"/>
          <a:stretch>
            <a:fillRect/>
          </a:stretch>
        </p:blipFill>
        <p:spPr>
          <a:prstGeom prst="rect">
            <a:avLst/>
          </a:prstGeom>
          <a:ln>
            <a:noFill/>
          </a:ln>
          <a:effectLst>
            <a:outerShdw blurRad="292100" dist="139700" dir="2700000" algn="tl" rotWithShape="0">
              <a:srgbClr val="333333">
                <a:alpha val="65000"/>
              </a:srgbClr>
            </a:outerShdw>
          </a:effectLst>
        </p:spPr>
      </p:pic>
      <p:sp>
        <p:nvSpPr>
          <p:cNvPr id="6" name="Text Placeholder 5"/>
          <p:cNvSpPr>
            <a:spLocks noGrp="1"/>
          </p:cNvSpPr>
          <p:nvPr>
            <p:ph type="body" sz="half" idx="14"/>
          </p:nvPr>
        </p:nvSpPr>
        <p:spPr>
          <a:xfrm>
            <a:off x="6248400" y="5333098"/>
            <a:ext cx="4648200" cy="839102"/>
          </a:xfrm>
        </p:spPr>
        <p:txBody>
          <a:bodyPr/>
          <a:lstStyle/>
          <a:p>
            <a:r>
              <a:rPr lang="en-US" dirty="0"/>
              <a:t>Press 0 to exit.</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97984"/>
            <a:ext cx="9601200" cy="1036850"/>
          </a:xfrm>
        </p:spPr>
        <p:txBody>
          <a:bodyPr/>
          <a:lstStyle/>
          <a:p>
            <a:r>
              <a:rPr lang="en-US" dirty="0">
                <a:solidFill>
                  <a:schemeClr val="bg1">
                    <a:lumMod val="85000"/>
                  </a:schemeClr>
                </a:solidFill>
              </a:rPr>
              <a:t>Conclusion:</a:t>
            </a:r>
          </a:p>
        </p:txBody>
      </p:sp>
      <p:sp>
        <p:nvSpPr>
          <p:cNvPr id="6" name="Text Placeholder 5"/>
          <p:cNvSpPr>
            <a:spLocks noGrp="1"/>
          </p:cNvSpPr>
          <p:nvPr>
            <p:ph type="body" sz="half" idx="2"/>
          </p:nvPr>
        </p:nvSpPr>
        <p:spPr>
          <a:xfrm>
            <a:off x="752475" y="1234834"/>
            <a:ext cx="10525125" cy="4343400"/>
          </a:xfrm>
        </p:spPr>
        <p:txBody>
          <a:bodyPr>
            <a:normAutofit/>
          </a:bodyPr>
          <a:lstStyle/>
          <a:p>
            <a:r>
              <a:rPr lang="en-US" sz="2400" dirty="0">
                <a:solidFill>
                  <a:schemeClr val="tx2"/>
                </a:solidFill>
                <a:latin typeface="Arial" panose="020B0604020202020204" pitchFamily="34" charset="0"/>
                <a:cs typeface="Arial" panose="020B0604020202020204" pitchFamily="34" charset="0"/>
              </a:rPr>
              <a:t>Our project is strongly preferable for a proper booking of movie tickets. The security in our project is a very good point to be noted. The project is password protected, so that customers can feel secure. We included several user friendly programs, features and operations in details in it. Its an online based project. So, customers can easily book tickets for their desired movie from anywhere and anytime. Overall, it doesn’t consume that much time and not very complex for general people</a:t>
            </a:r>
            <a:r>
              <a:rPr lang="en-US" sz="180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Finally, the system is implemented and tasted according to test cases.</a:t>
            </a:r>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612</TotalTime>
  <Words>532</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Bell MT</vt:lpstr>
      <vt:lpstr>Book Antiqua</vt:lpstr>
      <vt:lpstr>Eras Light ITC</vt:lpstr>
      <vt:lpstr>Leelawadee UI Semilight</vt:lpstr>
      <vt:lpstr>Times New Roman</vt:lpstr>
      <vt:lpstr>Sales Direction 16X9</vt:lpstr>
      <vt:lpstr>Fast Gear&gt;&gt;&gt;</vt:lpstr>
      <vt:lpstr>Project Information</vt:lpstr>
      <vt:lpstr>Features:</vt:lpstr>
      <vt:lpstr>Project Screenshots:</vt:lpstr>
      <vt:lpstr>Project screenshots:</vt:lpstr>
      <vt:lpstr>Project Screenshots:</vt:lpstr>
      <vt:lpstr>Project Screenshots:</vt:lpstr>
      <vt:lpstr>Project Screenshots:</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Gear</dc:title>
  <dc:creator>Jahid Hasan Aoni</dc:creator>
  <cp:lastModifiedBy>Jubayer Islam</cp:lastModifiedBy>
  <cp:revision>39</cp:revision>
  <dcterms:created xsi:type="dcterms:W3CDTF">2018-04-17T08:04:04Z</dcterms:created>
  <dcterms:modified xsi:type="dcterms:W3CDTF">2024-05-06T01:22:58Z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