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4"/>
  </p:notesMasterIdLst>
  <p:sldIdLst>
    <p:sldId id="3825" r:id="rId5"/>
    <p:sldId id="3826" r:id="rId6"/>
    <p:sldId id="3827" r:id="rId7"/>
    <p:sldId id="3828" r:id="rId8"/>
    <p:sldId id="3791" r:id="rId9"/>
    <p:sldId id="3792" r:id="rId10"/>
    <p:sldId id="3831" r:id="rId11"/>
    <p:sldId id="3794" r:id="rId12"/>
    <p:sldId id="3835" r:id="rId13"/>
    <p:sldId id="3829" r:id="rId14"/>
    <p:sldId id="3833" r:id="rId15"/>
    <p:sldId id="3837" r:id="rId16"/>
    <p:sldId id="3839" r:id="rId17"/>
    <p:sldId id="3841" r:id="rId18"/>
    <p:sldId id="3836" r:id="rId19"/>
    <p:sldId id="3840" r:id="rId20"/>
    <p:sldId id="3838" r:id="rId21"/>
    <p:sldId id="3832" r:id="rId22"/>
    <p:sldId id="38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E80BC-BC4B-46E1-BB00-304502E7F142}" v="30" dt="2022-08-31T15:05:28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d AlSibai" userId="e5adca62d4c0536c" providerId="LiveId" clId="{D87E80BC-BC4B-46E1-BB00-304502E7F142}"/>
    <pc:docChg chg="undo custSel addSld delSld modSld sldOrd">
      <pc:chgData name="Walid AlSibai" userId="e5adca62d4c0536c" providerId="LiveId" clId="{D87E80BC-BC4B-46E1-BB00-304502E7F142}" dt="2022-08-31T15:06:14.139" v="644" actId="20577"/>
      <pc:docMkLst>
        <pc:docMk/>
      </pc:docMkLst>
      <pc:sldChg chg="delSp mod">
        <pc:chgData name="Walid AlSibai" userId="e5adca62d4c0536c" providerId="LiveId" clId="{D87E80BC-BC4B-46E1-BB00-304502E7F142}" dt="2022-08-31T08:47:26.567" v="320" actId="478"/>
        <pc:sldMkLst>
          <pc:docMk/>
          <pc:sldMk cId="3927950662" sldId="3792"/>
        </pc:sldMkLst>
        <pc:spChg chg="del">
          <ac:chgData name="Walid AlSibai" userId="e5adca62d4c0536c" providerId="LiveId" clId="{D87E80BC-BC4B-46E1-BB00-304502E7F142}" dt="2022-08-31T08:47:25.274" v="319" actId="478"/>
          <ac:spMkLst>
            <pc:docMk/>
            <pc:sldMk cId="3927950662" sldId="3792"/>
            <ac:spMk id="12" creationId="{3CC90B11-F535-4D7C-84A3-2CF98B9D596A}"/>
          </ac:spMkLst>
        </pc:spChg>
        <pc:spChg chg="del">
          <ac:chgData name="Walid AlSibai" userId="e5adca62d4c0536c" providerId="LiveId" clId="{D87E80BC-BC4B-46E1-BB00-304502E7F142}" dt="2022-08-31T08:47:26.567" v="320" actId="478"/>
          <ac:spMkLst>
            <pc:docMk/>
            <pc:sldMk cId="3927950662" sldId="3792"/>
            <ac:spMk id="13" creationId="{34CB8358-5219-419E-B50C-A279EA3E635F}"/>
          </ac:spMkLst>
        </pc:spChg>
      </pc:sldChg>
      <pc:sldChg chg="addSp delSp modSp mod">
        <pc:chgData name="Walid AlSibai" userId="e5adca62d4c0536c" providerId="LiveId" clId="{D87E80BC-BC4B-46E1-BB00-304502E7F142}" dt="2022-08-31T14:30:12.505" v="535" actId="255"/>
        <pc:sldMkLst>
          <pc:docMk/>
          <pc:sldMk cId="1813910725" sldId="3794"/>
        </pc:sldMkLst>
        <pc:spChg chg="mod">
          <ac:chgData name="Walid AlSibai" userId="e5adca62d4c0536c" providerId="LiveId" clId="{D87E80BC-BC4B-46E1-BB00-304502E7F142}" dt="2022-08-31T14:30:12.505" v="535" actId="255"/>
          <ac:spMkLst>
            <pc:docMk/>
            <pc:sldMk cId="1813910725" sldId="3794"/>
            <ac:spMk id="2" creationId="{1D46624E-1256-4074-A302-8EFDA23D77BF}"/>
          </ac:spMkLst>
        </pc:spChg>
        <pc:spChg chg="mod">
          <ac:chgData name="Walid AlSibai" userId="e5adca62d4c0536c" providerId="LiveId" clId="{D87E80BC-BC4B-46E1-BB00-304502E7F142}" dt="2022-08-31T08:51:03.469" v="321" actId="5793"/>
          <ac:spMkLst>
            <pc:docMk/>
            <pc:sldMk cId="1813910725" sldId="3794"/>
            <ac:spMk id="6" creationId="{3905CD03-9B40-4AA4-B6AB-5B38436AB901}"/>
          </ac:spMkLst>
        </pc:spChg>
        <pc:graphicFrameChg chg="add mod modGraphic">
          <ac:chgData name="Walid AlSibai" userId="e5adca62d4c0536c" providerId="LiveId" clId="{D87E80BC-BC4B-46E1-BB00-304502E7F142}" dt="2022-08-31T08:37:00.584" v="112" actId="122"/>
          <ac:graphicFrameMkLst>
            <pc:docMk/>
            <pc:sldMk cId="1813910725" sldId="3794"/>
            <ac:graphicFrameMk id="3" creationId="{127F0884-9E09-55CF-E46D-8B259980E10F}"/>
          </ac:graphicFrameMkLst>
        </pc:graphicFrameChg>
        <pc:picChg chg="add del mod">
          <ac:chgData name="Walid AlSibai" userId="e5adca62d4c0536c" providerId="LiveId" clId="{D87E80BC-BC4B-46E1-BB00-304502E7F142}" dt="2022-08-31T13:59:05.802" v="468" actId="478"/>
          <ac:picMkLst>
            <pc:docMk/>
            <pc:sldMk cId="1813910725" sldId="3794"/>
            <ac:picMk id="5" creationId="{D8214EC8-CC10-1C6E-3AAD-CC2AE0E502C8}"/>
          </ac:picMkLst>
        </pc:picChg>
        <pc:picChg chg="add mod">
          <ac:chgData name="Walid AlSibai" userId="e5adca62d4c0536c" providerId="LiveId" clId="{D87E80BC-BC4B-46E1-BB00-304502E7F142}" dt="2022-08-31T13:59:14.541" v="474" actId="14100"/>
          <ac:picMkLst>
            <pc:docMk/>
            <pc:sldMk cId="1813910725" sldId="3794"/>
            <ac:picMk id="7" creationId="{170D81C7-6363-7EDE-D913-A42324F41E91}"/>
          </ac:picMkLst>
        </pc:picChg>
      </pc:sldChg>
      <pc:sldChg chg="modSp mod">
        <pc:chgData name="Walid AlSibai" userId="e5adca62d4c0536c" providerId="LiveId" clId="{D87E80BC-BC4B-46E1-BB00-304502E7F142}" dt="2022-08-31T14:44:48.312" v="596" actId="20577"/>
        <pc:sldMkLst>
          <pc:docMk/>
          <pc:sldMk cId="800962904" sldId="3825"/>
        </pc:sldMkLst>
        <pc:spChg chg="mod">
          <ac:chgData name="Walid AlSibai" userId="e5adca62d4c0536c" providerId="LiveId" clId="{D87E80BC-BC4B-46E1-BB00-304502E7F142}" dt="2022-08-31T14:44:48.312" v="596" actId="20577"/>
          <ac:spMkLst>
            <pc:docMk/>
            <pc:sldMk cId="800962904" sldId="3825"/>
            <ac:spMk id="3" creationId="{72CC4EC4-809C-4FD2-AA20-009F08590DA6}"/>
          </ac:spMkLst>
        </pc:spChg>
      </pc:sldChg>
      <pc:sldChg chg="modSp mod">
        <pc:chgData name="Walid AlSibai" userId="e5adca62d4c0536c" providerId="LiveId" clId="{D87E80BC-BC4B-46E1-BB00-304502E7F142}" dt="2022-08-31T08:52:22.388" v="336"/>
        <pc:sldMkLst>
          <pc:docMk/>
          <pc:sldMk cId="1026132043" sldId="3829"/>
        </pc:sldMkLst>
        <pc:spChg chg="mod">
          <ac:chgData name="Walid AlSibai" userId="e5adca62d4c0536c" providerId="LiveId" clId="{D87E80BC-BC4B-46E1-BB00-304502E7F142}" dt="2022-08-31T08:52:22.388" v="336"/>
          <ac:spMkLst>
            <pc:docMk/>
            <pc:sldMk cId="1026132043" sldId="3829"/>
            <ac:spMk id="9" creationId="{23EE02E7-DD32-447E-A951-9BFA2CED01F5}"/>
          </ac:spMkLst>
        </pc:spChg>
      </pc:sldChg>
      <pc:sldChg chg="delSp modSp mod">
        <pc:chgData name="Walid AlSibai" userId="e5adca62d4c0536c" providerId="LiveId" clId="{D87E80BC-BC4B-46E1-BB00-304502E7F142}" dt="2022-08-31T15:06:14.139" v="644" actId="20577"/>
        <pc:sldMkLst>
          <pc:docMk/>
          <pc:sldMk cId="543995561" sldId="3832"/>
        </pc:sldMkLst>
        <pc:spChg chg="mod">
          <ac:chgData name="Walid AlSibai" userId="e5adca62d4c0536c" providerId="LiveId" clId="{D87E80BC-BC4B-46E1-BB00-304502E7F142}" dt="2022-08-31T15:06:14.139" v="644" actId="20577"/>
          <ac:spMkLst>
            <pc:docMk/>
            <pc:sldMk cId="543995561" sldId="3832"/>
            <ac:spMk id="3" creationId="{A4B28E79-36F1-4487-B6B6-7A33F5C3C0B2}"/>
          </ac:spMkLst>
        </pc:spChg>
        <pc:spChg chg="mod">
          <ac:chgData name="Walid AlSibai" userId="e5adca62d4c0536c" providerId="LiveId" clId="{D87E80BC-BC4B-46E1-BB00-304502E7F142}" dt="2022-08-31T14:31:26.470" v="595" actId="113"/>
          <ac:spMkLst>
            <pc:docMk/>
            <pc:sldMk cId="543995561" sldId="3832"/>
            <ac:spMk id="4" creationId="{245DDB48-166A-4E16-B9DF-C5C6570A1BAD}"/>
          </ac:spMkLst>
        </pc:spChg>
        <pc:spChg chg="mod">
          <ac:chgData name="Walid AlSibai" userId="e5adca62d4c0536c" providerId="LiveId" clId="{D87E80BC-BC4B-46E1-BB00-304502E7F142}" dt="2022-08-31T15:06:13.296" v="642" actId="20577"/>
          <ac:spMkLst>
            <pc:docMk/>
            <pc:sldMk cId="543995561" sldId="3832"/>
            <ac:spMk id="5" creationId="{7A4C5B2A-12FB-43E3-8389-C0A5E65E6D91}"/>
          </ac:spMkLst>
        </pc:spChg>
        <pc:spChg chg="mod">
          <ac:chgData name="Walid AlSibai" userId="e5adca62d4c0536c" providerId="LiveId" clId="{D87E80BC-BC4B-46E1-BB00-304502E7F142}" dt="2022-08-31T14:31:07.251" v="577" actId="20577"/>
          <ac:spMkLst>
            <pc:docMk/>
            <pc:sldMk cId="543995561" sldId="3832"/>
            <ac:spMk id="6" creationId="{53C09F06-9236-4635-AFB4-5E7D384A6BAE}"/>
          </ac:spMkLst>
        </pc:spChg>
        <pc:spChg chg="del">
          <ac:chgData name="Walid AlSibai" userId="e5adca62d4c0536c" providerId="LiveId" clId="{D87E80BC-BC4B-46E1-BB00-304502E7F142}" dt="2022-08-31T08:47:04.303" v="314" actId="478"/>
          <ac:spMkLst>
            <pc:docMk/>
            <pc:sldMk cId="543995561" sldId="3832"/>
            <ac:spMk id="9" creationId="{38435D0D-6D88-4851-8B63-E6A6A7BC8659}"/>
          </ac:spMkLst>
        </pc:spChg>
        <pc:spChg chg="del">
          <ac:chgData name="Walid AlSibai" userId="e5adca62d4c0536c" providerId="LiveId" clId="{D87E80BC-BC4B-46E1-BB00-304502E7F142}" dt="2022-08-31T08:47:02.865" v="313" actId="478"/>
          <ac:spMkLst>
            <pc:docMk/>
            <pc:sldMk cId="543995561" sldId="3832"/>
            <ac:spMk id="10" creationId="{0355C492-B5A1-4AEA-87B3-88D8AB076D5E}"/>
          </ac:spMkLst>
        </pc:spChg>
      </pc:sldChg>
      <pc:sldChg chg="addSp delSp modSp mod">
        <pc:chgData name="Walid AlSibai" userId="e5adca62d4c0536c" providerId="LiveId" clId="{D87E80BC-BC4B-46E1-BB00-304502E7F142}" dt="2022-08-31T14:30:28.430" v="552" actId="255"/>
        <pc:sldMkLst>
          <pc:docMk/>
          <pc:sldMk cId="2726013942" sldId="3835"/>
        </pc:sldMkLst>
        <pc:spChg chg="mod">
          <ac:chgData name="Walid AlSibai" userId="e5adca62d4c0536c" providerId="LiveId" clId="{D87E80BC-BC4B-46E1-BB00-304502E7F142}" dt="2022-08-31T14:30:28.430" v="552" actId="255"/>
          <ac:spMkLst>
            <pc:docMk/>
            <pc:sldMk cId="2726013942" sldId="3835"/>
            <ac:spMk id="2" creationId="{1D46624E-1256-4074-A302-8EFDA23D77BF}"/>
          </ac:spMkLst>
        </pc:spChg>
        <pc:spChg chg="mod">
          <ac:chgData name="Walid AlSibai" userId="e5adca62d4c0536c" providerId="LiveId" clId="{D87E80BC-BC4B-46E1-BB00-304502E7F142}" dt="2022-08-31T08:52:14.778" v="333"/>
          <ac:spMkLst>
            <pc:docMk/>
            <pc:sldMk cId="2726013942" sldId="3835"/>
            <ac:spMk id="6" creationId="{3905CD03-9B40-4AA4-B6AB-5B38436AB901}"/>
          </ac:spMkLst>
        </pc:spChg>
        <pc:graphicFrameChg chg="add mod modGraphic">
          <ac:chgData name="Walid AlSibai" userId="e5adca62d4c0536c" providerId="LiveId" clId="{D87E80BC-BC4B-46E1-BB00-304502E7F142}" dt="2022-08-31T08:43:17.080" v="269" actId="255"/>
          <ac:graphicFrameMkLst>
            <pc:docMk/>
            <pc:sldMk cId="2726013942" sldId="3835"/>
            <ac:graphicFrameMk id="3" creationId="{4DDC9CC7-1F8E-55EE-E6D7-B75DD0D9C990}"/>
          </ac:graphicFrameMkLst>
        </pc:graphicFrameChg>
        <pc:picChg chg="add del mod">
          <ac:chgData name="Walid AlSibai" userId="e5adca62d4c0536c" providerId="LiveId" clId="{D87E80BC-BC4B-46E1-BB00-304502E7F142}" dt="2022-08-31T13:59:17.905" v="475" actId="478"/>
          <ac:picMkLst>
            <pc:docMk/>
            <pc:sldMk cId="2726013942" sldId="3835"/>
            <ac:picMk id="5" creationId="{7ECF85EE-EE28-148A-45F9-E73580D39176}"/>
          </ac:picMkLst>
        </pc:picChg>
        <pc:picChg chg="add mod">
          <ac:chgData name="Walid AlSibai" userId="e5adca62d4c0536c" providerId="LiveId" clId="{D87E80BC-BC4B-46E1-BB00-304502E7F142}" dt="2022-08-31T13:59:38.410" v="486" actId="14100"/>
          <ac:picMkLst>
            <pc:docMk/>
            <pc:sldMk cId="2726013942" sldId="3835"/>
            <ac:picMk id="7" creationId="{C349D1AA-550A-8C2F-1862-18D58B844130}"/>
          </ac:picMkLst>
        </pc:picChg>
      </pc:sldChg>
      <pc:sldChg chg="addSp delSp modSp add del mod ord">
        <pc:chgData name="Walid AlSibai" userId="e5adca62d4c0536c" providerId="LiveId" clId="{D87E80BC-BC4B-46E1-BB00-304502E7F142}" dt="2022-08-31T09:12:24.090" v="358" actId="14100"/>
        <pc:sldMkLst>
          <pc:docMk/>
          <pc:sldMk cId="1100969095" sldId="3837"/>
        </pc:sldMkLst>
        <pc:spChg chg="del">
          <ac:chgData name="Walid AlSibai" userId="e5adca62d4c0536c" providerId="LiveId" clId="{D87E80BC-BC4B-46E1-BB00-304502E7F142}" dt="2022-08-31T08:45:22.015" v="291" actId="478"/>
          <ac:spMkLst>
            <pc:docMk/>
            <pc:sldMk cId="1100969095" sldId="3837"/>
            <ac:spMk id="2" creationId="{F7CEB8CC-E887-4C39-A032-E3471EDC043E}"/>
          </ac:spMkLst>
        </pc:spChg>
        <pc:spChg chg="del mod">
          <ac:chgData name="Walid AlSibai" userId="e5adca62d4c0536c" providerId="LiveId" clId="{D87E80BC-BC4B-46E1-BB00-304502E7F142}" dt="2022-08-31T08:44:30.679" v="276" actId="478"/>
          <ac:spMkLst>
            <pc:docMk/>
            <pc:sldMk cId="1100969095" sldId="3837"/>
            <ac:spMk id="3" creationId="{A4B28E79-36F1-4487-B6B6-7A33F5C3C0B2}"/>
          </ac:spMkLst>
        </pc:spChg>
        <pc:spChg chg="del">
          <ac:chgData name="Walid AlSibai" userId="e5adca62d4c0536c" providerId="LiveId" clId="{D87E80BC-BC4B-46E1-BB00-304502E7F142}" dt="2022-08-31T08:44:37.612" v="278" actId="478"/>
          <ac:spMkLst>
            <pc:docMk/>
            <pc:sldMk cId="1100969095" sldId="3837"/>
            <ac:spMk id="4" creationId="{245DDB48-166A-4E16-B9DF-C5C6570A1BAD}"/>
          </ac:spMkLst>
        </pc:spChg>
        <pc:spChg chg="del">
          <ac:chgData name="Walid AlSibai" userId="e5adca62d4c0536c" providerId="LiveId" clId="{D87E80BC-BC4B-46E1-BB00-304502E7F142}" dt="2022-08-31T08:44:52.332" v="284" actId="478"/>
          <ac:spMkLst>
            <pc:docMk/>
            <pc:sldMk cId="1100969095" sldId="3837"/>
            <ac:spMk id="5" creationId="{7A4C5B2A-12FB-43E3-8389-C0A5E65E6D91}"/>
          </ac:spMkLst>
        </pc:spChg>
        <pc:spChg chg="del">
          <ac:chgData name="Walid AlSibai" userId="e5adca62d4c0536c" providerId="LiveId" clId="{D87E80BC-BC4B-46E1-BB00-304502E7F142}" dt="2022-08-31T08:44:43.536" v="280" actId="478"/>
          <ac:spMkLst>
            <pc:docMk/>
            <pc:sldMk cId="1100969095" sldId="3837"/>
            <ac:spMk id="6" creationId="{53C09F06-9236-4635-AFB4-5E7D384A6BAE}"/>
          </ac:spMkLst>
        </pc:spChg>
        <pc:spChg chg="add del mod">
          <ac:chgData name="Walid AlSibai" userId="e5adca62d4c0536c" providerId="LiveId" clId="{D87E80BC-BC4B-46E1-BB00-304502E7F142}" dt="2022-08-31T08:44:34.889" v="277" actId="478"/>
          <ac:spMkLst>
            <pc:docMk/>
            <pc:sldMk cId="1100969095" sldId="3837"/>
            <ac:spMk id="8" creationId="{27F2C512-0131-72A4-DB5C-2FA865DFC366}"/>
          </ac:spMkLst>
        </pc:spChg>
        <pc:spChg chg="del mod">
          <ac:chgData name="Walid AlSibai" userId="e5adca62d4c0536c" providerId="LiveId" clId="{D87E80BC-BC4B-46E1-BB00-304502E7F142}" dt="2022-08-31T08:47:16.190" v="318" actId="478"/>
          <ac:spMkLst>
            <pc:docMk/>
            <pc:sldMk cId="1100969095" sldId="3837"/>
            <ac:spMk id="9" creationId="{38435D0D-6D88-4851-8B63-E6A6A7BC8659}"/>
          </ac:spMkLst>
        </pc:spChg>
        <pc:spChg chg="del">
          <ac:chgData name="Walid AlSibai" userId="e5adca62d4c0536c" providerId="LiveId" clId="{D87E80BC-BC4B-46E1-BB00-304502E7F142}" dt="2022-08-31T08:47:13.958" v="316" actId="478"/>
          <ac:spMkLst>
            <pc:docMk/>
            <pc:sldMk cId="1100969095" sldId="3837"/>
            <ac:spMk id="10" creationId="{0355C492-B5A1-4AEA-87B3-88D8AB076D5E}"/>
          </ac:spMkLst>
        </pc:spChg>
        <pc:spChg chg="add del mod">
          <ac:chgData name="Walid AlSibai" userId="e5adca62d4c0536c" providerId="LiveId" clId="{D87E80BC-BC4B-46E1-BB00-304502E7F142}" dt="2022-08-31T08:44:47.793" v="282" actId="478"/>
          <ac:spMkLst>
            <pc:docMk/>
            <pc:sldMk cId="1100969095" sldId="3837"/>
            <ac:spMk id="13" creationId="{9C6DC714-76AC-9D7C-CCB7-7BA29F1E592D}"/>
          </ac:spMkLst>
        </pc:spChg>
        <pc:spChg chg="add del mod">
          <ac:chgData name="Walid AlSibai" userId="e5adca62d4c0536c" providerId="LiveId" clId="{D87E80BC-BC4B-46E1-BB00-304502E7F142}" dt="2022-08-31T08:44:45.836" v="281" actId="478"/>
          <ac:spMkLst>
            <pc:docMk/>
            <pc:sldMk cId="1100969095" sldId="3837"/>
            <ac:spMk id="15" creationId="{D94065ED-A827-03B0-420E-DC84DED96CCF}"/>
          </ac:spMkLst>
        </pc:spChg>
        <pc:spChg chg="add del mod">
          <ac:chgData name="Walid AlSibai" userId="e5adca62d4c0536c" providerId="LiveId" clId="{D87E80BC-BC4B-46E1-BB00-304502E7F142}" dt="2022-08-31T08:44:54.392" v="285" actId="478"/>
          <ac:spMkLst>
            <pc:docMk/>
            <pc:sldMk cId="1100969095" sldId="3837"/>
            <ac:spMk id="19" creationId="{C715BFAB-A9A2-94D8-11FA-D77686C1345D}"/>
          </ac:spMkLst>
        </pc:spChg>
        <pc:spChg chg="add del mod">
          <ac:chgData name="Walid AlSibai" userId="e5adca62d4c0536c" providerId="LiveId" clId="{D87E80BC-BC4B-46E1-BB00-304502E7F142}" dt="2022-08-31T08:45:24.268" v="292" actId="478"/>
          <ac:spMkLst>
            <pc:docMk/>
            <pc:sldMk cId="1100969095" sldId="3837"/>
            <ac:spMk id="23" creationId="{0EBCAE33-9444-4A3B-1F76-ADB5A346BE79}"/>
          </ac:spMkLst>
        </pc:spChg>
        <pc:picChg chg="add mod">
          <ac:chgData name="Walid AlSibai" userId="e5adca62d4c0536c" providerId="LiveId" clId="{D87E80BC-BC4B-46E1-BB00-304502E7F142}" dt="2022-08-31T09:12:24.090" v="358" actId="14100"/>
          <ac:picMkLst>
            <pc:docMk/>
            <pc:sldMk cId="1100969095" sldId="3837"/>
            <ac:picMk id="3" creationId="{F9608794-BAAE-E6BA-1F1E-ECA58780FB53}"/>
          </ac:picMkLst>
        </pc:picChg>
        <pc:picChg chg="add del mod">
          <ac:chgData name="Walid AlSibai" userId="e5adca62d4c0536c" providerId="LiveId" clId="{D87E80BC-BC4B-46E1-BB00-304502E7F142}" dt="2022-08-31T09:11:38.759" v="340" actId="478"/>
          <ac:picMkLst>
            <pc:docMk/>
            <pc:sldMk cId="1100969095" sldId="3837"/>
            <ac:picMk id="21" creationId="{E5BA384A-7101-E1F1-3147-4AB06E1BFDDC}"/>
          </ac:picMkLst>
        </pc:picChg>
        <pc:cxnChg chg="del">
          <ac:chgData name="Walid AlSibai" userId="e5adca62d4c0536c" providerId="LiveId" clId="{D87E80BC-BC4B-46E1-BB00-304502E7F142}" dt="2022-08-31T08:44:49.609" v="283" actId="478"/>
          <ac:cxnSpMkLst>
            <pc:docMk/>
            <pc:sldMk cId="1100969095" sldId="3837"/>
            <ac:cxnSpMk id="17" creationId="{09CF5923-535F-7A5B-B256-D5B9688B69A1}"/>
          </ac:cxnSpMkLst>
        </pc:cxnChg>
        <pc:cxnChg chg="del">
          <ac:chgData name="Walid AlSibai" userId="e5adca62d4c0536c" providerId="LiveId" clId="{D87E80BC-BC4B-46E1-BB00-304502E7F142}" dt="2022-08-31T08:44:40.726" v="279" actId="478"/>
          <ac:cxnSpMkLst>
            <pc:docMk/>
            <pc:sldMk cId="1100969095" sldId="3837"/>
            <ac:cxnSpMk id="18" creationId="{B6C17D22-A330-3E05-238E-37AC87321582}"/>
          </ac:cxnSpMkLst>
        </pc:cxnChg>
      </pc:sldChg>
      <pc:sldChg chg="new del">
        <pc:chgData name="Walid AlSibai" userId="e5adca62d4c0536c" providerId="LiveId" clId="{D87E80BC-BC4B-46E1-BB00-304502E7F142}" dt="2022-08-31T08:43:58.085" v="271" actId="47"/>
        <pc:sldMkLst>
          <pc:docMk/>
          <pc:sldMk cId="2382511534" sldId="3837"/>
        </pc:sldMkLst>
      </pc:sldChg>
      <pc:sldChg chg="addSp delSp modSp add mod ord">
        <pc:chgData name="Walid AlSibai" userId="e5adca62d4c0536c" providerId="LiveId" clId="{D87E80BC-BC4B-46E1-BB00-304502E7F142}" dt="2022-08-31T15:05:36.605" v="608" actId="1076"/>
        <pc:sldMkLst>
          <pc:docMk/>
          <pc:sldMk cId="3410807996" sldId="3838"/>
        </pc:sldMkLst>
        <pc:spChg chg="add mod">
          <ac:chgData name="Walid AlSibai" userId="e5adca62d4c0536c" providerId="LiveId" clId="{D87E80BC-BC4B-46E1-BB00-304502E7F142}" dt="2022-08-31T15:05:36.605" v="608" actId="1076"/>
          <ac:spMkLst>
            <pc:docMk/>
            <pc:sldMk cId="3410807996" sldId="3838"/>
            <ac:spMk id="2" creationId="{152F26A8-D30E-0B48-8BF5-80BC9163F14B}"/>
          </ac:spMkLst>
        </pc:spChg>
        <pc:spChg chg="del">
          <ac:chgData name="Walid AlSibai" userId="e5adca62d4c0536c" providerId="LiveId" clId="{D87E80BC-BC4B-46E1-BB00-304502E7F142}" dt="2022-08-31T08:46:41.549" v="312" actId="478"/>
          <ac:spMkLst>
            <pc:docMk/>
            <pc:sldMk cId="3410807996" sldId="3838"/>
            <ac:spMk id="9" creationId="{38435D0D-6D88-4851-8B63-E6A6A7BC8659}"/>
          </ac:spMkLst>
        </pc:spChg>
        <pc:spChg chg="del">
          <ac:chgData name="Walid AlSibai" userId="e5adca62d4c0536c" providerId="LiveId" clId="{D87E80BC-BC4B-46E1-BB00-304502E7F142}" dt="2022-08-31T08:46:39.964" v="311" actId="478"/>
          <ac:spMkLst>
            <pc:docMk/>
            <pc:sldMk cId="3410807996" sldId="3838"/>
            <ac:spMk id="10" creationId="{0355C492-B5A1-4AEA-87B3-88D8AB076D5E}"/>
          </ac:spMkLst>
        </pc:spChg>
        <pc:picChg chg="add del mod">
          <ac:chgData name="Walid AlSibai" userId="e5adca62d4c0536c" providerId="LiveId" clId="{D87E80BC-BC4B-46E1-BB00-304502E7F142}" dt="2022-08-31T09:12:31.986" v="359" actId="478"/>
          <ac:picMkLst>
            <pc:docMk/>
            <pc:sldMk cId="3410807996" sldId="3838"/>
            <ac:picMk id="3" creationId="{E8FB77EB-4C27-3F41-4237-7557CB3CB019}"/>
          </ac:picMkLst>
        </pc:picChg>
        <pc:picChg chg="add mod">
          <ac:chgData name="Walid AlSibai" userId="e5adca62d4c0536c" providerId="LiveId" clId="{D87E80BC-BC4B-46E1-BB00-304502E7F142}" dt="2022-08-31T09:12:42.092" v="366" actId="14100"/>
          <ac:picMkLst>
            <pc:docMk/>
            <pc:sldMk cId="3410807996" sldId="3838"/>
            <ac:picMk id="4" creationId="{3E285433-5DCD-71AE-0118-61380898696C}"/>
          </ac:picMkLst>
        </pc:picChg>
        <pc:picChg chg="del">
          <ac:chgData name="Walid AlSibai" userId="e5adca62d4c0536c" providerId="LiveId" clId="{D87E80BC-BC4B-46E1-BB00-304502E7F142}" dt="2022-08-31T08:46:06.577" v="301" actId="478"/>
          <ac:picMkLst>
            <pc:docMk/>
            <pc:sldMk cId="3410807996" sldId="3838"/>
            <ac:picMk id="21" creationId="{E5BA384A-7101-E1F1-3147-4AB06E1BFDDC}"/>
          </ac:picMkLst>
        </pc:picChg>
      </pc:sldChg>
      <pc:sldChg chg="new del">
        <pc:chgData name="Walid AlSibai" userId="e5adca62d4c0536c" providerId="LiveId" clId="{D87E80BC-BC4B-46E1-BB00-304502E7F142}" dt="2022-08-31T08:45:42.139" v="297" actId="47"/>
        <pc:sldMkLst>
          <pc:docMk/>
          <pc:sldMk cId="3513895683" sldId="3838"/>
        </pc:sldMkLst>
      </pc:sldChg>
      <pc:sldChg chg="addSp delSp modSp add mod">
        <pc:chgData name="Walid AlSibai" userId="e5adca62d4c0536c" providerId="LiveId" clId="{D87E80BC-BC4B-46E1-BB00-304502E7F142}" dt="2022-08-31T09:12:12.685" v="354" actId="14100"/>
        <pc:sldMkLst>
          <pc:docMk/>
          <pc:sldMk cId="2091357938" sldId="3839"/>
        </pc:sldMkLst>
        <pc:picChg chg="add mod">
          <ac:chgData name="Walid AlSibai" userId="e5adca62d4c0536c" providerId="LiveId" clId="{D87E80BC-BC4B-46E1-BB00-304502E7F142}" dt="2022-08-31T09:12:12.685" v="354" actId="14100"/>
          <ac:picMkLst>
            <pc:docMk/>
            <pc:sldMk cId="2091357938" sldId="3839"/>
            <ac:picMk id="3" creationId="{C57586CA-C761-1236-2A3E-F30264271E19}"/>
          </ac:picMkLst>
        </pc:picChg>
        <pc:picChg chg="del">
          <ac:chgData name="Walid AlSibai" userId="e5adca62d4c0536c" providerId="LiveId" clId="{D87E80BC-BC4B-46E1-BB00-304502E7F142}" dt="2022-08-31T09:11:44.492" v="344" actId="478"/>
          <ac:picMkLst>
            <pc:docMk/>
            <pc:sldMk cId="2091357938" sldId="3839"/>
            <ac:picMk id="21" creationId="{E5BA384A-7101-E1F1-3147-4AB06E1BFDDC}"/>
          </ac:picMkLst>
        </pc:picChg>
      </pc:sldChg>
      <pc:sldChg chg="addSp delSp modSp add mod ord">
        <pc:chgData name="Walid AlSibai" userId="e5adca62d4c0536c" providerId="LiveId" clId="{D87E80BC-BC4B-46E1-BB00-304502E7F142}" dt="2022-08-31T15:05:23.397" v="603" actId="14100"/>
        <pc:sldMkLst>
          <pc:docMk/>
          <pc:sldMk cId="192916137" sldId="3840"/>
        </pc:sldMkLst>
        <pc:spChg chg="add mod">
          <ac:chgData name="Walid AlSibai" userId="e5adca62d4c0536c" providerId="LiveId" clId="{D87E80BC-BC4B-46E1-BB00-304502E7F142}" dt="2022-08-31T15:05:23.397" v="603" actId="14100"/>
          <ac:spMkLst>
            <pc:docMk/>
            <pc:sldMk cId="192916137" sldId="3840"/>
            <ac:spMk id="2" creationId="{9888EF8D-0F0D-B1DB-67E1-5227D6624D32}"/>
          </ac:spMkLst>
        </pc:spChg>
        <pc:picChg chg="add del mod">
          <ac:chgData name="Walid AlSibai" userId="e5adca62d4c0536c" providerId="LiveId" clId="{D87E80BC-BC4B-46E1-BB00-304502E7F142}" dt="2022-08-31T09:12:59.645" v="374" actId="478"/>
          <ac:picMkLst>
            <pc:docMk/>
            <pc:sldMk cId="192916137" sldId="3840"/>
            <ac:picMk id="3" creationId="{82D37BC2-23BE-BBBA-3A52-E30E8DC0B685}"/>
          </ac:picMkLst>
        </pc:picChg>
        <pc:picChg chg="del">
          <ac:chgData name="Walid AlSibai" userId="e5adca62d4c0536c" providerId="LiveId" clId="{D87E80BC-BC4B-46E1-BB00-304502E7F142}" dt="2022-08-31T09:12:54.071" v="370" actId="478"/>
          <ac:picMkLst>
            <pc:docMk/>
            <pc:sldMk cId="192916137" sldId="3840"/>
            <ac:picMk id="4" creationId="{3E285433-5DCD-71AE-0118-61380898696C}"/>
          </ac:picMkLst>
        </pc:picChg>
        <pc:picChg chg="add mod">
          <ac:chgData name="Walid AlSibai" userId="e5adca62d4c0536c" providerId="LiveId" clId="{D87E80BC-BC4B-46E1-BB00-304502E7F142}" dt="2022-08-31T09:13:11.164" v="381" actId="14100"/>
          <ac:picMkLst>
            <pc:docMk/>
            <pc:sldMk cId="192916137" sldId="3840"/>
            <ac:picMk id="6" creationId="{30FB492A-3FC9-395E-EF95-14EF22ECA18E}"/>
          </ac:picMkLst>
        </pc:picChg>
      </pc:sldChg>
      <pc:sldChg chg="new del">
        <pc:chgData name="Walid AlSibai" userId="e5adca62d4c0536c" providerId="LiveId" clId="{D87E80BC-BC4B-46E1-BB00-304502E7F142}" dt="2022-08-31T14:15:24.350" v="488" actId="47"/>
        <pc:sldMkLst>
          <pc:docMk/>
          <pc:sldMk cId="1684793133" sldId="3841"/>
        </pc:sldMkLst>
      </pc:sldChg>
      <pc:sldChg chg="addSp delSp modSp new mod ord">
        <pc:chgData name="Walid AlSibai" userId="e5adca62d4c0536c" providerId="LiveId" clId="{D87E80BC-BC4B-46E1-BB00-304502E7F142}" dt="2022-08-31T14:17:47.561" v="510" actId="1076"/>
        <pc:sldMkLst>
          <pc:docMk/>
          <pc:sldMk cId="3407875488" sldId="3841"/>
        </pc:sldMkLst>
        <pc:spChg chg="del">
          <ac:chgData name="Walid AlSibai" userId="e5adca62d4c0536c" providerId="LiveId" clId="{D87E80BC-BC4B-46E1-BB00-304502E7F142}" dt="2022-08-31T14:15:43.209" v="495" actId="478"/>
          <ac:spMkLst>
            <pc:docMk/>
            <pc:sldMk cId="3407875488" sldId="3841"/>
            <ac:spMk id="2" creationId="{3627909B-8E8D-F8C5-B3C0-9FC967077A1F}"/>
          </ac:spMkLst>
        </pc:spChg>
        <pc:spChg chg="del">
          <ac:chgData name="Walid AlSibai" userId="e5adca62d4c0536c" providerId="LiveId" clId="{D87E80BC-BC4B-46E1-BB00-304502E7F142}" dt="2022-08-31T14:15:41.125" v="494" actId="478"/>
          <ac:spMkLst>
            <pc:docMk/>
            <pc:sldMk cId="3407875488" sldId="3841"/>
            <ac:spMk id="3" creationId="{51557CAC-7980-81BB-B1B5-0643BCE28559}"/>
          </ac:spMkLst>
        </pc:spChg>
        <pc:spChg chg="add del mod">
          <ac:chgData name="Walid AlSibai" userId="e5adca62d4c0536c" providerId="LiveId" clId="{D87E80BC-BC4B-46E1-BB00-304502E7F142}" dt="2022-08-31T14:16:53.023" v="505" actId="1076"/>
          <ac:spMkLst>
            <pc:docMk/>
            <pc:sldMk cId="3407875488" sldId="3841"/>
            <ac:spMk id="4" creationId="{EEBD253F-BEF9-BF53-521C-D97C7BDE603D}"/>
          </ac:spMkLst>
        </pc:spChg>
        <pc:spChg chg="mod">
          <ac:chgData name="Walid AlSibai" userId="e5adca62d4c0536c" providerId="LiveId" clId="{D87E80BC-BC4B-46E1-BB00-304502E7F142}" dt="2022-08-31T14:17:47.561" v="510" actId="1076"/>
          <ac:spMkLst>
            <pc:docMk/>
            <pc:sldMk cId="3407875488" sldId="3841"/>
            <ac:spMk id="8" creationId="{A6894DC1-8460-1F35-A8DB-8880805E56F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C15</a:t>
          </a:r>
          <a:r>
            <a:rPr lang="en-US" baseline="0" dirty="0"/>
            <a:t> Datasheet</a:t>
          </a:r>
          <a:endParaRPr lang="en-US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C60</a:t>
          </a:r>
          <a:r>
            <a:rPr lang="en-US" baseline="0" dirty="0"/>
            <a:t> Datasheet</a:t>
          </a:r>
          <a:endParaRPr lang="en-US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100Cr6</a:t>
          </a:r>
          <a:r>
            <a:rPr lang="en-US" baseline="0" dirty="0"/>
            <a:t> Datasheet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3"/>
      <dgm:spPr/>
    </dgm:pt>
    <dgm:pt modelId="{9C3A7F13-9585-42DF-AD32-B56F82B123C8}" type="pres">
      <dgm:prSet presAssocID="{C54063C4-24CD-4834-9424-53756AE38C6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6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3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3"/>
      <dgm:spPr/>
    </dgm:pt>
    <dgm:pt modelId="{C08FC467-91FE-48BD-B243-273925C2B75A}" type="pres">
      <dgm:prSet presAssocID="{7DBF5CB5-29DD-4671-A0F3-981D4857150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6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3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3" custScaleX="115557"/>
      <dgm:spPr/>
    </dgm:pt>
    <dgm:pt modelId="{4104A2F1-FB99-4C42-8067-46B8EEEC9610}" type="pres">
      <dgm:prSet presAssocID="{6088456C-4B73-4948-985C-DD954DEF44E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6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2743" y="0"/>
          <a:ext cx="3036763" cy="1703547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58" tIns="330200" rIns="23675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C15</a:t>
          </a:r>
          <a:r>
            <a:rPr lang="en-US" sz="2500" kern="1200" baseline="0" dirty="0"/>
            <a:t> Datasheet</a:t>
          </a:r>
          <a:endParaRPr lang="en-US" sz="2500" kern="1200" dirty="0"/>
        </a:p>
      </dsp:txBody>
      <dsp:txXfrm>
        <a:off x="2743" y="647347"/>
        <a:ext cx="3036763" cy="1022128"/>
      </dsp:txXfrm>
    </dsp:sp>
    <dsp:sp modelId="{9C3A7F13-9585-42DF-AD32-B56F82B123C8}">
      <dsp:nvSpPr>
        <dsp:cNvPr id="0" name=""/>
        <dsp:cNvSpPr/>
      </dsp:nvSpPr>
      <dsp:spPr>
        <a:xfrm>
          <a:off x="1265593" y="170354"/>
          <a:ext cx="511064" cy="511064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45" tIns="12700" rIns="39845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  <a:endParaRPr lang="en-US" sz="2400" kern="1200" dirty="0"/>
        </a:p>
      </dsp:txBody>
      <dsp:txXfrm>
        <a:off x="1340437" y="245198"/>
        <a:ext cx="361376" cy="361376"/>
      </dsp:txXfrm>
    </dsp:sp>
    <dsp:sp modelId="{923B2301-552B-45D2-9EF0-53A10AA17FC6}">
      <dsp:nvSpPr>
        <dsp:cNvPr id="0" name=""/>
        <dsp:cNvSpPr/>
      </dsp:nvSpPr>
      <dsp:spPr>
        <a:xfrm>
          <a:off x="2743" y="1703474"/>
          <a:ext cx="303676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3343183" y="0"/>
          <a:ext cx="3036763" cy="170354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58" tIns="330200" rIns="23675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C60</a:t>
          </a:r>
          <a:r>
            <a:rPr lang="en-US" sz="2500" kern="1200" baseline="0" dirty="0"/>
            <a:t> Datasheet</a:t>
          </a:r>
          <a:endParaRPr lang="en-US" sz="2500" kern="1200" dirty="0"/>
        </a:p>
      </dsp:txBody>
      <dsp:txXfrm>
        <a:off x="3343183" y="647347"/>
        <a:ext cx="3036763" cy="1022128"/>
      </dsp:txXfrm>
    </dsp:sp>
    <dsp:sp modelId="{C08FC467-91FE-48BD-B243-273925C2B75A}">
      <dsp:nvSpPr>
        <dsp:cNvPr id="0" name=""/>
        <dsp:cNvSpPr/>
      </dsp:nvSpPr>
      <dsp:spPr>
        <a:xfrm>
          <a:off x="4606033" y="170354"/>
          <a:ext cx="511064" cy="51106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45" tIns="12700" rIns="39845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  <a:endParaRPr lang="en-US" sz="2400" kern="1200" dirty="0"/>
        </a:p>
      </dsp:txBody>
      <dsp:txXfrm>
        <a:off x="4680877" y="245198"/>
        <a:ext cx="361376" cy="361376"/>
      </dsp:txXfrm>
    </dsp:sp>
    <dsp:sp modelId="{DE393E47-CBB6-4D77-A342-C9AFD9FC8CB6}">
      <dsp:nvSpPr>
        <dsp:cNvPr id="0" name=""/>
        <dsp:cNvSpPr/>
      </dsp:nvSpPr>
      <dsp:spPr>
        <a:xfrm>
          <a:off x="3343183" y="1703474"/>
          <a:ext cx="303676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6683623" y="0"/>
          <a:ext cx="3509192" cy="1703547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58" tIns="330200" rIns="23675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100Cr6</a:t>
          </a:r>
          <a:r>
            <a:rPr lang="en-US" sz="2500" kern="1200" baseline="0" dirty="0"/>
            <a:t> Datasheet</a:t>
          </a:r>
          <a:endParaRPr lang="en-US" sz="2500" kern="1200" dirty="0"/>
        </a:p>
      </dsp:txBody>
      <dsp:txXfrm>
        <a:off x="6683623" y="647347"/>
        <a:ext cx="3509192" cy="1022128"/>
      </dsp:txXfrm>
    </dsp:sp>
    <dsp:sp modelId="{4104A2F1-FB99-4C42-8067-46B8EEEC9610}">
      <dsp:nvSpPr>
        <dsp:cNvPr id="0" name=""/>
        <dsp:cNvSpPr/>
      </dsp:nvSpPr>
      <dsp:spPr>
        <a:xfrm>
          <a:off x="8182687" y="170354"/>
          <a:ext cx="511064" cy="511064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45" tIns="12700" rIns="39845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  <a:endParaRPr lang="en-US" sz="2400" kern="1200" dirty="0"/>
        </a:p>
      </dsp:txBody>
      <dsp:txXfrm>
        <a:off x="8257531" y="245198"/>
        <a:ext cx="361376" cy="361376"/>
      </dsp:txXfrm>
    </dsp:sp>
    <dsp:sp modelId="{2EB92C72-3528-4913-AFF6-FF0B4F338399}">
      <dsp:nvSpPr>
        <dsp:cNvPr id="0" name=""/>
        <dsp:cNvSpPr/>
      </dsp:nvSpPr>
      <dsp:spPr>
        <a:xfrm>
          <a:off x="6919838" y="1703474"/>
          <a:ext cx="3036763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08-May-24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5980" y="829340"/>
            <a:ext cx="6592824" cy="2386584"/>
          </a:xfrm>
        </p:spPr>
        <p:txBody>
          <a:bodyPr>
            <a:normAutofit/>
          </a:bodyPr>
          <a:lstStyle/>
          <a:p>
            <a:r>
              <a:rPr lang="en-US" sz="5400" dirty="0"/>
              <a:t>CBEM LAB PROJECT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352" y="3429000"/>
            <a:ext cx="6592824" cy="996696"/>
          </a:xfrm>
        </p:spPr>
        <p:txBody>
          <a:bodyPr>
            <a:noAutofit/>
          </a:bodyPr>
          <a:lstStyle/>
          <a:p>
            <a:r>
              <a:rPr lang="de-DE" sz="2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Md Shakhawat Hossain</a:t>
            </a:r>
          </a:p>
          <a:p>
            <a:r>
              <a:rPr lang="de-DE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Walid Al Sibai</a:t>
            </a:r>
          </a:p>
          <a:p>
            <a:r>
              <a:rPr lang="de-DE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 </a:t>
            </a:r>
            <a:r>
              <a:rPr lang="de-DE" sz="2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Jubayer Islam</a:t>
            </a:r>
          </a:p>
          <a:p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1669312"/>
            <a:ext cx="5923842" cy="4625129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Results of R squared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E02E7-DD32-447E-A951-9BFA2CED0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833" y="4243859"/>
            <a:ext cx="6422065" cy="849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(1)= 0.8648</a:t>
            </a:r>
          </a:p>
          <a:p>
            <a:r>
              <a:rPr lang="en-US" dirty="0"/>
              <a:t>Model (</a:t>
            </a:r>
            <a:r>
              <a:rPr lang="en-US"/>
              <a:t>2)= 0.9385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728248D-4FCB-429D-AC4B-09580B5458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latin typeface="Calibri" panose="020F0502020204030204"/>
              </a:rPr>
              <a:pPr>
                <a:defRPr/>
              </a:pPr>
              <a:t>10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Graphs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931"/>
            <a:ext cx="4570725" cy="2564576"/>
          </a:xfrm>
        </p:spPr>
        <p:txBody>
          <a:bodyPr>
            <a:norm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T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l-GR" sz="2800" b="1" dirty="0">
                <a:highlight>
                  <a:srgbClr val="FFFF00"/>
                </a:highlight>
              </a:rPr>
              <a:t>φ˙</a:t>
            </a:r>
            <a:r>
              <a:rPr lang="en-US" sz="2800" b="1" dirty="0"/>
              <a:t> </a:t>
            </a:r>
            <a:r>
              <a:rPr lang="en-US" sz="2800" dirty="0"/>
              <a:t>are set as constants as they vary the least often in the given datasets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9608794-BAAE-E6BA-1F1E-ECA58780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2" y="286399"/>
            <a:ext cx="10047767" cy="60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6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57586CA-C761-1236-2A3E-F3026427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2" y="136525"/>
            <a:ext cx="10154092" cy="63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5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BD253F-BEF9-BF53-521C-D97C7BDE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583" y="278568"/>
            <a:ext cx="2336957" cy="1035327"/>
          </a:xfrm>
        </p:spPr>
        <p:txBody>
          <a:bodyPr>
            <a:normAutofit fontScale="90000"/>
          </a:bodyPr>
          <a:lstStyle/>
          <a:p>
            <a:r>
              <a:rPr lang="en-US" dirty="0"/>
              <a:t>Deduction 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3E9C-3CDA-759D-00BD-913BEF60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6385-F6B7-2F3C-11D4-C7EFD3FD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931AC-A685-24CA-EC4D-4EA028C9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894DC1-8460-1F35-A8DB-8880805E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87" y="1658850"/>
            <a:ext cx="7849992" cy="43525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values predicted by the first model is temped to be separated from the </a:t>
            </a:r>
            <a:r>
              <a:rPr lang="en-US" dirty="0" err="1"/>
              <a:t>Kf</a:t>
            </a:r>
            <a:r>
              <a:rPr lang="en-US" dirty="0"/>
              <a:t> value but is intersects at the beginning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values predicted by the second model is temped to be closer to the </a:t>
            </a:r>
            <a:r>
              <a:rPr lang="en-US" dirty="0" err="1"/>
              <a:t>Kf</a:t>
            </a:r>
            <a:r>
              <a:rPr lang="en-US" dirty="0"/>
              <a:t> value.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87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Graphs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931"/>
            <a:ext cx="4570725" cy="2564576"/>
          </a:xfrm>
        </p:spPr>
        <p:txBody>
          <a:bodyPr>
            <a:normAutofit/>
          </a:bodyPr>
          <a:lstStyle/>
          <a:p>
            <a:r>
              <a:rPr lang="el-GR" sz="2800" b="1" dirty="0">
                <a:highlight>
                  <a:srgbClr val="FFFF00"/>
                </a:highlight>
              </a:rPr>
              <a:t>φ˙</a:t>
            </a:r>
            <a:r>
              <a:rPr lang="en-US" sz="2800" b="1" dirty="0"/>
              <a:t> </a:t>
            </a:r>
            <a:r>
              <a:rPr lang="en-US" sz="2800" dirty="0"/>
              <a:t>is set as constant as it varies even less than then </a:t>
            </a:r>
            <a:r>
              <a:rPr lang="en-US" sz="2800" b="1" dirty="0">
                <a:highlight>
                  <a:srgbClr val="FFFF00"/>
                </a:highlight>
              </a:rPr>
              <a:t>T</a:t>
            </a:r>
            <a:r>
              <a:rPr lang="en-US" sz="2800" b="1" dirty="0"/>
              <a:t>  </a:t>
            </a:r>
            <a:r>
              <a:rPr lang="en-US" sz="2800" dirty="0"/>
              <a:t>in the given Datasets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40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30FB492A-3FC9-395E-EF95-14EF22EC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435934"/>
            <a:ext cx="9845749" cy="5773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88EF8D-0F0D-B1DB-67E1-5227D6624D32}"/>
              </a:ext>
            </a:extLst>
          </p:cNvPr>
          <p:cNvSpPr txBox="1"/>
          <p:nvPr/>
        </p:nvSpPr>
        <p:spPr>
          <a:xfrm>
            <a:off x="3622088" y="745724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1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3E285433-5DCD-71AE-0118-61380898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35" y="385169"/>
            <a:ext cx="9537405" cy="6068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2F26A8-D30E-0B48-8BF5-80BC9163F14B}"/>
              </a:ext>
            </a:extLst>
          </p:cNvPr>
          <p:cNvSpPr txBox="1"/>
          <p:nvPr/>
        </p:nvSpPr>
        <p:spPr>
          <a:xfrm>
            <a:off x="6782540" y="234350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8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091" y="196223"/>
            <a:ext cx="2741612" cy="1325563"/>
          </a:xfrm>
        </p:spPr>
        <p:txBody>
          <a:bodyPr/>
          <a:lstStyle/>
          <a:p>
            <a:r>
              <a:rPr lang="en-US" dirty="0"/>
              <a:t>Deduction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042946"/>
            <a:ext cx="4114799" cy="823912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l-GR" b="1" dirty="0">
                <a:highlight>
                  <a:srgbClr val="FFFF00"/>
                </a:highlight>
              </a:rPr>
              <a:t>φ</a:t>
            </a:r>
            <a:r>
              <a:rPr lang="en-US" b="1" dirty="0">
                <a:highlight>
                  <a:srgbClr val="FFFF00"/>
                </a:highlight>
              </a:rPr>
              <a:t> values </a:t>
            </a:r>
            <a:r>
              <a:rPr lang="en-US" b="1" dirty="0"/>
              <a:t>are higher 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0790" y="3056933"/>
            <a:ext cx="3291840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values predicted by </a:t>
            </a:r>
            <a:r>
              <a:rPr lang="en-US" b="1" dirty="0" err="1"/>
              <a:t>secondmodel</a:t>
            </a:r>
            <a:r>
              <a:rPr lang="en-US" dirty="0"/>
              <a:t> are closer to the </a:t>
            </a:r>
            <a:r>
              <a:rPr lang="en-US" b="1" dirty="0" err="1">
                <a:highlight>
                  <a:srgbClr val="FFFF00"/>
                </a:highlight>
              </a:rPr>
              <a:t>K</a:t>
            </a:r>
            <a:r>
              <a:rPr lang="en-US" sz="1600" b="1" dirty="0" err="1">
                <a:highlight>
                  <a:srgbClr val="FFFF00"/>
                </a:highlight>
              </a:rPr>
              <a:t>f</a:t>
            </a:r>
            <a:r>
              <a:rPr lang="en-US" b="1" dirty="0">
                <a:highlight>
                  <a:srgbClr val="FFFF00"/>
                </a:highlight>
              </a:rPr>
              <a:t> values </a:t>
            </a:r>
            <a:r>
              <a:rPr lang="en-US" dirty="0"/>
              <a:t>of the dataset 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1779" y="2042946"/>
            <a:ext cx="4274431" cy="823912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l-GR" b="1" dirty="0">
                <a:highlight>
                  <a:srgbClr val="FFFF00"/>
                </a:highlight>
              </a:rPr>
              <a:t>φ</a:t>
            </a:r>
            <a:r>
              <a:rPr lang="en-US" b="1" dirty="0">
                <a:highlight>
                  <a:srgbClr val="FFFF00"/>
                </a:highlight>
              </a:rPr>
              <a:t> values </a:t>
            </a:r>
            <a:r>
              <a:rPr lang="en-US" b="1" dirty="0"/>
              <a:t>are lower 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28226" y="3076979"/>
            <a:ext cx="3291840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values predicted by </a:t>
            </a:r>
            <a:r>
              <a:rPr lang="en-US" b="1" dirty="0" err="1"/>
              <a:t>firstmodel</a:t>
            </a:r>
            <a:r>
              <a:rPr lang="en-US" b="1" dirty="0"/>
              <a:t> </a:t>
            </a:r>
            <a:r>
              <a:rPr lang="en-US" dirty="0"/>
              <a:t>are closer to the </a:t>
            </a:r>
            <a:r>
              <a:rPr lang="en-US" b="1" dirty="0" err="1">
                <a:highlight>
                  <a:srgbClr val="FFFF00"/>
                </a:highlight>
              </a:rPr>
              <a:t>K</a:t>
            </a:r>
            <a:r>
              <a:rPr lang="en-US" sz="1600" b="1" dirty="0" err="1">
                <a:highlight>
                  <a:srgbClr val="FFFF00"/>
                </a:highlight>
              </a:rPr>
              <a:t>f</a:t>
            </a:r>
            <a:r>
              <a:rPr lang="en-US" sz="1600" b="1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values </a:t>
            </a:r>
            <a:r>
              <a:rPr lang="en-US" dirty="0"/>
              <a:t>of the dataset 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CF5923-535F-7A5B-B256-D5B9688B69A1}"/>
              </a:ext>
            </a:extLst>
          </p:cNvPr>
          <p:cNvCxnSpPr/>
          <p:nvPr/>
        </p:nvCxnSpPr>
        <p:spPr>
          <a:xfrm>
            <a:off x="3306726" y="2866858"/>
            <a:ext cx="0" cy="2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C17D22-A330-3E05-238E-37AC87321582}"/>
              </a:ext>
            </a:extLst>
          </p:cNvPr>
          <p:cNvCxnSpPr/>
          <p:nvPr/>
        </p:nvCxnSpPr>
        <p:spPr>
          <a:xfrm>
            <a:off x="8635410" y="2866858"/>
            <a:ext cx="0" cy="2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303" y="2171697"/>
            <a:ext cx="5111496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 err="1"/>
              <a:t>K</a:t>
            </a:r>
            <a:r>
              <a:rPr lang="en-US" sz="2000" dirty="0" err="1"/>
              <a:t>f</a:t>
            </a:r>
            <a:r>
              <a:rPr lang="en-US" sz="2400" dirty="0"/>
              <a:t> </a:t>
            </a:r>
            <a:r>
              <a:rPr lang="en-US" dirty="0"/>
              <a:t>general equation</a:t>
            </a:r>
          </a:p>
          <a:p>
            <a:pPr marL="0" indent="0">
              <a:buNone/>
            </a:pPr>
            <a:r>
              <a:rPr lang="en-US" dirty="0"/>
              <a:t>Possible g models</a:t>
            </a:r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marL="0" indent="0">
              <a:buNone/>
            </a:pPr>
            <a:r>
              <a:rPr lang="en-US" dirty="0"/>
              <a:t>Datasets </a:t>
            </a:r>
          </a:p>
          <a:p>
            <a:pPr marL="0" indent="0">
              <a:buNone/>
            </a:pPr>
            <a:r>
              <a:rPr lang="en-US" dirty="0"/>
              <a:t>Computed Values</a:t>
            </a:r>
          </a:p>
          <a:p>
            <a:pPr marL="0" indent="0">
              <a:buNone/>
            </a:pPr>
            <a:r>
              <a:rPr lang="en-US" dirty="0"/>
              <a:t>2D and 3D Graphs</a:t>
            </a:r>
          </a:p>
          <a:p>
            <a:pPr marL="0" indent="0">
              <a:buNone/>
            </a:pPr>
            <a:r>
              <a:rPr lang="en-US" dirty="0"/>
              <a:t>Deduction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9550802" cy="4352544"/>
          </a:xfrm>
        </p:spPr>
        <p:txBody>
          <a:bodyPr/>
          <a:lstStyle/>
          <a:p>
            <a:r>
              <a:rPr lang="en-US" dirty="0"/>
              <a:t>The knowledge of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heat flow curve </a:t>
            </a:r>
            <a:r>
              <a:rPr lang="en-US" dirty="0"/>
              <a:t>of a material is essential for many calculations in the field of deformation technology. Certain dependencies of the flow tension </a:t>
            </a:r>
            <a:r>
              <a:rPr lang="en-US" b="1" dirty="0" err="1">
                <a:highlight>
                  <a:srgbClr val="FFFF00"/>
                </a:highlight>
              </a:rPr>
              <a:t>k</a:t>
            </a:r>
            <a:r>
              <a:rPr lang="en-US" sz="2000" b="1" dirty="0" err="1">
                <a:highlight>
                  <a:srgbClr val="FFFF00"/>
                </a:highlight>
              </a:rPr>
              <a:t>f</a:t>
            </a:r>
            <a:r>
              <a:rPr lang="en-US" dirty="0"/>
              <a:t> on deformation parameters, like the deformation </a:t>
            </a:r>
            <a:r>
              <a:rPr lang="el-GR" b="1" dirty="0">
                <a:highlight>
                  <a:srgbClr val="FFFF00"/>
                </a:highlight>
              </a:rPr>
              <a:t>φ</a:t>
            </a:r>
            <a:r>
              <a:rPr lang="en-US" dirty="0"/>
              <a:t>, the deformation speed </a:t>
            </a:r>
            <a:r>
              <a:rPr lang="el-GR" b="1" dirty="0">
                <a:highlight>
                  <a:srgbClr val="FFFF00"/>
                </a:highlight>
              </a:rPr>
              <a:t>φ˙</a:t>
            </a:r>
            <a:r>
              <a:rPr lang="en-US" dirty="0"/>
              <a:t> and the temperature </a:t>
            </a:r>
            <a:r>
              <a:rPr lang="en-US" b="1" dirty="0">
                <a:highlight>
                  <a:srgbClr val="FFFF00"/>
                </a:highlight>
              </a:rPr>
              <a:t>T</a:t>
            </a:r>
            <a:r>
              <a:rPr lang="en-US" dirty="0"/>
              <a:t>, have been known experimentally for a long time.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43" y="1243584"/>
            <a:ext cx="4934145" cy="1694404"/>
          </a:xfrm>
        </p:spPr>
        <p:txBody>
          <a:bodyPr>
            <a:normAutofit/>
          </a:bodyPr>
          <a:lstStyle/>
          <a:p>
            <a:r>
              <a:rPr lang="de-DE" sz="4800" dirty="0" err="1"/>
              <a:t>k</a:t>
            </a:r>
            <a:r>
              <a:rPr lang="de-DE" sz="3200" dirty="0" err="1"/>
              <a:t>f</a:t>
            </a:r>
            <a:r>
              <a:rPr lang="de-DE" sz="4800" dirty="0"/>
              <a:t> = g(x, T, φ, φ˙)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Is the general form of the mathematical function expressing the before mentioned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10603613" cy="1325563"/>
          </a:xfrm>
        </p:spPr>
        <p:txBody>
          <a:bodyPr/>
          <a:lstStyle/>
          <a:p>
            <a:r>
              <a:rPr lang="en-US" dirty="0"/>
              <a:t>Some possible choices for the model function g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A370C3-0238-2748-E270-748FF93EE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284" y="1961707"/>
            <a:ext cx="7638446" cy="55485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D0C4E8-6AD4-2B56-FB1D-CFF6320C5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84" y="3561093"/>
            <a:ext cx="7638445" cy="46242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47CDF7-E9F9-4B9C-22FE-4F91C66C02FF}"/>
              </a:ext>
            </a:extLst>
          </p:cNvPr>
          <p:cNvCxnSpPr/>
          <p:nvPr/>
        </p:nvCxnSpPr>
        <p:spPr>
          <a:xfrm>
            <a:off x="1541706" y="3062176"/>
            <a:ext cx="853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952" y="290697"/>
            <a:ext cx="3041904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3A2-F8B3-5CC3-11A0-2917F5E4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optimal parameters on Moodle: </a:t>
            </a:r>
          </a:p>
          <a:p>
            <a:pPr marL="0" indent="0">
              <a:buNone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Determine the coefficient of the determination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R</a:t>
            </a:r>
            <a:r>
              <a:rPr kumimoji="0" lang="de-DE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en-US" dirty="0"/>
              <a:t> for both 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Compare 2 models with </a:t>
            </a:r>
            <a:r>
              <a:rPr lang="en-US" b="1" dirty="0">
                <a:highlight>
                  <a:srgbClr val="FFFF00"/>
                </a:highlight>
              </a:rPr>
              <a:t>2D</a:t>
            </a:r>
            <a:r>
              <a:rPr lang="en-US" dirty="0"/>
              <a:t> and </a:t>
            </a:r>
            <a:r>
              <a:rPr lang="en-US" b="1" dirty="0">
                <a:highlight>
                  <a:srgbClr val="FFFF00"/>
                </a:highlight>
              </a:rPr>
              <a:t>3D</a:t>
            </a:r>
            <a:r>
              <a:rPr lang="en-US" dirty="0"/>
              <a:t> examples</a:t>
            </a:r>
            <a:endParaRPr kumimoji="0" lang="de-DE" sz="2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>
              <a:buNone/>
            </a:pPr>
            <a:endParaRPr lang="de-DE" b="1" i="0" baseline="30000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i="0" baseline="30000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445751"/>
              </p:ext>
            </p:extLst>
          </p:nvPr>
        </p:nvGraphicFramePr>
        <p:xfrm>
          <a:off x="996696" y="1581913"/>
          <a:ext cx="10195560" cy="170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70561AA-E695-D65F-71E2-384B4D0DD676}"/>
              </a:ext>
            </a:extLst>
          </p:cNvPr>
          <p:cNvSpPr/>
          <p:nvPr/>
        </p:nvSpPr>
        <p:spPr>
          <a:xfrm>
            <a:off x="2115879" y="3285460"/>
            <a:ext cx="935665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E9064-DE39-31A1-9422-170B3540B716}"/>
              </a:ext>
            </a:extLst>
          </p:cNvPr>
          <p:cNvSpPr txBox="1"/>
          <p:nvPr/>
        </p:nvSpPr>
        <p:spPr>
          <a:xfrm>
            <a:off x="3455582" y="4825721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>
                <a:effectLst/>
                <a:latin typeface="arial" panose="020B0604020202020204" pitchFamily="34" charset="0"/>
              </a:rPr>
              <a:t> </a:t>
            </a:r>
            <a:endParaRPr lang="de-DE" b="1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E90484F-802B-434B-49F5-2B7B8F6A0CF0}"/>
              </a:ext>
            </a:extLst>
          </p:cNvPr>
          <p:cNvSpPr/>
          <p:nvPr/>
        </p:nvSpPr>
        <p:spPr>
          <a:xfrm>
            <a:off x="5486400" y="3285459"/>
            <a:ext cx="839972" cy="132556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2FC646D-1C57-E53F-D56E-AECB8D55DDB9}"/>
              </a:ext>
            </a:extLst>
          </p:cNvPr>
          <p:cNvSpPr/>
          <p:nvPr/>
        </p:nvSpPr>
        <p:spPr>
          <a:xfrm>
            <a:off x="9260958" y="3285459"/>
            <a:ext cx="815163" cy="132556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8AFBE-3653-B401-0B3D-C4BC6E526040}"/>
              </a:ext>
            </a:extLst>
          </p:cNvPr>
          <p:cNvSpPr txBox="1"/>
          <p:nvPr/>
        </p:nvSpPr>
        <p:spPr>
          <a:xfrm>
            <a:off x="2447260" y="4761578"/>
            <a:ext cx="75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Each gives different values of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de-DE" sz="36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42" y="142765"/>
            <a:ext cx="6709455" cy="1371711"/>
          </a:xfrm>
        </p:spPr>
        <p:txBody>
          <a:bodyPr>
            <a:normAutofit/>
          </a:bodyPr>
          <a:lstStyle/>
          <a:p>
            <a:r>
              <a:rPr lang="en-US" sz="4000" dirty="0"/>
              <a:t>Calculated Values for </a:t>
            </a:r>
            <a:r>
              <a:rPr lang="en-US" sz="4000" dirty="0" err="1"/>
              <a:t>firstmodel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409920"/>
            <a:ext cx="5183188" cy="4946429"/>
          </a:xfrm>
        </p:spPr>
        <p:txBody>
          <a:bodyPr>
            <a:normAutofit/>
          </a:bodyPr>
          <a:lstStyle/>
          <a:p>
            <a:r>
              <a:rPr lang="en-US" dirty="0"/>
              <a:t>Ax=B and we get x=A\B</a:t>
            </a:r>
          </a:p>
          <a:p>
            <a:r>
              <a:rPr lang="en-US" dirty="0"/>
              <a:t>X being a 6x1 matrix has the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de-DE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</a:t>
            </a:r>
            <a:r>
              <a:rPr lang="en-US" dirty="0"/>
              <a:t>= 0.8648</a:t>
            </a:r>
          </a:p>
          <a:p>
            <a:endParaRPr lang="en-US" sz="2400" dirty="0"/>
          </a:p>
          <a:p>
            <a:endParaRPr kumimoji="0" lang="en-US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7F0884-9E09-55CF-E46D-8B259980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27329"/>
              </p:ext>
            </p:extLst>
          </p:nvPr>
        </p:nvGraphicFramePr>
        <p:xfrm>
          <a:off x="7220688" y="2776317"/>
          <a:ext cx="223165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56">
                  <a:extLst>
                    <a:ext uri="{9D8B030D-6E8A-4147-A177-3AD203B41FA5}">
                      <a16:colId xmlns:a16="http://schemas.microsoft.com/office/drawing/2014/main" val="1377599372"/>
                    </a:ext>
                  </a:extLst>
                </a:gridCol>
              </a:tblGrid>
              <a:tr h="319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44961"/>
                  </a:ext>
                </a:extLst>
              </a:tr>
              <a:tr h="3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1648"/>
                  </a:ext>
                </a:extLst>
              </a:tr>
              <a:tr h="323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14544"/>
                  </a:ext>
                </a:extLst>
              </a:tr>
              <a:tr h="323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0.1520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26113"/>
                  </a:ext>
                </a:extLst>
              </a:tr>
              <a:tr h="3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-0.1681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11298"/>
                  </a:ext>
                </a:extLst>
              </a:tr>
              <a:tr h="3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-0.0001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03757"/>
                  </a:ext>
                </a:extLst>
              </a:tr>
              <a:tr h="323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7.1509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76624"/>
                  </a:ext>
                </a:extLst>
              </a:tr>
            </a:tbl>
          </a:graphicData>
        </a:graphic>
      </p:graphicFrame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0D81C7-6363-7EDE-D913-A42324F4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8" y="209550"/>
            <a:ext cx="5078064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948" y="142765"/>
            <a:ext cx="6963051" cy="1371711"/>
          </a:xfrm>
        </p:spPr>
        <p:txBody>
          <a:bodyPr>
            <a:normAutofit/>
          </a:bodyPr>
          <a:lstStyle/>
          <a:p>
            <a:r>
              <a:rPr lang="en-US" sz="3600" dirty="0"/>
              <a:t>Calculated Values for </a:t>
            </a:r>
            <a:r>
              <a:rPr lang="en-US" sz="3600" dirty="0" err="1"/>
              <a:t>secondmodel</a:t>
            </a:r>
            <a:r>
              <a:rPr lang="en-US" sz="3600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4972" y="1291191"/>
            <a:ext cx="5183188" cy="52478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Ax=B and we get x=A\B</a:t>
            </a:r>
          </a:p>
          <a:p>
            <a:r>
              <a:rPr lang="en-US" dirty="0"/>
              <a:t>X being a 10x1 matrix has the values: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de-DE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</a:t>
            </a:r>
            <a:r>
              <a:rPr lang="en-US" dirty="0"/>
              <a:t>= 0.9385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kumimoji="0" lang="en-US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DDC9CC7-1F8E-55EE-E6D7-B75DD0D9C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41112"/>
              </p:ext>
            </p:extLst>
          </p:nvPr>
        </p:nvGraphicFramePr>
        <p:xfrm>
          <a:off x="8111461" y="2228473"/>
          <a:ext cx="2231656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56">
                  <a:extLst>
                    <a:ext uri="{9D8B030D-6E8A-4147-A177-3AD203B41FA5}">
                      <a16:colId xmlns:a16="http://schemas.microsoft.com/office/drawing/2014/main" val="1377599372"/>
                    </a:ext>
                  </a:extLst>
                </a:gridCol>
              </a:tblGrid>
              <a:tr h="3034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  <a:endParaRPr lang="de-D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44961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1648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0.0820</a:t>
                      </a:r>
                      <a:endParaRPr lang="de-D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14544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0.2586</a:t>
                      </a:r>
                      <a:endParaRPr lang="de-D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26113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-0.0297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11298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-0.0001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03757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-0.0521</a:t>
                      </a:r>
                      <a:endParaRPr lang="de-D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76624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-0.0003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55361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0.0008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25429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0.0010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74954"/>
                  </a:ext>
                </a:extLst>
              </a:tr>
              <a:tr h="303485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7.2278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25851"/>
                  </a:ext>
                </a:extLst>
              </a:tr>
            </a:tbl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49D1AA-550A-8C2F-1862-18D58B8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25" y="233916"/>
            <a:ext cx="5078118" cy="60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1394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{1AF7A15F-523E-4E01-B516-B374E9FAEE3B}tf78504181_win32</Template>
  <TotalTime>1</TotalTime>
  <Words>417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Arial</vt:lpstr>
      <vt:lpstr>Avenir Next LT Pro</vt:lpstr>
      <vt:lpstr>Calibri</vt:lpstr>
      <vt:lpstr>Tw Cen MT</vt:lpstr>
      <vt:lpstr>ShapesVTI</vt:lpstr>
      <vt:lpstr>CBEM LAB PROJECT  </vt:lpstr>
      <vt:lpstr>Index</vt:lpstr>
      <vt:lpstr>Introduction</vt:lpstr>
      <vt:lpstr>kf = g(x, T, φ, φ˙)</vt:lpstr>
      <vt:lpstr>Some possible choices for the model function g</vt:lpstr>
      <vt:lpstr>Objective</vt:lpstr>
      <vt:lpstr>Datasets</vt:lpstr>
      <vt:lpstr>Calculated Values for firstmodel</vt:lpstr>
      <vt:lpstr>Calculated Values for secondmodel </vt:lpstr>
      <vt:lpstr> Results of R squared</vt:lpstr>
      <vt:lpstr>2D Graphs</vt:lpstr>
      <vt:lpstr>PowerPoint Presentation</vt:lpstr>
      <vt:lpstr>PowerPoint Presentation</vt:lpstr>
      <vt:lpstr>Deduction </vt:lpstr>
      <vt:lpstr>3D Graphs</vt:lpstr>
      <vt:lpstr>PowerPoint Presentation</vt:lpstr>
      <vt:lpstr>PowerPoint Presentation</vt:lpstr>
      <vt:lpstr>Deduction  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CBEM LAB PROJECT 2  </dc:title>
  <dc:creator>Walid AlSibai</dc:creator>
  <cp:lastModifiedBy>Jubayer Islam</cp:lastModifiedBy>
  <cp:revision>2</cp:revision>
  <dcterms:created xsi:type="dcterms:W3CDTF">2022-08-30T18:15:48Z</dcterms:created>
  <dcterms:modified xsi:type="dcterms:W3CDTF">2024-05-08T09:44:06Z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