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2F07-15EE-490F-AC6D-64876B592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8C72-F079-49B8-AB6F-5924BC3D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6928-69F9-4564-BEA3-60CC2602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1266-77DC-4B45-BCDE-24BC4BE2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A189-98EE-4BCD-A98E-38AADC8B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44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AE66-4051-4D66-8791-990B50D2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D0F37-0476-46EB-93B5-A775FB19B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5758-7D16-46E9-8A98-ABF2B37F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6E57-BA86-4DBC-A98B-9036A5EC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C94C-8B08-480D-986D-C8C6B67B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9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9614D-33A0-4874-A0F2-0DD235B1B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DDB51-46D3-4D14-9916-8BBF5C6B8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7DA9-D767-4A46-A447-D5801231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01B0-115B-4207-B38E-5735198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C20A-46F8-49BB-B65E-A49F551A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3AF9-904E-4715-A7AB-EF623D63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DCC3-50BD-4A97-BFC6-F4515614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F685D-1D86-4F6C-A935-EFADF4F3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0601-0F12-40AA-B6DD-4E0D734A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37BF-A228-4297-B431-EC169172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6EA0-048B-4E9B-9DA8-51EAC3FA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BC236-1A6E-4ED1-847E-7F729007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3105-E818-4BBB-95BC-AB0322FD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1F29-1C5C-465D-BBD9-3177BDE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EE3C-0268-4278-8F63-4A76D2FD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1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D7DB-D004-4E94-B498-43CA1E27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89F6-9706-44FE-BE86-5936D7666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705EE-6B0E-4155-B1D5-CE14F9EE5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78D3F-2CDE-4274-8D8F-F6818BE9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B799-5F7D-460F-B1B6-D3C07206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0E3B-26B1-4DD2-9825-DF2A6EC3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79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0EC3-EA1B-42C9-B5C0-C653B9CC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3F9B-19ED-4088-9CA0-A4AA11B3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942D3-A8DF-4E8C-9CA8-77F13506C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F9354-537C-4F8B-88AE-1455179BF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52B15-3ED6-4585-801D-931A92D46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9ED08-EA6C-46BD-8BF4-06CA33AB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289A6-FA54-4193-A189-ABEE59C0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8FA88-5F2A-4333-A3F2-1F505A2F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8855-E97D-4AA2-A824-704AF6DF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36472-DE72-4991-80F0-46653BA6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4E1DA-F699-4F9E-971B-E0BA185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086D9-061B-485E-A181-A7F023B0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89C19-A2CA-423D-978C-9F730C75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EB815-3073-4B1A-8AE0-0A07872C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6BA9E-F40F-470A-9B6E-DB84C03B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2B5C-FD2C-4E4E-9790-31497107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37A4-C52C-4D8C-88DD-31AE7942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D5265-F21D-4F38-8E2B-ECCD1D460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8E3F0-7B03-41FE-A115-714B4A10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57202-A7FE-4863-9968-6505458E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E32D6-5923-4890-A97D-678BE8F6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00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E3E9-B300-448D-BC8B-93F3206A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2BD58-DA78-48E9-AECE-7F808A978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4E76-7C22-4611-8FEF-C8CD1882E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1273C-CF31-477A-A3C1-037A4B8B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C6C52-0ADA-49B4-930C-1AD70BC4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4F015-05A7-4138-A290-B2BE886A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2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B222B-C759-4480-B19A-9E026BDD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A7529-763F-4A75-AA20-6B3CEEAB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9659-464A-4A3E-BD5E-1CD06BCFA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39DD-5255-4A2B-A9CF-0F77B86679BB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BCED5-E173-48CE-B187-DE4AC59D2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2139-C2C4-4362-900F-DC04581F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3966-07E9-4A72-A329-31F91C8F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260278E-1644-41D7-8202-442D4A1448A5}"/>
              </a:ext>
            </a:extLst>
          </p:cNvPr>
          <p:cNvGrpSpPr/>
          <p:nvPr/>
        </p:nvGrpSpPr>
        <p:grpSpPr>
          <a:xfrm>
            <a:off x="156985" y="206975"/>
            <a:ext cx="11919104" cy="943981"/>
            <a:chOff x="156985" y="194098"/>
            <a:chExt cx="11919104" cy="9439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7F81F4-02F0-4709-A5BE-8B16C82ED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56985" y="194098"/>
              <a:ext cx="419525" cy="9439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4D2FE1-D9D6-4365-9AD9-E07FAB90C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34" y="194098"/>
              <a:ext cx="419525" cy="9166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8470B5-5046-4A47-8EC4-D200C5F9A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303205" y="194098"/>
              <a:ext cx="419525" cy="9439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9882C9B-5E20-415D-9C98-E119E37E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454" y="194098"/>
              <a:ext cx="419525" cy="9166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11DCD06-B309-4A80-B12F-0777195DFE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2555703" y="194098"/>
              <a:ext cx="419525" cy="9439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ED4047-EBC4-4982-BC1B-E6250B359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952" y="194098"/>
              <a:ext cx="419525" cy="91664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C9D6473-9AAE-44C4-AEE2-D31864A77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3808201" y="194098"/>
              <a:ext cx="419525" cy="94398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2631E00-0343-4690-9D09-8D880776A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4450" y="194098"/>
              <a:ext cx="419525" cy="91664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6375BA-B609-45B6-9591-AFB5E6E1C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4917247" y="194098"/>
              <a:ext cx="419525" cy="94398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3BA154-CEF9-4ECD-B9BA-0E627C96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496" y="194098"/>
              <a:ext cx="419525" cy="9166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ACFB960-B2AB-4C20-8379-A3F0966941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6063467" y="194098"/>
              <a:ext cx="419525" cy="9439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62D2377-541F-4CEB-B843-6661C43ED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16" y="194098"/>
              <a:ext cx="419525" cy="91664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E77F336-D1CA-4B86-A2A9-D02BA749A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7315965" y="194098"/>
              <a:ext cx="419525" cy="94398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AB2BCA5-B6A1-4ECC-93F1-574FF4430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214" y="194098"/>
              <a:ext cx="419525" cy="91664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1BFFEAB-9701-4724-AC6E-39753C41C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8568463" y="194098"/>
              <a:ext cx="419525" cy="94398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350CB0-D84C-471E-AFDF-B9474EE6C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712" y="194098"/>
              <a:ext cx="419525" cy="91664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87CC9B-97BB-4CFC-A9DD-98EC79073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9777817" y="194098"/>
              <a:ext cx="419525" cy="94398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3A38E9-2F4B-4E38-9D61-89525FD9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4066" y="194098"/>
              <a:ext cx="419525" cy="91664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478416C-F5A1-4284-817C-EB7C086FB0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1030315" y="194098"/>
              <a:ext cx="419525" cy="94398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0CC9514-FEF6-4975-9D5B-E91EA3A1D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6564" y="194098"/>
              <a:ext cx="419525" cy="91664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FE4349-CED3-410F-B404-40D88EAEB20B}"/>
              </a:ext>
            </a:extLst>
          </p:cNvPr>
          <p:cNvGrpSpPr/>
          <p:nvPr/>
        </p:nvGrpSpPr>
        <p:grpSpPr>
          <a:xfrm>
            <a:off x="156985" y="1327436"/>
            <a:ext cx="11919104" cy="943981"/>
            <a:chOff x="156985" y="194098"/>
            <a:chExt cx="11919104" cy="94398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A879C4-5ABF-4148-9F83-B18A385E6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56985" y="194098"/>
              <a:ext cx="419525" cy="94398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DEE18C9-43F4-4C62-911B-242B6927B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34" y="194098"/>
              <a:ext cx="419525" cy="91664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0F1790E-8C46-48B8-B1F2-E49EE173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303205" y="194098"/>
              <a:ext cx="419525" cy="94398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459E389-CE3B-4F49-ABEE-0AEC86AC9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454" y="194098"/>
              <a:ext cx="419525" cy="91664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8C7FD6-9996-40CB-A808-D93DE04F51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2555703" y="194098"/>
              <a:ext cx="419525" cy="94398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1437F74-CA96-41AC-8719-071C3ED9C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952" y="194098"/>
              <a:ext cx="419525" cy="91664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60B78BD-973E-478E-B0D9-E04D1B34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3808201" y="194098"/>
              <a:ext cx="419525" cy="94398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6C97E60-4F2D-4CC9-98DA-AD188F504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4450" y="194098"/>
              <a:ext cx="419525" cy="91664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7F3572F-5385-42C9-8500-C7E7645CB1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4917247" y="194098"/>
              <a:ext cx="419525" cy="94398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3B9C7AC-3AEC-4AB9-8B58-0846EF0D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496" y="194098"/>
              <a:ext cx="419525" cy="91664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639A49C-04E3-4248-9114-0F336E3030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6063467" y="194098"/>
              <a:ext cx="419525" cy="94398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725D392-5A84-4B02-8D0C-6C0EA3B94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16" y="194098"/>
              <a:ext cx="419525" cy="91664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2B9030B-8BA1-4DCB-815B-F8F87498C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7315965" y="194098"/>
              <a:ext cx="419525" cy="94398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56DE3C4-99BC-4492-AA5F-24A374222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214" y="194098"/>
              <a:ext cx="419525" cy="91664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173A777-8DA5-4921-8F56-7EB2E070C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8568463" y="194098"/>
              <a:ext cx="419525" cy="94398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F507AA1-DA02-4993-8E88-300FF545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712" y="194098"/>
              <a:ext cx="419525" cy="91664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8A7740C-12E8-475E-88CC-E16EA4ACE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9777817" y="194098"/>
              <a:ext cx="419525" cy="94398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092019-009F-4F5F-BE8A-1E5351798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4066" y="194098"/>
              <a:ext cx="419525" cy="91664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88465B0-601A-4067-A40F-652D72523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1030315" y="194098"/>
              <a:ext cx="419525" cy="94398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D6E0B16-0CB0-4BE2-A247-C9C57EBD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6564" y="194098"/>
              <a:ext cx="419525" cy="916642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498DB0-6DC0-41C9-8F56-0B0F3659C474}"/>
              </a:ext>
            </a:extLst>
          </p:cNvPr>
          <p:cNvGrpSpPr/>
          <p:nvPr/>
        </p:nvGrpSpPr>
        <p:grpSpPr>
          <a:xfrm>
            <a:off x="156985" y="2497896"/>
            <a:ext cx="11919104" cy="943981"/>
            <a:chOff x="156985" y="194098"/>
            <a:chExt cx="11919104" cy="94398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F5333B0-4A94-44B4-A7E8-C64872D8D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56985" y="194098"/>
              <a:ext cx="419525" cy="94398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1E0B153-9CCE-45FD-8C1C-988974A60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34" y="194098"/>
              <a:ext cx="419525" cy="91664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CB22442-77DD-47D3-9D77-6E10067BE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303205" y="194098"/>
              <a:ext cx="419525" cy="943981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1B249AF-BAD0-4F1C-A46C-E8C4D5478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454" y="194098"/>
              <a:ext cx="419525" cy="91664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A82333E-9388-466B-8CB4-13BA69FF1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2555703" y="194098"/>
              <a:ext cx="419525" cy="94398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42F84E9-1C52-4FAD-9746-2AAA4C0B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952" y="194098"/>
              <a:ext cx="419525" cy="916642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F445E5-681F-4597-84E4-7620CF6B0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3808201" y="194098"/>
              <a:ext cx="419525" cy="94398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50B4ABC-101C-48E2-9E97-6DEF34C35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4450" y="194098"/>
              <a:ext cx="419525" cy="91664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05091B4-B7ED-4FE3-8255-03681EE2A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4917247" y="194098"/>
              <a:ext cx="419525" cy="943981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7F940B6-691C-4849-92CA-5687AE8E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496" y="194098"/>
              <a:ext cx="419525" cy="91664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DDBC151-EAC0-44A7-8CAD-723EE229C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6063467" y="194098"/>
              <a:ext cx="419525" cy="94398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889958C-6F06-45E2-B5E5-98C41DA2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16" y="194098"/>
              <a:ext cx="419525" cy="916642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9E8FDF7-41D4-4192-AD77-B23A3CC5F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7315965" y="194098"/>
              <a:ext cx="419525" cy="94398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4B3DFB9-AA87-4EFE-8707-44C99C056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214" y="194098"/>
              <a:ext cx="419525" cy="91664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EF6C144-1546-490C-AA68-921CD3292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8568463" y="194098"/>
              <a:ext cx="419525" cy="943981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F63CE11-04F7-4B5B-A2AA-65A473608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712" y="194098"/>
              <a:ext cx="419525" cy="91664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A5DCA01-3F75-44C7-B6EC-4631F9F34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9777817" y="194098"/>
              <a:ext cx="419525" cy="943981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9425886-6EB5-4A92-92D8-1308AC97F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4066" y="194098"/>
              <a:ext cx="419525" cy="91664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9138789-EDD5-4505-BF3E-5A833835F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1030315" y="194098"/>
              <a:ext cx="419525" cy="943981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39A1960-2329-47A5-AA86-8F1514D6F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6564" y="194098"/>
              <a:ext cx="419525" cy="91664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F68A1D-D63D-4591-99A7-46BD42E86FCA}"/>
              </a:ext>
            </a:extLst>
          </p:cNvPr>
          <p:cNvGrpSpPr/>
          <p:nvPr/>
        </p:nvGrpSpPr>
        <p:grpSpPr>
          <a:xfrm>
            <a:off x="156985" y="3695696"/>
            <a:ext cx="11919104" cy="943981"/>
            <a:chOff x="156985" y="194098"/>
            <a:chExt cx="11919104" cy="94398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BA360C9-D93F-4053-BCD7-FAE4C617E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56985" y="194098"/>
              <a:ext cx="419525" cy="94398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5699A3C-560B-4E71-B468-9D0ABDAD1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34" y="194098"/>
              <a:ext cx="419525" cy="916642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9D856E4-E2EC-4917-8BAA-C0EC93CE9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303205" y="194098"/>
              <a:ext cx="419525" cy="943981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63ADAAA-705D-4761-AF84-B016D3152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454" y="194098"/>
              <a:ext cx="419525" cy="91664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285769A-5462-474F-8A43-87E498428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2555703" y="194098"/>
              <a:ext cx="419525" cy="943981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69164DF9-C494-46BE-B501-0EF0A5AD2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952" y="194098"/>
              <a:ext cx="419525" cy="916642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84DC0BC-C17F-46CA-8523-B635F15D5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3808201" y="194098"/>
              <a:ext cx="419525" cy="94398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8CAA1A5-6CA3-4115-A835-78AF68FE0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4450" y="194098"/>
              <a:ext cx="419525" cy="916642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B3E2DD3-B122-497E-8B28-5F4C631BB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4917247" y="194098"/>
              <a:ext cx="419525" cy="943981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9AE5EFC-67EA-4507-A70A-F2B123D63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496" y="194098"/>
              <a:ext cx="419525" cy="916642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F0E0C566-DCB0-4A74-88AA-5FACBD2E7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6063467" y="194098"/>
              <a:ext cx="419525" cy="94398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0F1D421-4A89-463E-934C-819F0B5ED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16" y="194098"/>
              <a:ext cx="419525" cy="91664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0F60021-8FC7-4E75-BC98-A80FE09FD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7315965" y="194098"/>
              <a:ext cx="419525" cy="943981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796629E-326F-4AC9-B951-26C4045C9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214" y="194098"/>
              <a:ext cx="419525" cy="916642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465FEDFA-F097-4637-93A6-8366C6DF7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8568463" y="194098"/>
              <a:ext cx="419525" cy="943981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326510D-0833-41B7-9DDC-25D778CFE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712" y="194098"/>
              <a:ext cx="419525" cy="916642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2ECF242-6768-4D0C-9C05-0148CDA9A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9777817" y="194098"/>
              <a:ext cx="419525" cy="943981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94A5F7E-1BD6-4617-A10F-FEFB1A40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4066" y="194098"/>
              <a:ext cx="419525" cy="916642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86D6CEC6-0878-4536-BA05-CFE8218FC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1030315" y="194098"/>
              <a:ext cx="419525" cy="943981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32D69633-9C67-43EA-B5C0-A136731FD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6564" y="194098"/>
              <a:ext cx="419525" cy="916642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8B4FED1-B665-4DCE-8257-80A9429FE168}"/>
              </a:ext>
            </a:extLst>
          </p:cNvPr>
          <p:cNvGrpSpPr/>
          <p:nvPr/>
        </p:nvGrpSpPr>
        <p:grpSpPr>
          <a:xfrm>
            <a:off x="156985" y="4880552"/>
            <a:ext cx="11919104" cy="943981"/>
            <a:chOff x="156985" y="194098"/>
            <a:chExt cx="11919104" cy="943981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7BC24E5-E948-413C-B59A-3322A818F3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56985" y="194098"/>
              <a:ext cx="419525" cy="943981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5440426-559A-407B-A60A-F92A90C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34" y="194098"/>
              <a:ext cx="419525" cy="916642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4586215A-F24F-462F-A4EC-570060C5D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303205" y="194098"/>
              <a:ext cx="419525" cy="943981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F9075CE-50FC-4E87-B484-3ED78F2D8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454" y="194098"/>
              <a:ext cx="419525" cy="916642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1B0ADFB4-F51A-434C-BD1D-C8073D909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2555703" y="194098"/>
              <a:ext cx="419525" cy="943981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9D11F5C0-636D-4458-81FB-589D697C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952" y="194098"/>
              <a:ext cx="419525" cy="916642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32D247F-2BB4-4E73-8870-4BA7DDA2E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3808201" y="194098"/>
              <a:ext cx="419525" cy="943981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1906A01B-844E-40BC-ACA5-AD44DA22C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4450" y="194098"/>
              <a:ext cx="419525" cy="916642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D561549B-0BC2-40E1-9B5E-B45835358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4917247" y="194098"/>
              <a:ext cx="419525" cy="943981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D9D90436-C825-42C9-856F-A35DCEA8E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496" y="194098"/>
              <a:ext cx="419525" cy="916642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D610934-EE07-4D74-89C7-094D69333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6063467" y="194098"/>
              <a:ext cx="419525" cy="943981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121DCBE-6B62-420E-8401-F17EEA6C7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16" y="194098"/>
              <a:ext cx="419525" cy="916642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8FDC515E-266C-4322-83B3-C461AC3EF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7315965" y="194098"/>
              <a:ext cx="419525" cy="943981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0FFC5B1-0B7B-4739-9416-859BD6AD5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214" y="194098"/>
              <a:ext cx="419525" cy="916642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F801A60-A066-4472-9FC6-072F89803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8568463" y="194098"/>
              <a:ext cx="419525" cy="943981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710D952-B956-49C9-9231-96F45E533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712" y="194098"/>
              <a:ext cx="419525" cy="916642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F6AA2A34-4D3A-4C7A-8082-2D44D4E6A4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9777817" y="194098"/>
              <a:ext cx="419525" cy="943981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A31D3949-C1D5-4286-B09E-B8DC27A9D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4066" y="194098"/>
              <a:ext cx="419525" cy="91664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3A2E895-9B5B-4179-997F-CEB7E1EAF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23" r="18917"/>
            <a:stretch/>
          </p:blipFill>
          <p:spPr>
            <a:xfrm>
              <a:off x="11030315" y="194098"/>
              <a:ext cx="419525" cy="943981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18A001C-3642-4B1C-85A3-604FB454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6564" y="194098"/>
              <a:ext cx="419525" cy="916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01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7F81F4-02F0-4709-A5BE-8B16C82ED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56985" y="206975"/>
            <a:ext cx="419525" cy="943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D2FE1-D9D6-4365-9AD9-E07FAB90C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4" y="206975"/>
            <a:ext cx="419525" cy="916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470B5-5046-4A47-8EC4-D200C5F9A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303205" y="206975"/>
            <a:ext cx="419525" cy="943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82C9B-5E20-415D-9C98-E119E37ED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206975"/>
            <a:ext cx="419525" cy="916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1DCD06-B309-4A80-B12F-0777195DF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2555703" y="206975"/>
            <a:ext cx="419525" cy="943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D4047-EBC4-4982-BC1B-E6250B359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52" y="206975"/>
            <a:ext cx="419525" cy="916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D6473-9AAE-44C4-AEE2-D31864A77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3808201" y="206975"/>
            <a:ext cx="419525" cy="9439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631E00-0343-4690-9D09-8D880776A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0" y="206975"/>
            <a:ext cx="419525" cy="916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6375BA-B609-45B6-9591-AFB5E6E1C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4917247" y="206975"/>
            <a:ext cx="419525" cy="9439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3BA154-CEF9-4ECD-B9BA-0E627C96F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6" y="206975"/>
            <a:ext cx="419525" cy="916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CFB960-B2AB-4C20-8379-A3F096694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6063467" y="206975"/>
            <a:ext cx="419525" cy="9439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2D2377-541F-4CEB-B843-6661C43ED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16" y="206975"/>
            <a:ext cx="419525" cy="916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7F336-D1CA-4B86-A2A9-D02BA749A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7315965" y="206975"/>
            <a:ext cx="419525" cy="9439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B2BCA5-B6A1-4ECC-93F1-574FF4430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4" y="206975"/>
            <a:ext cx="419525" cy="9166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BFFEAB-9701-4724-AC6E-39753C41C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8568463" y="206975"/>
            <a:ext cx="419525" cy="9439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350CB0-D84C-471E-AFDF-B9474EE6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2" y="206975"/>
            <a:ext cx="419525" cy="9166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87CC9B-97BB-4CFC-A9DD-98EC79073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9777817" y="206975"/>
            <a:ext cx="419525" cy="9439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3A38E9-2F4B-4E38-9D61-89525FD92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6" y="206975"/>
            <a:ext cx="419525" cy="9166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78416C-F5A1-4284-817C-EB7C086FB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1030315" y="206975"/>
            <a:ext cx="419525" cy="943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CC9514-FEF6-4975-9D5B-E91EA3A1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64" y="206975"/>
            <a:ext cx="419525" cy="9166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A879C4-5ABF-4148-9F83-B18A385E6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56985" y="1327436"/>
            <a:ext cx="419525" cy="9439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DEE18C9-43F4-4C62-911B-242B6927B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4" y="1327436"/>
            <a:ext cx="419525" cy="9166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F1790E-8C46-48B8-B1F2-E49EE1733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303205" y="1327436"/>
            <a:ext cx="419525" cy="9439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459E389-CE3B-4F49-ABEE-0AEC86AC9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1327436"/>
            <a:ext cx="419525" cy="9166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8C7FD6-9996-40CB-A808-D93DE04F5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2555703" y="1327436"/>
            <a:ext cx="419525" cy="943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437F74-CA96-41AC-8719-071C3ED9C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52" y="1327436"/>
            <a:ext cx="419525" cy="9166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0B78BD-973E-478E-B0D9-E04D1B345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3808201" y="1327436"/>
            <a:ext cx="419525" cy="9439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C97E60-4F2D-4CC9-98DA-AD188F50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0" y="1327436"/>
            <a:ext cx="419525" cy="9166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7F3572F-5385-42C9-8500-C7E7645CB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4917247" y="1327436"/>
            <a:ext cx="419525" cy="943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3B9C7AC-3AEC-4AB9-8B58-0846EF0D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6" y="1327436"/>
            <a:ext cx="419525" cy="9166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39A49C-04E3-4248-9114-0F336E303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6063467" y="1327436"/>
            <a:ext cx="419525" cy="94398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725D392-5A84-4B02-8D0C-6C0EA3B94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16" y="1327436"/>
            <a:ext cx="419525" cy="9166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2B9030B-8BA1-4DCB-815B-F8F87498C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7315965" y="1327436"/>
            <a:ext cx="419525" cy="94398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56DE3C4-99BC-4492-AA5F-24A374222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4" y="1327436"/>
            <a:ext cx="419525" cy="91664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173A777-8DA5-4921-8F56-7EB2E070C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8568463" y="1327436"/>
            <a:ext cx="419525" cy="94398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507AA1-DA02-4993-8E88-300FF5455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2" y="1327436"/>
            <a:ext cx="419525" cy="9166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8A7740C-12E8-475E-88CC-E16EA4ACE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9777817" y="1327436"/>
            <a:ext cx="419525" cy="94398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E092019-009F-4F5F-BE8A-1E5351798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6" y="1327436"/>
            <a:ext cx="419525" cy="9166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88465B0-601A-4067-A40F-652D72523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1030315" y="1327436"/>
            <a:ext cx="419525" cy="94398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D6E0B16-0CB0-4BE2-A247-C9C57EBD4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64" y="1327436"/>
            <a:ext cx="419525" cy="91664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F5333B0-4A94-44B4-A7E8-C64872D8D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56985" y="2497896"/>
            <a:ext cx="419525" cy="94398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1E0B153-9CCE-45FD-8C1C-988974A60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4" y="2497896"/>
            <a:ext cx="419525" cy="91664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CB22442-77DD-47D3-9D77-6E10067BE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303205" y="2497896"/>
            <a:ext cx="419525" cy="94398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B249AF-BAD0-4F1C-A46C-E8C4D5478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2497896"/>
            <a:ext cx="419525" cy="91664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A82333E-9388-466B-8CB4-13BA69FF1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2555703" y="2497896"/>
            <a:ext cx="419525" cy="94398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42F84E9-1C52-4FAD-9746-2AAA4C0B9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52" y="2497896"/>
            <a:ext cx="419525" cy="91664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3F445E5-681F-4597-84E4-7620CF6B0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3808201" y="2497896"/>
            <a:ext cx="419525" cy="94398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0B4ABC-101C-48E2-9E97-6DEF34C3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0" y="2497896"/>
            <a:ext cx="419525" cy="91664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05091B4-B7ED-4FE3-8255-03681EE2A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4917247" y="2497896"/>
            <a:ext cx="419525" cy="9439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7F940B6-691C-4849-92CA-5687AE8E0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6" y="2497896"/>
            <a:ext cx="419525" cy="9166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DDBC151-EAC0-44A7-8CAD-723EE229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6063467" y="2497896"/>
            <a:ext cx="419525" cy="94398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889958C-6F06-45E2-B5E5-98C41DA2F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16" y="2497896"/>
            <a:ext cx="419525" cy="91664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9E8FDF7-41D4-4192-AD77-B23A3CC5F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7315965" y="2497896"/>
            <a:ext cx="419525" cy="9439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4B3DFB9-AA87-4EFE-8707-44C99C056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4" y="2497896"/>
            <a:ext cx="419525" cy="91664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EF6C144-1546-490C-AA68-921CD3292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8568463" y="2497896"/>
            <a:ext cx="419525" cy="9439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F63CE11-04F7-4B5B-A2AA-65A473608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2" y="2497896"/>
            <a:ext cx="419525" cy="91664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A5DCA01-3F75-44C7-B6EC-4631F9F34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9777817" y="2497896"/>
            <a:ext cx="419525" cy="94398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9425886-6EB5-4A92-92D8-1308AC97F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6" y="2497896"/>
            <a:ext cx="419525" cy="91664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9138789-EDD5-4505-BF3E-5A833835F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1030315" y="2497896"/>
            <a:ext cx="419525" cy="9439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39A1960-2329-47A5-AA86-8F1514D6F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64" y="2497896"/>
            <a:ext cx="419525" cy="91664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BA360C9-D93F-4053-BCD7-FAE4C617E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56985" y="3695696"/>
            <a:ext cx="419525" cy="94398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5699A3C-560B-4E71-B468-9D0ABDAD1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4" y="3695696"/>
            <a:ext cx="419525" cy="91664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9D856E4-E2EC-4917-8BAA-C0EC93CE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303205" y="3695696"/>
            <a:ext cx="419525" cy="94398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63ADAAA-705D-4761-AF84-B016D3152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695696"/>
            <a:ext cx="419525" cy="9166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285769A-5462-474F-8A43-87E498428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2555703" y="3695696"/>
            <a:ext cx="419525" cy="94398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9164DF9-C494-46BE-B501-0EF0A5AD2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52" y="3695696"/>
            <a:ext cx="419525" cy="9166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84DC0BC-C17F-46CA-8523-B635F15D5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3808201" y="3695696"/>
            <a:ext cx="419525" cy="94398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8CAA1A5-6CA3-4115-A835-78AF68FE0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0" y="3695696"/>
            <a:ext cx="419525" cy="91664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B3E2DD3-B122-497E-8B28-5F4C631BB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4917247" y="3695696"/>
            <a:ext cx="419525" cy="94398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9AE5EFC-67EA-4507-A70A-F2B123D63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6" y="3695696"/>
            <a:ext cx="419525" cy="9166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0E0C566-DCB0-4A74-88AA-5FACBD2E7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6063467" y="3695696"/>
            <a:ext cx="419525" cy="94398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0F1D421-4A89-463E-934C-819F0B5ED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16" y="3695696"/>
            <a:ext cx="419525" cy="91664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0F60021-8FC7-4E75-BC98-A80FE09FD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7315965" y="3695696"/>
            <a:ext cx="419525" cy="94398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796629E-326F-4AC9-B951-26C4045C9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4" y="3695696"/>
            <a:ext cx="419525" cy="91664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65FEDFA-F097-4637-93A6-8366C6DF7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8568463" y="3695696"/>
            <a:ext cx="419525" cy="94398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326510D-0833-41B7-9DDC-25D778CFE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2" y="3695696"/>
            <a:ext cx="419525" cy="9166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2ECF242-6768-4D0C-9C05-0148CDA9AA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9777817" y="3695696"/>
            <a:ext cx="419525" cy="94398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94A5F7E-1BD6-4617-A10F-FEFB1A40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6" y="3695696"/>
            <a:ext cx="419525" cy="91664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6D6CEC6-0878-4536-BA05-CFE8218FC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1030315" y="3695696"/>
            <a:ext cx="419525" cy="94398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2D69633-9C67-43EA-B5C0-A136731F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64" y="3695696"/>
            <a:ext cx="419525" cy="91664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7BC24E5-E948-413C-B59A-3322A818F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56985" y="4880552"/>
            <a:ext cx="419525" cy="94398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5440426-559A-407B-A60A-F92A90C66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4" y="4880552"/>
            <a:ext cx="419525" cy="91664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586215A-F24F-462F-A4EC-570060C5D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303205" y="4880552"/>
            <a:ext cx="419525" cy="94398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F9075CE-50FC-4E87-B484-3ED78F2D8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4880552"/>
            <a:ext cx="419525" cy="91664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B0ADFB4-F51A-434C-BD1D-C8073D909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2555703" y="4880552"/>
            <a:ext cx="419525" cy="94398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D11F5C0-636D-4458-81FB-589D697C9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52" y="4880552"/>
            <a:ext cx="419525" cy="91664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32D247F-2BB4-4E73-8870-4BA7DDA2E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3808201" y="4880552"/>
            <a:ext cx="419525" cy="94398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906A01B-844E-40BC-ACA5-AD44DA22C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0" y="4880552"/>
            <a:ext cx="419525" cy="91664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561549B-0BC2-40E1-9B5E-B4583535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4917247" y="4880552"/>
            <a:ext cx="419525" cy="94398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9D90436-C825-42C9-856F-A35DCEA8E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6" y="4880552"/>
            <a:ext cx="419525" cy="91664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D610934-EE07-4D74-89C7-094D69333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6063467" y="4880552"/>
            <a:ext cx="419525" cy="94398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121DCBE-6B62-420E-8401-F17EEA6C7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16" y="4880552"/>
            <a:ext cx="419525" cy="91664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FDC515E-266C-4322-83B3-C461AC3EF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7315965" y="4880552"/>
            <a:ext cx="419525" cy="94398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0FFC5B1-0B7B-4739-9416-859BD6AD5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4" y="4880552"/>
            <a:ext cx="419525" cy="91664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F801A60-A066-4472-9FC6-072F89803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8568463" y="4880552"/>
            <a:ext cx="419525" cy="94398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710D952-B956-49C9-9231-96F45E533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2" y="4880552"/>
            <a:ext cx="419525" cy="91664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6AA2A34-4D3A-4C7A-8082-2D44D4E6A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9777817" y="4880552"/>
            <a:ext cx="419525" cy="94398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31D3949-C1D5-4286-B09E-B8DC27A9D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6" y="4880552"/>
            <a:ext cx="419525" cy="91664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3A2E895-9B5B-4179-997F-CEB7E1EAF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1030315" y="4880552"/>
            <a:ext cx="419525" cy="94398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18A001C-3642-4B1C-85A3-604FB4542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64" y="4880552"/>
            <a:ext cx="419525" cy="9166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61A1CEF-9C8C-4820-8857-B9F6AB3C6E00}"/>
              </a:ext>
            </a:extLst>
          </p:cNvPr>
          <p:cNvSpPr/>
          <p:nvPr/>
        </p:nvSpPr>
        <p:spPr>
          <a:xfrm>
            <a:off x="10360922" y="141668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EEFA35-B0C0-462D-BEA9-0C3BB9CA9BB9}"/>
              </a:ext>
            </a:extLst>
          </p:cNvPr>
          <p:cNvSpPr/>
          <p:nvPr/>
        </p:nvSpPr>
        <p:spPr>
          <a:xfrm>
            <a:off x="9151568" y="151811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FA251B4-9D0C-46B9-970B-09BF97768C1B}"/>
              </a:ext>
            </a:extLst>
          </p:cNvPr>
          <p:cNvSpPr/>
          <p:nvPr/>
        </p:nvSpPr>
        <p:spPr>
          <a:xfrm>
            <a:off x="9723642" y="2452363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5212AA2-D5B2-4904-A5C6-A3FDFACB5D12}"/>
              </a:ext>
            </a:extLst>
          </p:cNvPr>
          <p:cNvSpPr/>
          <p:nvPr/>
        </p:nvSpPr>
        <p:spPr>
          <a:xfrm>
            <a:off x="10987171" y="3636494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6774290-DC40-400B-9DD6-77DC3E627EA5}"/>
              </a:ext>
            </a:extLst>
          </p:cNvPr>
          <p:cNvSpPr/>
          <p:nvPr/>
        </p:nvSpPr>
        <p:spPr>
          <a:xfrm>
            <a:off x="9140537" y="4821350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08F5BFA-F089-45E2-9DF0-CFBBFE8A9E83}"/>
              </a:ext>
            </a:extLst>
          </p:cNvPr>
          <p:cNvSpPr/>
          <p:nvPr/>
        </p:nvSpPr>
        <p:spPr>
          <a:xfrm>
            <a:off x="7888040" y="2419830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2D7629F-E14D-42BD-B0E1-D9AB4E50A647}"/>
              </a:ext>
            </a:extLst>
          </p:cNvPr>
          <p:cNvSpPr/>
          <p:nvPr/>
        </p:nvSpPr>
        <p:spPr>
          <a:xfrm>
            <a:off x="7899070" y="3650191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D443BF9-73DF-44AB-8F78-5FC1971EB14C}"/>
              </a:ext>
            </a:extLst>
          </p:cNvPr>
          <p:cNvSpPr/>
          <p:nvPr/>
        </p:nvSpPr>
        <p:spPr>
          <a:xfrm>
            <a:off x="3765057" y="1281903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E2351CF-A7B7-47B1-8ECA-1397339DE45A}"/>
              </a:ext>
            </a:extLst>
          </p:cNvPr>
          <p:cNvSpPr/>
          <p:nvPr/>
        </p:nvSpPr>
        <p:spPr>
          <a:xfrm>
            <a:off x="2492239" y="2474380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FEECE0E-75F2-4A26-86BC-0959E5C610B0}"/>
              </a:ext>
            </a:extLst>
          </p:cNvPr>
          <p:cNvSpPr/>
          <p:nvPr/>
        </p:nvSpPr>
        <p:spPr>
          <a:xfrm>
            <a:off x="3122791" y="3636494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F606CF-8F63-4DD2-9D80-202DB434BBE8}"/>
              </a:ext>
            </a:extLst>
          </p:cNvPr>
          <p:cNvSpPr/>
          <p:nvPr/>
        </p:nvSpPr>
        <p:spPr>
          <a:xfrm>
            <a:off x="0" y="5870910"/>
            <a:ext cx="12192000" cy="100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Support = 10/100 = 10%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946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7F81F4-02F0-4709-A5BE-8B16C82ED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56985" y="206975"/>
            <a:ext cx="419525" cy="943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D2FE1-D9D6-4365-9AD9-E07FAB90C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4" y="206975"/>
            <a:ext cx="419525" cy="916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470B5-5046-4A47-8EC4-D200C5F9A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303205" y="206975"/>
            <a:ext cx="419525" cy="943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82C9B-5E20-415D-9C98-E119E37ED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206975"/>
            <a:ext cx="419525" cy="916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1DCD06-B309-4A80-B12F-0777195DF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2555703" y="206975"/>
            <a:ext cx="419525" cy="943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D4047-EBC4-4982-BC1B-E6250B359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52" y="206975"/>
            <a:ext cx="419525" cy="916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D6473-9AAE-44C4-AEE2-D31864A77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3808201" y="206975"/>
            <a:ext cx="419525" cy="9439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631E00-0343-4690-9D09-8D880776A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0" y="206975"/>
            <a:ext cx="419525" cy="916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6375BA-B609-45B6-9591-AFB5E6E1C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4917247" y="206975"/>
            <a:ext cx="419525" cy="9439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3BA154-CEF9-4ECD-B9BA-0E627C96F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6" y="206975"/>
            <a:ext cx="419525" cy="916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CFB960-B2AB-4C20-8379-A3F096694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6063467" y="206975"/>
            <a:ext cx="419525" cy="9439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2D2377-541F-4CEB-B843-6661C43ED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16" y="206975"/>
            <a:ext cx="419525" cy="916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7F336-D1CA-4B86-A2A9-D02BA749A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7315965" y="206975"/>
            <a:ext cx="419525" cy="9439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B2BCA5-B6A1-4ECC-93F1-574FF4430F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4" y="206975"/>
            <a:ext cx="419525" cy="9166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BFFEAB-9701-4724-AC6E-39753C41C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8568463" y="206975"/>
            <a:ext cx="419525" cy="9439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350CB0-D84C-471E-AFDF-B9474EE6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2" y="206975"/>
            <a:ext cx="419525" cy="9166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87CC9B-97BB-4CFC-A9DD-98EC79073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9777817" y="206975"/>
            <a:ext cx="419525" cy="9439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3A38E9-2F4B-4E38-9D61-89525FD921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6" y="206975"/>
            <a:ext cx="419525" cy="9166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78416C-F5A1-4284-817C-EB7C086FB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1030315" y="206975"/>
            <a:ext cx="419525" cy="943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CC9514-FEF6-4975-9D5B-E91EA3A1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64" y="206975"/>
            <a:ext cx="419525" cy="9166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A879C4-5ABF-4148-9F83-B18A385E6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56985" y="1327436"/>
            <a:ext cx="419525" cy="9439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DEE18C9-43F4-4C62-911B-242B6927B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4" y="1327436"/>
            <a:ext cx="419525" cy="9166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F1790E-8C46-48B8-B1F2-E49EE1733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303205" y="1327436"/>
            <a:ext cx="419525" cy="9439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459E389-CE3B-4F49-ABEE-0AEC86AC9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1327436"/>
            <a:ext cx="419525" cy="9166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8C7FD6-9996-40CB-A808-D93DE04F5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2555703" y="1327436"/>
            <a:ext cx="419525" cy="943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437F74-CA96-41AC-8719-071C3ED9C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52" y="1327436"/>
            <a:ext cx="419525" cy="9166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0B78BD-973E-478E-B0D9-E04D1B345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3808201" y="1327436"/>
            <a:ext cx="419525" cy="9439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C97E60-4F2D-4CC9-98DA-AD188F50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0" y="1327436"/>
            <a:ext cx="419525" cy="9166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7F3572F-5385-42C9-8500-C7E7645CB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4917247" y="1327436"/>
            <a:ext cx="419525" cy="943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3B9C7AC-3AEC-4AB9-8B58-0846EF0D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6" y="1327436"/>
            <a:ext cx="419525" cy="9166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39A49C-04E3-4248-9114-0F336E303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6063467" y="1327436"/>
            <a:ext cx="419525" cy="94398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725D392-5A84-4B02-8D0C-6C0EA3B94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16" y="1327436"/>
            <a:ext cx="419525" cy="9166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2B9030B-8BA1-4DCB-815B-F8F87498C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7315965" y="1327436"/>
            <a:ext cx="419525" cy="94398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56DE3C4-99BC-4492-AA5F-24A374222F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4" y="1327436"/>
            <a:ext cx="419525" cy="91664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173A777-8DA5-4921-8F56-7EB2E070C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8568463" y="1327436"/>
            <a:ext cx="419525" cy="94398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507AA1-DA02-4993-8E88-300FF5455F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2" y="1327436"/>
            <a:ext cx="419525" cy="9166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8A7740C-12E8-475E-88CC-E16EA4ACE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9777817" y="1327436"/>
            <a:ext cx="419525" cy="94398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E092019-009F-4F5F-BE8A-1E53517988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6" y="1327436"/>
            <a:ext cx="419525" cy="9166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88465B0-601A-4067-A40F-652D72523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1030315" y="1327436"/>
            <a:ext cx="419525" cy="94398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D6E0B16-0CB0-4BE2-A247-C9C57EBD4D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64" y="1327436"/>
            <a:ext cx="419525" cy="91664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F5333B0-4A94-44B4-A7E8-C64872D8D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56985" y="2497896"/>
            <a:ext cx="419525" cy="94398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1E0B153-9CCE-45FD-8C1C-988974A60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4" y="2497896"/>
            <a:ext cx="419525" cy="91664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CB22442-77DD-47D3-9D77-6E10067BE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303205" y="2497896"/>
            <a:ext cx="419525" cy="94398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B249AF-BAD0-4F1C-A46C-E8C4D5478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2497896"/>
            <a:ext cx="419525" cy="91664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A82333E-9388-466B-8CB4-13BA69FF1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2555703" y="2497896"/>
            <a:ext cx="419525" cy="94398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42F84E9-1C52-4FAD-9746-2AAA4C0B9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52" y="2497896"/>
            <a:ext cx="419525" cy="91664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3F445E5-681F-4597-84E4-7620CF6B0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3808201" y="2497896"/>
            <a:ext cx="419525" cy="94398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0B4ABC-101C-48E2-9E97-6DEF34C3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0" y="2497896"/>
            <a:ext cx="419525" cy="91664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05091B4-B7ED-4FE3-8255-03681EE2A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4917247" y="2497896"/>
            <a:ext cx="419525" cy="9439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7F940B6-691C-4849-92CA-5687AE8E0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6" y="2497896"/>
            <a:ext cx="419525" cy="9166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DDBC151-EAC0-44A7-8CAD-723EE229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6063467" y="2497896"/>
            <a:ext cx="419525" cy="94398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889958C-6F06-45E2-B5E5-98C41DA2F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16" y="2497896"/>
            <a:ext cx="419525" cy="91664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9E8FDF7-41D4-4192-AD77-B23A3CC5F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7315965" y="2497896"/>
            <a:ext cx="419525" cy="9439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4B3DFB9-AA87-4EFE-8707-44C99C0568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4" y="2497896"/>
            <a:ext cx="419525" cy="91664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EF6C144-1546-490C-AA68-921CD3292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8568463" y="2497896"/>
            <a:ext cx="419525" cy="9439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F63CE11-04F7-4B5B-A2AA-65A4736081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2" y="2497896"/>
            <a:ext cx="419525" cy="91664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A5DCA01-3F75-44C7-B6EC-4631F9F34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9777817" y="2497896"/>
            <a:ext cx="419525" cy="94398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9425886-6EB5-4A92-92D8-1308AC97FE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6" y="2497896"/>
            <a:ext cx="419525" cy="91664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9138789-EDD5-4505-BF3E-5A833835F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1030315" y="2497896"/>
            <a:ext cx="419525" cy="9439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39A1960-2329-47A5-AA86-8F1514D6FC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64" y="2497896"/>
            <a:ext cx="419525" cy="91664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BA360C9-D93F-4053-BCD7-FAE4C617E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56985" y="3695696"/>
            <a:ext cx="419525" cy="94398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5699A3C-560B-4E71-B468-9D0ABDAD1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4" y="3695696"/>
            <a:ext cx="419525" cy="91664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9D856E4-E2EC-4917-8BAA-C0EC93CE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303205" y="3695696"/>
            <a:ext cx="419525" cy="94398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63ADAAA-705D-4761-AF84-B016D3152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695696"/>
            <a:ext cx="419525" cy="9166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285769A-5462-474F-8A43-87E498428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2555703" y="3695696"/>
            <a:ext cx="419525" cy="94398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9164DF9-C494-46BE-B501-0EF0A5AD2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52" y="3695696"/>
            <a:ext cx="419525" cy="9166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84DC0BC-C17F-46CA-8523-B635F15D5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3808201" y="3695696"/>
            <a:ext cx="419525" cy="94398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8CAA1A5-6CA3-4115-A835-78AF68FE0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0" y="3695696"/>
            <a:ext cx="419525" cy="91664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B3E2DD3-B122-497E-8B28-5F4C631BB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4917247" y="3695696"/>
            <a:ext cx="419525" cy="94398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9AE5EFC-67EA-4507-A70A-F2B123D63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6" y="3695696"/>
            <a:ext cx="419525" cy="9166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0E0C566-DCB0-4A74-88AA-5FACBD2E7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6063467" y="3695696"/>
            <a:ext cx="419525" cy="94398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0F1D421-4A89-463E-934C-819F0B5ED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16" y="3695696"/>
            <a:ext cx="419525" cy="91664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0F60021-8FC7-4E75-BC98-A80FE09FD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7315965" y="3695696"/>
            <a:ext cx="419525" cy="94398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796629E-326F-4AC9-B951-26C4045C94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4" y="3695696"/>
            <a:ext cx="419525" cy="91664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65FEDFA-F097-4637-93A6-8366C6DF7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8568463" y="3695696"/>
            <a:ext cx="419525" cy="94398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326510D-0833-41B7-9DDC-25D778CFE2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2" y="3695696"/>
            <a:ext cx="419525" cy="9166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2ECF242-6768-4D0C-9C05-0148CDA9AA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9777817" y="3695696"/>
            <a:ext cx="419525" cy="94398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94A5F7E-1BD6-4617-A10F-FEFB1A40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6" y="3695696"/>
            <a:ext cx="419525" cy="91664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6D6CEC6-0878-4536-BA05-CFE8218FC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1030315" y="3695696"/>
            <a:ext cx="419525" cy="94398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2D69633-9C67-43EA-B5C0-A136731F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64" y="3695696"/>
            <a:ext cx="419525" cy="91664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7BC24E5-E948-413C-B59A-3322A818F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56985" y="4880552"/>
            <a:ext cx="419525" cy="94398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5440426-559A-407B-A60A-F92A90C66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4" y="4880552"/>
            <a:ext cx="419525" cy="91664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586215A-F24F-462F-A4EC-570060C5D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303205" y="4880552"/>
            <a:ext cx="419525" cy="94398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F9075CE-50FC-4E87-B484-3ED78F2D8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4880552"/>
            <a:ext cx="419525" cy="91664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B0ADFB4-F51A-434C-BD1D-C8073D909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2555703" y="4880552"/>
            <a:ext cx="419525" cy="94398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D11F5C0-636D-4458-81FB-589D697C9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52" y="4880552"/>
            <a:ext cx="419525" cy="91664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32D247F-2BB4-4E73-8870-4BA7DDA2E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3808201" y="4880552"/>
            <a:ext cx="419525" cy="94398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906A01B-844E-40BC-ACA5-AD44DA22C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0" y="4880552"/>
            <a:ext cx="419525" cy="91664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561549B-0BC2-40E1-9B5E-B4583535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4917247" y="4880552"/>
            <a:ext cx="419525" cy="94398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9D90436-C825-42C9-856F-A35DCEA8E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96" y="4880552"/>
            <a:ext cx="419525" cy="91664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D610934-EE07-4D74-89C7-094D69333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6063467" y="4880552"/>
            <a:ext cx="419525" cy="94398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121DCBE-6B62-420E-8401-F17EEA6C7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16" y="4880552"/>
            <a:ext cx="419525" cy="91664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FDC515E-266C-4322-83B3-C461AC3EF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7315965" y="4880552"/>
            <a:ext cx="419525" cy="94398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0FFC5B1-0B7B-4739-9416-859BD6AD55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4" y="4880552"/>
            <a:ext cx="419525" cy="91664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F801A60-A066-4472-9FC6-072F89803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8568463" y="4880552"/>
            <a:ext cx="419525" cy="94398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710D952-B956-49C9-9231-96F45E5330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12" y="4880552"/>
            <a:ext cx="419525" cy="91664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6AA2A34-4D3A-4C7A-8082-2D44D4E6A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9777817" y="4880552"/>
            <a:ext cx="419525" cy="94398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31D3949-C1D5-4286-B09E-B8DC27A9DA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6" y="4880552"/>
            <a:ext cx="419525" cy="91664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3A2E895-9B5B-4179-997F-CEB7E1EAF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r="18917"/>
          <a:stretch/>
        </p:blipFill>
        <p:spPr>
          <a:xfrm>
            <a:off x="11030315" y="4880552"/>
            <a:ext cx="419525" cy="94398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18A001C-3642-4B1C-85A3-604FB4542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64" y="4880552"/>
            <a:ext cx="419525" cy="9166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61A1CEF-9C8C-4820-8857-B9F6AB3C6E00}"/>
              </a:ext>
            </a:extLst>
          </p:cNvPr>
          <p:cNvSpPr/>
          <p:nvPr/>
        </p:nvSpPr>
        <p:spPr>
          <a:xfrm>
            <a:off x="10360922" y="141668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EEFA35-B0C0-462D-BEA9-0C3BB9CA9BB9}"/>
              </a:ext>
            </a:extLst>
          </p:cNvPr>
          <p:cNvSpPr/>
          <p:nvPr/>
        </p:nvSpPr>
        <p:spPr>
          <a:xfrm>
            <a:off x="9151568" y="151811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FA251B4-9D0C-46B9-970B-09BF97768C1B}"/>
              </a:ext>
            </a:extLst>
          </p:cNvPr>
          <p:cNvSpPr/>
          <p:nvPr/>
        </p:nvSpPr>
        <p:spPr>
          <a:xfrm>
            <a:off x="9723642" y="2452363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5212AA2-D5B2-4904-A5C6-A3FDFACB5D12}"/>
              </a:ext>
            </a:extLst>
          </p:cNvPr>
          <p:cNvSpPr/>
          <p:nvPr/>
        </p:nvSpPr>
        <p:spPr>
          <a:xfrm>
            <a:off x="10987171" y="3636494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6774290-DC40-400B-9DD6-77DC3E627EA5}"/>
              </a:ext>
            </a:extLst>
          </p:cNvPr>
          <p:cNvSpPr/>
          <p:nvPr/>
        </p:nvSpPr>
        <p:spPr>
          <a:xfrm>
            <a:off x="9140537" y="4821350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08F5BFA-F089-45E2-9DF0-CFBBFE8A9E83}"/>
              </a:ext>
            </a:extLst>
          </p:cNvPr>
          <p:cNvSpPr/>
          <p:nvPr/>
        </p:nvSpPr>
        <p:spPr>
          <a:xfrm>
            <a:off x="7888040" y="2419830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2D7629F-E14D-42BD-B0E1-D9AB4E50A647}"/>
              </a:ext>
            </a:extLst>
          </p:cNvPr>
          <p:cNvSpPr/>
          <p:nvPr/>
        </p:nvSpPr>
        <p:spPr>
          <a:xfrm>
            <a:off x="7899070" y="3650191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D443BF9-73DF-44AB-8F78-5FC1971EB14C}"/>
              </a:ext>
            </a:extLst>
          </p:cNvPr>
          <p:cNvSpPr/>
          <p:nvPr/>
        </p:nvSpPr>
        <p:spPr>
          <a:xfrm>
            <a:off x="3765057" y="1281903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E2351CF-A7B7-47B1-8ECA-1397339DE45A}"/>
              </a:ext>
            </a:extLst>
          </p:cNvPr>
          <p:cNvSpPr/>
          <p:nvPr/>
        </p:nvSpPr>
        <p:spPr>
          <a:xfrm>
            <a:off x="2492239" y="2474380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FEECE0E-75F2-4A26-86BC-0959E5C610B0}"/>
              </a:ext>
            </a:extLst>
          </p:cNvPr>
          <p:cNvSpPr/>
          <p:nvPr/>
        </p:nvSpPr>
        <p:spPr>
          <a:xfrm>
            <a:off x="3122791" y="3636494"/>
            <a:ext cx="527873" cy="1035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36BC1C-A3D6-469A-A146-36F2F854EA1B}"/>
              </a:ext>
            </a:extLst>
          </p:cNvPr>
          <p:cNvSpPr/>
          <p:nvPr/>
        </p:nvSpPr>
        <p:spPr>
          <a:xfrm>
            <a:off x="0" y="5870910"/>
            <a:ext cx="12192000" cy="100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Support = 10/100 = 10%  |  Confidence = 7/40 = 17.5%  |  Lift = 17.5% / 10% = 1.75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506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Sadhan Verma</dc:creator>
  <cp:lastModifiedBy>Sadhan Verma</cp:lastModifiedBy>
  <cp:revision>4</cp:revision>
  <dcterms:created xsi:type="dcterms:W3CDTF">2023-09-19T09:29:50Z</dcterms:created>
  <dcterms:modified xsi:type="dcterms:W3CDTF">2023-09-19T09:49:13Z</dcterms:modified>
</cp:coreProperties>
</file>