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78" r:id="rId6"/>
    <p:sldId id="265" r:id="rId7"/>
    <p:sldId id="266" r:id="rId8"/>
    <p:sldId id="267" r:id="rId9"/>
    <p:sldId id="279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82D1-DB1C-4554-BDF0-D4D4C290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15F1E-A484-49C4-A59A-7B6A44A87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8D68-8A39-496B-A039-DA324F0D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A2F0-FC53-4C54-99F0-B1F990CA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E3BD-1DCF-43F8-AA7D-C34AF4A3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55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F243-4881-476E-ADD9-D8176B77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D45-4C84-45F4-AC1F-ECE6FE39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76AB-FB83-4A85-A16E-55F22481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B82F-FB6A-46A3-8135-C6400031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C470-E0A6-4D96-B31A-A46A8747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1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2F127-DC75-41AE-B0A4-065836F12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C86B5-BD94-4249-9C4B-21FFEE1A7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FB39-1D12-407C-AD0F-A199D75F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72D9-49F0-4F9E-8353-6955E336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EFC3-6D52-4514-BAD8-01331C27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472D-F4BF-4356-A57E-509F3367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BC4F-0779-468E-A171-CDAA5733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D661-67C3-42C5-9948-CF8CF10E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6675-5867-4562-8168-8F4CA91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3CD2-3E05-4C36-BF6B-E7655520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8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3AD5-693C-42FF-93B8-FC50B6B7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705CB-EE57-4909-A0A2-AB2D4EFDB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4D7A-1710-40DA-BE8D-20754E34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85ED-3616-4D00-99CA-BB1C0CF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4EEB-0386-4B9C-92A4-E8D1D17B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52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DA0E-6343-4DD4-9E00-2B6E7695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8B72-91C3-4272-B5CB-4AC9F46EF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E2534-CE1A-49E0-AB91-EA8906B8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3CDF-71D2-407A-86BE-0EE17F3E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04D16-B63E-47EA-A2E4-8D6AE62E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704B4-4FA0-4F14-8F96-85BF69B3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A28F-9468-415A-9575-0402AAD9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FACDD-E71B-4D72-983D-4B095604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3558F-5EFF-4F41-B01F-DE0EBBC4C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194A9-A96F-4D31-B07C-68E102BC6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C649-3BE8-419C-B4A3-D9CBE509F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87FC8-53D9-4850-A51E-0FB04C77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1AC91-B9D2-4F0B-88EC-56F3174A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DF2D3-C8DF-4648-BC2E-3E050BC7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6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058F-DEBA-4F72-8C32-A810E497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B772-B93E-42F5-B8EC-0BA9A858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291A8-5CFD-4707-A7A6-F27E13F0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EF099-E411-4580-B4AE-D744E6E0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974AE-AC44-40D1-B77E-6482795F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0FCDF-3BF8-4DC3-B44F-8B5172CD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12233-AD79-4BB9-805F-938CEB6A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6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3765-D892-406A-A085-14351A7A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ACB8-11B8-44B2-97B8-0283CB3C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CBC20-CC7D-4465-AE1E-F1F0695A8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EDDC-3E6B-4870-9E53-B51DD366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ABA01-33BA-491A-95A0-A37793C8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8790E-DB52-48F6-B08B-7EBFC872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88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2042-C315-40F4-94F6-2952DB69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105C-1775-4F84-AE30-63065A607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E323A-447B-49AD-9B8E-2FCB3B48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4621-C3E0-4A47-B2FD-40C7326E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D216C-F4A8-48DD-BFBF-5E83A004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A430E-E3A4-4FF9-8169-D988B668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4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962D0-A2C6-4E35-A229-230732E6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DEE65-4E22-4668-AFBE-F577771CD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BDB2-C85A-4EC2-962B-92FD101CB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E118-D172-47A7-90C1-57FF230DB63A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08BB-E845-4ED3-9135-17E9F383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E1A2-A20F-4945-B1F8-2A71A9FB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75C1-22B3-4E19-9C10-818618E1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0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25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3738631" y="2334280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6304208" y="3485331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AA835B-1C95-45BB-BD83-5B8B385FA04E}"/>
              </a:ext>
            </a:extLst>
          </p:cNvPr>
          <p:cNvCxnSpPr>
            <a:stCxn id="18" idx="6"/>
            <a:endCxn id="2" idx="1"/>
          </p:cNvCxnSpPr>
          <p:nvPr/>
        </p:nvCxnSpPr>
        <p:spPr>
          <a:xfrm>
            <a:off x="2904186" y="2298874"/>
            <a:ext cx="834445" cy="1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97EE7-7EAD-444A-8915-46A51B51CD3C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973129" y="1425904"/>
            <a:ext cx="962036" cy="89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2E302F-72BF-4DD3-A5DF-31946EE22BE5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170997" y="2659467"/>
            <a:ext cx="621836" cy="122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E3AC30-A054-49D1-856C-A294B58D00E4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3896405" y="2649827"/>
            <a:ext cx="18781" cy="204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6AFBE5-0E8E-49A4-9836-80FA66E1BBB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99970" y="2616015"/>
            <a:ext cx="431328" cy="128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7F2790-7076-4CFB-BA48-F039922911A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937479" y="2628503"/>
            <a:ext cx="100052" cy="34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DA1EF4-01C0-4EB1-B5CF-F0DF7622C17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980094" y="1767644"/>
            <a:ext cx="481888" cy="171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0861B0-917A-48B6-B4E5-6012BA7FE7E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31176" y="3213275"/>
            <a:ext cx="273032" cy="42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E35FE3-29C0-493D-B024-073524AF9069}"/>
              </a:ext>
            </a:extLst>
          </p:cNvPr>
          <p:cNvCxnSpPr>
            <a:cxnSpLocks/>
          </p:cNvCxnSpPr>
          <p:nvPr/>
        </p:nvCxnSpPr>
        <p:spPr>
          <a:xfrm flipV="1">
            <a:off x="5472465" y="3800878"/>
            <a:ext cx="826906" cy="7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6510D8-0FA4-4D84-A875-23AA2A7050E4}"/>
              </a:ext>
            </a:extLst>
          </p:cNvPr>
          <p:cNvCxnSpPr>
            <a:cxnSpLocks/>
          </p:cNvCxnSpPr>
          <p:nvPr/>
        </p:nvCxnSpPr>
        <p:spPr>
          <a:xfrm flipH="1">
            <a:off x="6584327" y="1925417"/>
            <a:ext cx="1104914" cy="155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36E537-31F1-478D-890A-D99E19BCCC5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619755" y="2821326"/>
            <a:ext cx="632242" cy="82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D46633-6E5A-462B-9808-DD8703932FF0}"/>
              </a:ext>
            </a:extLst>
          </p:cNvPr>
          <p:cNvCxnSpPr>
            <a:cxnSpLocks/>
          </p:cNvCxnSpPr>
          <p:nvPr/>
        </p:nvCxnSpPr>
        <p:spPr>
          <a:xfrm flipH="1">
            <a:off x="6584327" y="3684583"/>
            <a:ext cx="756205" cy="7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0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3738631" y="2334280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6304208" y="3485331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AA835B-1C95-45BB-BD83-5B8B385FA04E}"/>
              </a:ext>
            </a:extLst>
          </p:cNvPr>
          <p:cNvCxnSpPr>
            <a:stCxn id="18" idx="6"/>
            <a:endCxn id="2" idx="1"/>
          </p:cNvCxnSpPr>
          <p:nvPr/>
        </p:nvCxnSpPr>
        <p:spPr>
          <a:xfrm>
            <a:off x="2904186" y="2298874"/>
            <a:ext cx="834445" cy="1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97EE7-7EAD-444A-8915-46A51B51CD3C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973129" y="1425904"/>
            <a:ext cx="962036" cy="89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2E302F-72BF-4DD3-A5DF-31946EE22BE5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170997" y="2659467"/>
            <a:ext cx="621836" cy="122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E3AC30-A054-49D1-856C-A294B58D00E4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3896405" y="2649827"/>
            <a:ext cx="18781" cy="204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6AFBE5-0E8E-49A4-9836-80FA66E1BBB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99970" y="2616015"/>
            <a:ext cx="431328" cy="128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7F2790-7076-4CFB-BA48-F039922911A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937479" y="2628503"/>
            <a:ext cx="100052" cy="34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DA1EF4-01C0-4EB1-B5CF-F0DF7622C17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980094" y="1767644"/>
            <a:ext cx="481888" cy="171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0861B0-917A-48B6-B4E5-6012BA7FE7E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31176" y="3213275"/>
            <a:ext cx="273032" cy="42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E35FE3-29C0-493D-B024-073524AF9069}"/>
              </a:ext>
            </a:extLst>
          </p:cNvPr>
          <p:cNvCxnSpPr>
            <a:cxnSpLocks/>
          </p:cNvCxnSpPr>
          <p:nvPr/>
        </p:nvCxnSpPr>
        <p:spPr>
          <a:xfrm flipV="1">
            <a:off x="5472465" y="3800878"/>
            <a:ext cx="826906" cy="7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6510D8-0FA4-4D84-A875-23AA2A7050E4}"/>
              </a:ext>
            </a:extLst>
          </p:cNvPr>
          <p:cNvCxnSpPr>
            <a:cxnSpLocks/>
          </p:cNvCxnSpPr>
          <p:nvPr/>
        </p:nvCxnSpPr>
        <p:spPr>
          <a:xfrm flipH="1">
            <a:off x="6584327" y="1925417"/>
            <a:ext cx="1104914" cy="155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36E537-31F1-478D-890A-D99E19BCCC5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619755" y="2821326"/>
            <a:ext cx="632242" cy="82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D46633-6E5A-462B-9808-DD8703932FF0}"/>
              </a:ext>
            </a:extLst>
          </p:cNvPr>
          <p:cNvCxnSpPr>
            <a:cxnSpLocks/>
          </p:cNvCxnSpPr>
          <p:nvPr/>
        </p:nvCxnSpPr>
        <p:spPr>
          <a:xfrm flipH="1">
            <a:off x="6584327" y="3684583"/>
            <a:ext cx="756205" cy="7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373D8-8984-4A7E-83C1-D50C7A38EF15}"/>
              </a:ext>
            </a:extLst>
          </p:cNvPr>
          <p:cNvCxnSpPr/>
          <p:nvPr/>
        </p:nvCxnSpPr>
        <p:spPr>
          <a:xfrm flipH="1">
            <a:off x="4640154" y="412124"/>
            <a:ext cx="1217595" cy="482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7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3738631" y="2334280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6304208" y="3485331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373D8-8984-4A7E-83C1-D50C7A38EF15}"/>
              </a:ext>
            </a:extLst>
          </p:cNvPr>
          <p:cNvCxnSpPr/>
          <p:nvPr/>
        </p:nvCxnSpPr>
        <p:spPr>
          <a:xfrm flipH="1">
            <a:off x="4640154" y="412124"/>
            <a:ext cx="1217595" cy="482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4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3738631" y="2334280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6304208" y="3485331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9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3879757" y="3303421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6484512" y="2311772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75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3879757" y="3303421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6484512" y="2305318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88575F-CFA3-4F1E-873E-498C3F3EC720}"/>
              </a:ext>
            </a:extLst>
          </p:cNvPr>
          <p:cNvCxnSpPr>
            <a:stCxn id="12" idx="2"/>
          </p:cNvCxnSpPr>
          <p:nvPr/>
        </p:nvCxnSpPr>
        <p:spPr>
          <a:xfrm flipH="1" flipV="1">
            <a:off x="4195304" y="3618968"/>
            <a:ext cx="1034599" cy="99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776591-B263-443E-830E-EFDD5C48865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915186" y="3593206"/>
            <a:ext cx="40777" cy="110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C19F6E-0AF6-4F16-9255-2A9B9B6FBFB8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170997" y="3461195"/>
            <a:ext cx="707167" cy="42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B7745E-8600-4DEA-8C45-F465AB057ED2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2868352" y="2385385"/>
            <a:ext cx="1028323" cy="91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4425BE-90F7-4DC9-B368-A1D4AC7991E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109424" y="3612513"/>
            <a:ext cx="321874" cy="28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8188E0-E0AB-44C2-B89B-7448BCD61D5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037531" y="3213275"/>
            <a:ext cx="18330" cy="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3837E8-1FC5-42D6-8E14-026D60A2DFEA}"/>
              </a:ext>
            </a:extLst>
          </p:cNvPr>
          <p:cNvCxnSpPr>
            <a:cxnSpLocks/>
          </p:cNvCxnSpPr>
          <p:nvPr/>
        </p:nvCxnSpPr>
        <p:spPr>
          <a:xfrm>
            <a:off x="5088865" y="1393944"/>
            <a:ext cx="1395647" cy="97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C483AC-1320-4A27-A2C5-67168F5CEFF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41906" y="1753837"/>
            <a:ext cx="600380" cy="5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AC4A0B-BB43-43B8-95A1-9410D2A55247}"/>
              </a:ext>
            </a:extLst>
          </p:cNvPr>
          <p:cNvCxnSpPr>
            <a:cxnSpLocks/>
          </p:cNvCxnSpPr>
          <p:nvPr/>
        </p:nvCxnSpPr>
        <p:spPr>
          <a:xfrm flipH="1">
            <a:off x="6826443" y="1925645"/>
            <a:ext cx="861495" cy="37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43095E-6C2B-4A2D-8651-EC33AE8B3A8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035466" y="2620865"/>
            <a:ext cx="606820" cy="5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6AE185-E73D-4EEE-913F-C43C383E80C2}"/>
              </a:ext>
            </a:extLst>
          </p:cNvPr>
          <p:cNvCxnSpPr>
            <a:cxnSpLocks/>
            <a:stCxn id="17" idx="1"/>
            <a:endCxn id="19" idx="2"/>
          </p:cNvCxnSpPr>
          <p:nvPr/>
        </p:nvCxnSpPr>
        <p:spPr>
          <a:xfrm flipH="1" flipV="1">
            <a:off x="6642286" y="2620865"/>
            <a:ext cx="689438" cy="97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A09E0B-ADCA-4AB5-A498-E06CFA3F5A71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6798843" y="2528108"/>
            <a:ext cx="374702" cy="21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22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3879757" y="3303421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6484512" y="2305318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88575F-CFA3-4F1E-873E-498C3F3EC720}"/>
              </a:ext>
            </a:extLst>
          </p:cNvPr>
          <p:cNvCxnSpPr>
            <a:stCxn id="12" idx="2"/>
          </p:cNvCxnSpPr>
          <p:nvPr/>
        </p:nvCxnSpPr>
        <p:spPr>
          <a:xfrm flipH="1" flipV="1">
            <a:off x="4195304" y="3618968"/>
            <a:ext cx="1034599" cy="99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776591-B263-443E-830E-EFDD5C48865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915186" y="3593206"/>
            <a:ext cx="40777" cy="110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C19F6E-0AF6-4F16-9255-2A9B9B6FBFB8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170997" y="3461195"/>
            <a:ext cx="707167" cy="42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B7745E-8600-4DEA-8C45-F465AB057ED2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2868352" y="2385385"/>
            <a:ext cx="1028323" cy="91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4425BE-90F7-4DC9-B368-A1D4AC7991E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109424" y="3612513"/>
            <a:ext cx="321874" cy="28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8188E0-E0AB-44C2-B89B-7448BCD61D5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037531" y="3213275"/>
            <a:ext cx="18330" cy="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3837E8-1FC5-42D6-8E14-026D60A2DFEA}"/>
              </a:ext>
            </a:extLst>
          </p:cNvPr>
          <p:cNvCxnSpPr>
            <a:cxnSpLocks/>
          </p:cNvCxnSpPr>
          <p:nvPr/>
        </p:nvCxnSpPr>
        <p:spPr>
          <a:xfrm>
            <a:off x="5088865" y="1393944"/>
            <a:ext cx="1395647" cy="97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C483AC-1320-4A27-A2C5-67168F5CEFF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41906" y="1753837"/>
            <a:ext cx="600380" cy="5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AC4A0B-BB43-43B8-95A1-9410D2A55247}"/>
              </a:ext>
            </a:extLst>
          </p:cNvPr>
          <p:cNvCxnSpPr>
            <a:cxnSpLocks/>
          </p:cNvCxnSpPr>
          <p:nvPr/>
        </p:nvCxnSpPr>
        <p:spPr>
          <a:xfrm flipH="1">
            <a:off x="6826443" y="1925645"/>
            <a:ext cx="861495" cy="37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43095E-6C2B-4A2D-8651-EC33AE8B3A8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035466" y="2620865"/>
            <a:ext cx="606820" cy="5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6AE185-E73D-4EEE-913F-C43C383E80C2}"/>
              </a:ext>
            </a:extLst>
          </p:cNvPr>
          <p:cNvCxnSpPr>
            <a:cxnSpLocks/>
            <a:stCxn id="17" idx="1"/>
            <a:endCxn id="19" idx="2"/>
          </p:cNvCxnSpPr>
          <p:nvPr/>
        </p:nvCxnSpPr>
        <p:spPr>
          <a:xfrm flipH="1" flipV="1">
            <a:off x="6642286" y="2620865"/>
            <a:ext cx="689438" cy="97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A09E0B-ADCA-4AB5-A498-E06CFA3F5A71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6798843" y="2528108"/>
            <a:ext cx="374702" cy="21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E67A4C-FB11-4C5C-8806-5BE9E0E09A20}"/>
              </a:ext>
            </a:extLst>
          </p:cNvPr>
          <p:cNvCxnSpPr>
            <a:cxnSpLocks/>
          </p:cNvCxnSpPr>
          <p:nvPr/>
        </p:nvCxnSpPr>
        <p:spPr>
          <a:xfrm>
            <a:off x="3065172" y="862885"/>
            <a:ext cx="4353063" cy="3979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1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3879757" y="3303421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6484512" y="2305318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E67A4C-FB11-4C5C-8806-5BE9E0E09A20}"/>
              </a:ext>
            </a:extLst>
          </p:cNvPr>
          <p:cNvCxnSpPr>
            <a:cxnSpLocks/>
          </p:cNvCxnSpPr>
          <p:nvPr/>
        </p:nvCxnSpPr>
        <p:spPr>
          <a:xfrm>
            <a:off x="3065172" y="862885"/>
            <a:ext cx="4353063" cy="3979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7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78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3F8CE8-A705-4ABF-B62E-A817A1AE5C1B}"/>
              </a:ext>
            </a:extLst>
          </p:cNvPr>
          <p:cNvSpPr/>
          <p:nvPr/>
        </p:nvSpPr>
        <p:spPr>
          <a:xfrm rot="1862128">
            <a:off x="4315176" y="930745"/>
            <a:ext cx="4362158" cy="2660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73F897-0F65-42DD-8B1D-1FD80C718C2D}"/>
              </a:ext>
            </a:extLst>
          </p:cNvPr>
          <p:cNvSpPr/>
          <p:nvPr/>
        </p:nvSpPr>
        <p:spPr>
          <a:xfrm rot="2336589">
            <a:off x="1957445" y="2428759"/>
            <a:ext cx="3867934" cy="2372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6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4197004" y="2382569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5815881" y="4156644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7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4197004" y="2382569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5815881" y="4156644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55FE9B-ABB4-4D09-8FD7-A40E87EEA6CD}"/>
              </a:ext>
            </a:extLst>
          </p:cNvPr>
          <p:cNvCxnSpPr>
            <a:stCxn id="18" idx="6"/>
            <a:endCxn id="2" idx="1"/>
          </p:cNvCxnSpPr>
          <p:nvPr/>
        </p:nvCxnSpPr>
        <p:spPr>
          <a:xfrm>
            <a:off x="2904186" y="2298874"/>
            <a:ext cx="1292818" cy="24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43CBB1-8658-4F7A-8C03-4FA8C95B43FF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170997" y="2675356"/>
            <a:ext cx="1047685" cy="121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BC71ED-6A98-463A-B43A-25E799EFDB61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124042" y="2647811"/>
            <a:ext cx="203354" cy="3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695BAF-D132-481F-BD2F-E147069BD22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982781" y="4314418"/>
            <a:ext cx="1833100" cy="48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958219-BFAB-4094-A10A-A7027F09BB99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474593" y="4470582"/>
            <a:ext cx="368663" cy="14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C26406-31B7-4767-898C-06D17910F7B2}"/>
              </a:ext>
            </a:extLst>
          </p:cNvPr>
          <p:cNvCxnSpPr>
            <a:cxnSpLocks/>
          </p:cNvCxnSpPr>
          <p:nvPr/>
        </p:nvCxnSpPr>
        <p:spPr>
          <a:xfrm>
            <a:off x="4536058" y="4005312"/>
            <a:ext cx="1315252" cy="2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3E0917-E9DA-4738-8E00-225CA89DC41F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5973655" y="3258346"/>
            <a:ext cx="0" cy="89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13CE99-A697-4BA1-A867-23540CF55FFC}"/>
              </a:ext>
            </a:extLst>
          </p:cNvPr>
          <p:cNvCxnSpPr>
            <a:cxnSpLocks/>
            <a:stCxn id="15" idx="3"/>
            <a:endCxn id="2" idx="3"/>
          </p:cNvCxnSpPr>
          <p:nvPr/>
        </p:nvCxnSpPr>
        <p:spPr>
          <a:xfrm flipH="1">
            <a:off x="4512551" y="1763977"/>
            <a:ext cx="1381032" cy="77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B2D591-BFA3-42D7-8509-F2ECB8D132A3}"/>
              </a:ext>
            </a:extLst>
          </p:cNvPr>
          <p:cNvCxnSpPr>
            <a:cxnSpLocks/>
          </p:cNvCxnSpPr>
          <p:nvPr/>
        </p:nvCxnSpPr>
        <p:spPr>
          <a:xfrm flipH="1">
            <a:off x="6093857" y="1898005"/>
            <a:ext cx="1478925" cy="229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C2B12B-011D-4A6F-8132-D9F17793E8B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131428" y="2787684"/>
            <a:ext cx="1132260" cy="152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172D9-4C14-44CA-9652-548420E940BD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131428" y="3677363"/>
            <a:ext cx="1269120" cy="63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F4FACC-C254-4A7E-BC49-81D76F245C8A}"/>
              </a:ext>
            </a:extLst>
          </p:cNvPr>
          <p:cNvCxnSpPr>
            <a:cxnSpLocks/>
            <a:stCxn id="46" idx="4"/>
            <a:endCxn id="2" idx="0"/>
          </p:cNvCxnSpPr>
          <p:nvPr/>
        </p:nvCxnSpPr>
        <p:spPr>
          <a:xfrm flipH="1">
            <a:off x="4354778" y="1461738"/>
            <a:ext cx="666898" cy="92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7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4197004" y="2382569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5815881" y="4156644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55FE9B-ABB4-4D09-8FD7-A40E87EEA6CD}"/>
              </a:ext>
            </a:extLst>
          </p:cNvPr>
          <p:cNvCxnSpPr>
            <a:stCxn id="18" idx="6"/>
            <a:endCxn id="2" idx="1"/>
          </p:cNvCxnSpPr>
          <p:nvPr/>
        </p:nvCxnSpPr>
        <p:spPr>
          <a:xfrm>
            <a:off x="2904186" y="2298874"/>
            <a:ext cx="1292818" cy="24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43CBB1-8658-4F7A-8C03-4FA8C95B43FF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170997" y="2675356"/>
            <a:ext cx="1047685" cy="121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BC71ED-6A98-463A-B43A-25E799EFDB61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124042" y="2647811"/>
            <a:ext cx="203354" cy="3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695BAF-D132-481F-BD2F-E147069BD22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982781" y="4314418"/>
            <a:ext cx="1833100" cy="48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958219-BFAB-4094-A10A-A7027F09BB99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474593" y="4470582"/>
            <a:ext cx="368663" cy="14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C26406-31B7-4767-898C-06D17910F7B2}"/>
              </a:ext>
            </a:extLst>
          </p:cNvPr>
          <p:cNvCxnSpPr>
            <a:cxnSpLocks/>
          </p:cNvCxnSpPr>
          <p:nvPr/>
        </p:nvCxnSpPr>
        <p:spPr>
          <a:xfrm>
            <a:off x="4536058" y="4005312"/>
            <a:ext cx="1315252" cy="2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3E0917-E9DA-4738-8E00-225CA89DC41F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5973655" y="3258346"/>
            <a:ext cx="0" cy="89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13CE99-A697-4BA1-A867-23540CF55FFC}"/>
              </a:ext>
            </a:extLst>
          </p:cNvPr>
          <p:cNvCxnSpPr>
            <a:cxnSpLocks/>
            <a:stCxn id="15" idx="3"/>
            <a:endCxn id="2" idx="3"/>
          </p:cNvCxnSpPr>
          <p:nvPr/>
        </p:nvCxnSpPr>
        <p:spPr>
          <a:xfrm flipH="1">
            <a:off x="4512551" y="1763977"/>
            <a:ext cx="1381032" cy="77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B2D591-BFA3-42D7-8509-F2ECB8D132A3}"/>
              </a:ext>
            </a:extLst>
          </p:cNvPr>
          <p:cNvCxnSpPr>
            <a:cxnSpLocks/>
          </p:cNvCxnSpPr>
          <p:nvPr/>
        </p:nvCxnSpPr>
        <p:spPr>
          <a:xfrm flipH="1">
            <a:off x="6093857" y="1898005"/>
            <a:ext cx="1478925" cy="229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C2B12B-011D-4A6F-8132-D9F17793E8B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131428" y="2787684"/>
            <a:ext cx="1132260" cy="152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172D9-4C14-44CA-9652-548420E940BD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131428" y="3677363"/>
            <a:ext cx="1269120" cy="63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F4FACC-C254-4A7E-BC49-81D76F245C8A}"/>
              </a:ext>
            </a:extLst>
          </p:cNvPr>
          <p:cNvCxnSpPr>
            <a:cxnSpLocks/>
            <a:stCxn id="46" idx="4"/>
            <a:endCxn id="2" idx="0"/>
          </p:cNvCxnSpPr>
          <p:nvPr/>
        </p:nvCxnSpPr>
        <p:spPr>
          <a:xfrm flipH="1">
            <a:off x="4354778" y="1461738"/>
            <a:ext cx="666898" cy="92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6AC78-3CE0-4A59-ADA0-124954CC1CF5}"/>
              </a:ext>
            </a:extLst>
          </p:cNvPr>
          <p:cNvCxnSpPr>
            <a:cxnSpLocks/>
          </p:cNvCxnSpPr>
          <p:nvPr/>
        </p:nvCxnSpPr>
        <p:spPr>
          <a:xfrm flipV="1">
            <a:off x="2756079" y="1461738"/>
            <a:ext cx="5061393" cy="3612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7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4197004" y="2382569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5815881" y="4156644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55FE9B-ABB4-4D09-8FD7-A40E87EEA6CD}"/>
              </a:ext>
            </a:extLst>
          </p:cNvPr>
          <p:cNvCxnSpPr>
            <a:stCxn id="18" idx="6"/>
            <a:endCxn id="2" idx="1"/>
          </p:cNvCxnSpPr>
          <p:nvPr/>
        </p:nvCxnSpPr>
        <p:spPr>
          <a:xfrm>
            <a:off x="2904186" y="2298874"/>
            <a:ext cx="1292818" cy="24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43CBB1-8658-4F7A-8C03-4FA8C95B43FF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170997" y="2675356"/>
            <a:ext cx="1047685" cy="121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BC71ED-6A98-463A-B43A-25E799EFDB61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124042" y="2647811"/>
            <a:ext cx="203354" cy="3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695BAF-D132-481F-BD2F-E147069BD22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982781" y="4314418"/>
            <a:ext cx="1833100" cy="48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958219-BFAB-4094-A10A-A7027F09BB99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474593" y="4470582"/>
            <a:ext cx="368663" cy="14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C26406-31B7-4767-898C-06D17910F7B2}"/>
              </a:ext>
            </a:extLst>
          </p:cNvPr>
          <p:cNvCxnSpPr>
            <a:cxnSpLocks/>
          </p:cNvCxnSpPr>
          <p:nvPr/>
        </p:nvCxnSpPr>
        <p:spPr>
          <a:xfrm>
            <a:off x="4536058" y="4005312"/>
            <a:ext cx="1315252" cy="2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3E0917-E9DA-4738-8E00-225CA89DC41F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5973655" y="3258346"/>
            <a:ext cx="0" cy="89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13CE99-A697-4BA1-A867-23540CF55FFC}"/>
              </a:ext>
            </a:extLst>
          </p:cNvPr>
          <p:cNvCxnSpPr>
            <a:cxnSpLocks/>
            <a:stCxn id="15" idx="3"/>
            <a:endCxn id="2" idx="3"/>
          </p:cNvCxnSpPr>
          <p:nvPr/>
        </p:nvCxnSpPr>
        <p:spPr>
          <a:xfrm flipH="1">
            <a:off x="4512551" y="1763977"/>
            <a:ext cx="1381032" cy="77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B2D591-BFA3-42D7-8509-F2ECB8D132A3}"/>
              </a:ext>
            </a:extLst>
          </p:cNvPr>
          <p:cNvCxnSpPr>
            <a:cxnSpLocks/>
          </p:cNvCxnSpPr>
          <p:nvPr/>
        </p:nvCxnSpPr>
        <p:spPr>
          <a:xfrm flipH="1">
            <a:off x="6093857" y="1898005"/>
            <a:ext cx="1478925" cy="229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C2B12B-011D-4A6F-8132-D9F17793E8B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131428" y="2787684"/>
            <a:ext cx="1132260" cy="152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172D9-4C14-44CA-9652-548420E940BD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131428" y="3677363"/>
            <a:ext cx="1269120" cy="63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F4FACC-C254-4A7E-BC49-81D76F245C8A}"/>
              </a:ext>
            </a:extLst>
          </p:cNvPr>
          <p:cNvCxnSpPr>
            <a:cxnSpLocks/>
            <a:stCxn id="46" idx="4"/>
            <a:endCxn id="2" idx="0"/>
          </p:cNvCxnSpPr>
          <p:nvPr/>
        </p:nvCxnSpPr>
        <p:spPr>
          <a:xfrm flipH="1">
            <a:off x="4354778" y="1461738"/>
            <a:ext cx="666898" cy="92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6AC78-3CE0-4A59-ADA0-124954CC1CF5}"/>
              </a:ext>
            </a:extLst>
          </p:cNvPr>
          <p:cNvCxnSpPr>
            <a:cxnSpLocks/>
          </p:cNvCxnSpPr>
          <p:nvPr/>
        </p:nvCxnSpPr>
        <p:spPr>
          <a:xfrm flipV="1">
            <a:off x="2756079" y="1461738"/>
            <a:ext cx="5061393" cy="3612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6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4197004" y="2382569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5815881" y="4156644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6AC78-3CE0-4A59-ADA0-124954CC1CF5}"/>
              </a:ext>
            </a:extLst>
          </p:cNvPr>
          <p:cNvCxnSpPr>
            <a:cxnSpLocks/>
          </p:cNvCxnSpPr>
          <p:nvPr/>
        </p:nvCxnSpPr>
        <p:spPr>
          <a:xfrm flipV="1">
            <a:off x="2756079" y="1461738"/>
            <a:ext cx="5061393" cy="3612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7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4197004" y="2382569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5815881" y="4156644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0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3738631" y="2334280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6304208" y="3485331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3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A33A6-6065-4B70-B3DE-FAC0E39D1EF0}"/>
              </a:ext>
            </a:extLst>
          </p:cNvPr>
          <p:cNvCxnSpPr/>
          <p:nvPr/>
        </p:nvCxnSpPr>
        <p:spPr>
          <a:xfrm>
            <a:off x="1648496" y="5370490"/>
            <a:ext cx="9311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69B1B-8180-49AE-A5AE-319243D11BC8}"/>
              </a:ext>
            </a:extLst>
          </p:cNvPr>
          <p:cNvCxnSpPr/>
          <p:nvPr/>
        </p:nvCxnSpPr>
        <p:spPr>
          <a:xfrm flipV="1">
            <a:off x="1648496" y="656823"/>
            <a:ext cx="0" cy="471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111CA9-4E81-4594-A9E9-1432D59453F1}"/>
              </a:ext>
            </a:extLst>
          </p:cNvPr>
          <p:cNvSpPr/>
          <p:nvPr/>
        </p:nvSpPr>
        <p:spPr>
          <a:xfrm>
            <a:off x="2962141" y="3850783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43E922-3BD5-4997-9A9C-94DD4B697B3B}"/>
              </a:ext>
            </a:extLst>
          </p:cNvPr>
          <p:cNvSpPr/>
          <p:nvPr/>
        </p:nvSpPr>
        <p:spPr>
          <a:xfrm>
            <a:off x="4395464" y="3863653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A94B38-10D6-4311-BD0F-36459A866FA7}"/>
              </a:ext>
            </a:extLst>
          </p:cNvPr>
          <p:cNvSpPr/>
          <p:nvPr/>
        </p:nvSpPr>
        <p:spPr>
          <a:xfrm>
            <a:off x="3915186" y="2968585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CEDAD-4C48-4A76-8F65-6A0668A7709C}"/>
              </a:ext>
            </a:extLst>
          </p:cNvPr>
          <p:cNvSpPr/>
          <p:nvPr/>
        </p:nvSpPr>
        <p:spPr>
          <a:xfrm>
            <a:off x="3792841" y="4694344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6DC31-DC6E-4F89-A3EA-B1CBA66844D9}"/>
              </a:ext>
            </a:extLst>
          </p:cNvPr>
          <p:cNvSpPr/>
          <p:nvPr/>
        </p:nvSpPr>
        <p:spPr>
          <a:xfrm>
            <a:off x="5229903" y="448828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CAC7AA-2258-48B1-9FB2-903B4B33C1EA}"/>
              </a:ext>
            </a:extLst>
          </p:cNvPr>
          <p:cNvSpPr/>
          <p:nvPr/>
        </p:nvSpPr>
        <p:spPr>
          <a:xfrm>
            <a:off x="5851310" y="3013656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FD8E2-1BB3-45CA-8482-DC2940510CD1}"/>
              </a:ext>
            </a:extLst>
          </p:cNvPr>
          <p:cNvSpPr/>
          <p:nvPr/>
        </p:nvSpPr>
        <p:spPr>
          <a:xfrm>
            <a:off x="7173545" y="2620865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7118B-788A-4A27-A0A0-755A63DE9D0B}"/>
              </a:ext>
            </a:extLst>
          </p:cNvPr>
          <p:cNvSpPr/>
          <p:nvPr/>
        </p:nvSpPr>
        <p:spPr>
          <a:xfrm>
            <a:off x="5857749" y="1555121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2482C2-C361-4A60-87F6-DD3A3BE250E1}"/>
              </a:ext>
            </a:extLst>
          </p:cNvPr>
          <p:cNvSpPr/>
          <p:nvPr/>
        </p:nvSpPr>
        <p:spPr>
          <a:xfrm>
            <a:off x="7572782" y="1725800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5030C-F5A7-433F-8221-B28706585FC8}"/>
              </a:ext>
            </a:extLst>
          </p:cNvPr>
          <p:cNvSpPr/>
          <p:nvPr/>
        </p:nvSpPr>
        <p:spPr>
          <a:xfrm>
            <a:off x="7295890" y="3556188"/>
            <a:ext cx="244690" cy="244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B11F3-4D1E-4FD5-8EBE-BE4716C09D86}"/>
              </a:ext>
            </a:extLst>
          </p:cNvPr>
          <p:cNvSpPr/>
          <p:nvPr/>
        </p:nvSpPr>
        <p:spPr>
          <a:xfrm>
            <a:off x="2659496" y="2176529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EFBBA-28E1-4B5D-9B17-6344FFDCBFD2}"/>
              </a:ext>
            </a:extLst>
          </p:cNvPr>
          <p:cNvSpPr/>
          <p:nvPr/>
        </p:nvSpPr>
        <p:spPr>
          <a:xfrm>
            <a:off x="3738631" y="2334280"/>
            <a:ext cx="315547" cy="31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6293F-DB6B-4B4C-829F-B1CA2C6A6E44}"/>
              </a:ext>
            </a:extLst>
          </p:cNvPr>
          <p:cNvSpPr/>
          <p:nvPr/>
        </p:nvSpPr>
        <p:spPr>
          <a:xfrm>
            <a:off x="6304208" y="3485331"/>
            <a:ext cx="315547" cy="315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5EC631-52B3-4132-90DD-B07900D1A9E2}"/>
              </a:ext>
            </a:extLst>
          </p:cNvPr>
          <p:cNvSpPr/>
          <p:nvPr/>
        </p:nvSpPr>
        <p:spPr>
          <a:xfrm>
            <a:off x="4899331" y="1217048"/>
            <a:ext cx="244690" cy="2446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AA835B-1C95-45BB-BD83-5B8B385FA04E}"/>
              </a:ext>
            </a:extLst>
          </p:cNvPr>
          <p:cNvCxnSpPr>
            <a:stCxn id="18" idx="6"/>
            <a:endCxn id="2" idx="1"/>
          </p:cNvCxnSpPr>
          <p:nvPr/>
        </p:nvCxnSpPr>
        <p:spPr>
          <a:xfrm>
            <a:off x="2904186" y="2298874"/>
            <a:ext cx="834445" cy="1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97EE7-7EAD-444A-8915-46A51B51CD3C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973129" y="1425904"/>
            <a:ext cx="962036" cy="89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2E302F-72BF-4DD3-A5DF-31946EE22BE5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170997" y="2659467"/>
            <a:ext cx="621836" cy="122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E3AC30-A054-49D1-856C-A294B58D00E4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3896405" y="2649827"/>
            <a:ext cx="18781" cy="204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6AFBE5-0E8E-49A4-9836-80FA66E1BBB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99970" y="2616015"/>
            <a:ext cx="431328" cy="128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7F2790-7076-4CFB-BA48-F039922911A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937479" y="2628503"/>
            <a:ext cx="100052" cy="34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DA1EF4-01C0-4EB1-B5CF-F0DF7622C17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980094" y="1767644"/>
            <a:ext cx="481888" cy="171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0861B0-917A-48B6-B4E5-6012BA7FE7E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31176" y="3213275"/>
            <a:ext cx="273032" cy="42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E35FE3-29C0-493D-B024-073524AF9069}"/>
              </a:ext>
            </a:extLst>
          </p:cNvPr>
          <p:cNvCxnSpPr>
            <a:cxnSpLocks/>
          </p:cNvCxnSpPr>
          <p:nvPr/>
        </p:nvCxnSpPr>
        <p:spPr>
          <a:xfrm flipV="1">
            <a:off x="5472465" y="3800878"/>
            <a:ext cx="826906" cy="7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6510D8-0FA4-4D84-A875-23AA2A7050E4}"/>
              </a:ext>
            </a:extLst>
          </p:cNvPr>
          <p:cNvCxnSpPr>
            <a:cxnSpLocks/>
          </p:cNvCxnSpPr>
          <p:nvPr/>
        </p:nvCxnSpPr>
        <p:spPr>
          <a:xfrm flipH="1">
            <a:off x="6584327" y="1925417"/>
            <a:ext cx="1104914" cy="155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36E537-31F1-478D-890A-D99E19BCCC5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619755" y="2821326"/>
            <a:ext cx="632242" cy="82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D46633-6E5A-462B-9808-DD8703932FF0}"/>
              </a:ext>
            </a:extLst>
          </p:cNvPr>
          <p:cNvCxnSpPr>
            <a:cxnSpLocks/>
          </p:cNvCxnSpPr>
          <p:nvPr/>
        </p:nvCxnSpPr>
        <p:spPr>
          <a:xfrm flipH="1">
            <a:off x="6584327" y="3684583"/>
            <a:ext cx="756205" cy="7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9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Sadhan Verma</dc:creator>
  <cp:lastModifiedBy>Sadhan Verma</cp:lastModifiedBy>
  <cp:revision>7</cp:revision>
  <dcterms:created xsi:type="dcterms:W3CDTF">2023-09-03T09:46:04Z</dcterms:created>
  <dcterms:modified xsi:type="dcterms:W3CDTF">2023-09-03T10:40:38Z</dcterms:modified>
</cp:coreProperties>
</file>