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2CE4B30.xml" ContentType="application/vnd.ms-powerpoint.comments+xml"/>
  <Override PartName="/ppt/comments/modernComment_101_B561782.xml" ContentType="application/vnd.ms-powerpoint.comments+xml"/>
  <Override PartName="/ppt/comments/modernComment_107_9B7E1A73.xml" ContentType="application/vnd.ms-powerpoint.comments+xml"/>
  <Override PartName="/ppt/comments/modernComment_103_658BEAAB.xml" ContentType="application/vnd.ms-powerpoint.comments+xml"/>
  <Override PartName="/ppt/comments/modernComment_104_301E74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A7DA7BA-12C6-4947-AB68-AD196F5873CE}">
          <p14:sldIdLst>
            <p14:sldId id="256"/>
          </p14:sldIdLst>
        </p14:section>
        <p14:section name="About" id="{EFBA0E39-6A65-43C1-8655-B4E68A3641F4}">
          <p14:sldIdLst>
            <p14:sldId id="257"/>
          </p14:sldIdLst>
        </p14:section>
        <p14:section name="Experience" id="{1C8E3502-1D06-47E6-8F76-57873551A896}">
          <p14:sldIdLst>
            <p14:sldId id="263"/>
          </p14:sldIdLst>
        </p14:section>
        <p14:section name="Projects" id="{C98288EA-154D-4891-B026-67C0C21E540C}">
          <p14:sldIdLst>
            <p14:sldId id="259"/>
          </p14:sldIdLst>
        </p14:section>
        <p14:section name="Contact" id="{06A6AD51-42D5-4FC2-BEC9-213D7D0260E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ECC90E-57AC-EA91-4A6B-95D462BCA3F8}" name="Justin" initials="J" userId="ec6c3c68da79ad7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1B222B"/>
    <a:srgbClr val="2E3848"/>
    <a:srgbClr val="313C4D"/>
    <a:srgbClr val="ECECEC"/>
    <a:srgbClr val="242C38"/>
    <a:srgbClr val="333F50"/>
    <a:srgbClr val="D6DCE5"/>
    <a:srgbClr val="FFFFFF"/>
    <a:srgbClr val="22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0_E2CE4B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F39CF6-52A9-476A-91CF-BD9FD11928CF}" authorId="{C2ECC90E-57AC-EA91-4A6B-95D462BCA3F8}" created="2023-09-02T20:21:00.1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05170480" sldId="256"/>
      <ac:grpSpMk id="10" creationId="{26C96A97-68A1-230B-B72B-AD51DE6BE227}"/>
    </ac:deMkLst>
    <p188:txBody>
      <a:bodyPr/>
      <a:lstStyle/>
      <a:p>
        <a:r>
          <a:rPr lang="en-CA"/>
          <a:t>Each image should be on a timer. After time elapses, it should retrieve the next queued image.</a:t>
        </a:r>
      </a:p>
    </p188:txBody>
  </p188:cm>
</p188:cmLst>
</file>

<file path=ppt/comments/modernComment_101_B5617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23A722-12D8-4E15-A7EB-DC70E074D37B}" authorId="{C2ECC90E-57AC-EA91-4A6B-95D462BCA3F8}" created="2023-09-04T16:54:35.5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spMk id="10" creationId="{E31B3E8C-6B7B-E8C0-25D8-23926E16C14B}"/>
    </ac:deMkLst>
    <p188:txBody>
      <a:bodyPr/>
      <a:lstStyle/>
      <a:p>
        <a:r>
          <a:rPr lang="en-CA"/>
          <a:t>This should fade in as the user scrolls.</a:t>
        </a:r>
      </a:p>
    </p188:txBody>
  </p188:cm>
  <p188:cm id="{B21F45D6-4F16-49C5-A51D-FA181500E53A}" authorId="{C2ECC90E-57AC-EA91-4A6B-95D462BCA3F8}" created="2023-09-04T20:38:04.0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grpSpMk id="46" creationId="{A1B11491-0BFC-BB22-7C44-D59F8A92AA23}"/>
    </ac:deMkLst>
    <p188:txBody>
      <a:bodyPr/>
      <a:lstStyle/>
      <a:p>
        <a:r>
          <a:rPr lang="en-CA"/>
          <a:t>Dark/Light mode toggle.</a:t>
        </a:r>
      </a:p>
    </p188:txBody>
  </p188:cm>
  <p188:cm id="{69D3FF3A-E9BD-4E18-8FFE-37193D9755AA}" authorId="{C2ECC90E-57AC-EA91-4A6B-95D462BCA3F8}" created="2023-09-04T20:43:19.3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spMk id="37" creationId="{8D4659B5-42A0-3C0E-F139-E414A95D306E}"/>
    </ac:deMkLst>
    <p188:txBody>
      <a:bodyPr/>
      <a:lstStyle/>
      <a:p>
        <a:r>
          <a:rPr lang="en-CA"/>
          <a:t>When one item is hovered, all others should become dimmed.</a:t>
        </a:r>
      </a:p>
    </p188:txBody>
  </p188:cm>
</p188:cmLst>
</file>

<file path=ppt/comments/modernComment_103_658BEA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F4DACC-D457-4D32-A682-E3A5B8D18015}" authorId="{C2ECC90E-57AC-EA91-4A6B-95D462BCA3F8}" created="2023-09-04T20:41:15.6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03668395" sldId="259"/>
      <ac:spMk id="10" creationId="{E31B3E8C-6B7B-E8C0-25D8-23926E16C14B}"/>
    </ac:deMkLst>
    <p188:txBody>
      <a:bodyPr/>
      <a:lstStyle/>
      <a:p>
        <a:r>
          <a:rPr lang="en-CA"/>
          <a:t>This should be clickable and providing a link to the project, if possible.</a:t>
        </a:r>
      </a:p>
    </p188:txBody>
  </p188:cm>
</p188:cmLst>
</file>

<file path=ppt/comments/modernComment_104_301E74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3BE008-2FAA-49CA-908F-83237F35BDDF}" authorId="{C2ECC90E-57AC-EA91-4A6B-95D462BCA3F8}" created="2023-09-04T20:37:33.5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7302219" sldId="260"/>
      <ac:picMk id="32" creationId="{C483E1D5-81A1-D235-EBBB-04E88C62F662}"/>
    </ac:deMkLst>
    <p188:txBody>
      <a:bodyPr/>
      <a:lstStyle/>
      <a:p>
        <a:r>
          <a:rPr lang="en-CA"/>
          <a:t>When hovered, the corresponding bubble should become slightly elevated.</a:t>
        </a:r>
      </a:p>
    </p188:txBody>
  </p188:cm>
</p188:cmLst>
</file>

<file path=ppt/comments/modernComment_107_9B7E1A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8640E8-92B3-4489-A581-89842D0F90F2}" authorId="{C2ECC90E-57AC-EA91-4A6B-95D462BCA3F8}" created="2023-09-05T22:10:51.2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08732787" sldId="263"/>
      <ac:spMk id="7" creationId="{733ECC9B-ECEE-F1B8-1822-6A56FD13D3D9}"/>
    </ac:deMkLst>
    <p188:txBody>
      <a:bodyPr/>
      <a:lstStyle/>
      <a:p>
        <a:r>
          <a:rPr lang="en-CA"/>
          <a:t>Clicking this should open a link to the work term report in a new tab.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8C7E-E63C-A17B-3BEC-D26C890A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36241-A5F6-3B48-A25B-813A06B1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5107-6E2C-5BFF-09D6-AF85F134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071E-17FD-1AD6-A36B-44AF703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7DC5-15E6-EB06-99C0-B29CB4DE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7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027E-9B7D-BE0B-695C-53C4532D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7D34-62E7-AC2A-1684-349CBA364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A68C-8F18-AFE8-D6D2-5C1BF3F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484F-DCE9-DC18-CBFD-F8ED6232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863D-385E-5B12-2169-F79B4E1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78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264DA-7C44-83F0-0488-F8D74218D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FFEA8-4734-7097-DB7F-7585B798F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DB4-757A-30D8-EA10-1CAF43B3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9501-BD96-68BE-BE48-7B60795D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B4AC-0425-4B17-4A81-E1BBE8C8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3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1276-B43A-2C27-8DFA-3DE5BAB2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1DED-7222-DE06-05DF-3D61307D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ADF2-9E0D-2F89-5B48-44E410D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C044-50A0-5212-5925-64888B29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D259-E832-2A20-F36E-76E74C1E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5E5C-F460-425F-FF79-C66D131B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72B5-EB6D-3745-9719-4410FA2D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C6BB-5711-249E-29FE-302172B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C02-AA8F-84F3-A377-C669797E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8155-462D-9EBB-6DE5-C8EE22B0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84EA-AA65-39A8-7C5F-9419AEC6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AC14-1BF8-20B5-4B07-E85317B61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78E03-12D8-4751-F1ED-ECD06F89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696DB-9AF7-346E-4D90-B2DE593D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365D-A295-884B-BADB-8A260BF6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01B2B-690C-FFC4-BC88-0D5278B7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5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0010-E774-8F30-EAE6-32CE7A40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D726-135A-6F50-779B-0BE56F0DB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8DB72-DD0C-76CD-CFE2-E83F8A75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F1DDB-C540-2975-3D5B-AC7C91842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7DCC2-3916-37D6-0800-F63BE261E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4ECAA-C17F-510B-A420-F9617C09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5A8CD-C5B0-0022-A387-56FC8A4C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8B73F-8E43-8E15-3143-CAF2CF1F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3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0994-4E7C-C0E7-B6FB-68CA8F20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97EC-668F-793C-F40B-34E1DF7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C53E4-DCD4-9032-4155-65816DB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00551-B2CC-6E95-E344-9B77E690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7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7F6E6-5F02-04DA-97B5-2E63F6F5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5797A-4422-FFF7-8D9B-9C678EAE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0A43A-7FEB-7CF0-A7A5-5E367A7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1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0A28-1A12-99F7-88F3-31AE6201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9F18-CB92-C04D-0FBA-E8AC997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FABB-5110-C797-9265-A30A2BA27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D177-832C-47BC-5374-767FB5AC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DEDDB-7C47-116C-1BAB-4747A179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B595-6E63-F5C6-A93C-A25F457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5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E855-C963-8A30-AE9B-BD0F9539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EE361-ABFE-F435-BF6B-192048231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96D2B-08C9-A316-E42B-853AC565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E519-5F45-CBDA-EA61-3D7B0A51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67350-CE85-9EBF-BC35-DC1CEED6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D36F-FA0F-59CA-8257-9EFF1268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24582-2BB2-3C5C-EE16-2ADE1A27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8233-16B6-93A9-9468-273ECD35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86E1-7742-332C-190C-0F3F85778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B251-D38C-619D-AED8-CED07AB73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F5F0-C54F-2337-F267-DD5F1D869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30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2CE4B3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B56178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9B7E1A7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658BEAAB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301E744B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552D7-BEE4-9711-DDEB-F1FDC34D87FF}"/>
              </a:ext>
            </a:extLst>
          </p:cNvPr>
          <p:cNvSpPr/>
          <p:nvPr/>
        </p:nvSpPr>
        <p:spPr>
          <a:xfrm>
            <a:off x="244569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7E9DB-8C2C-75E8-AC66-B3CB9E48AFBD}"/>
              </a:ext>
            </a:extLst>
          </p:cNvPr>
          <p:cNvSpPr/>
          <p:nvPr/>
        </p:nvSpPr>
        <p:spPr>
          <a:xfrm>
            <a:off x="4169044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5EAA0-8B0F-D4AA-4B66-8411C7099190}"/>
              </a:ext>
            </a:extLst>
          </p:cNvPr>
          <p:cNvSpPr/>
          <p:nvPr/>
        </p:nvSpPr>
        <p:spPr>
          <a:xfrm>
            <a:off x="8093519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015BD-E5DC-46A0-EEAF-407755880226}"/>
              </a:ext>
            </a:extLst>
          </p:cNvPr>
          <p:cNvSpPr txBox="1"/>
          <p:nvPr/>
        </p:nvSpPr>
        <p:spPr>
          <a:xfrm>
            <a:off x="4338541" y="74046"/>
            <a:ext cx="89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Hey,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2F8FD5-EC52-5B05-F551-A737EA1FCFD3}"/>
              </a:ext>
            </a:extLst>
          </p:cNvPr>
          <p:cNvSpPr txBox="1"/>
          <p:nvPr/>
        </p:nvSpPr>
        <p:spPr>
          <a:xfrm>
            <a:off x="5038486" y="8377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I’m Justin Erogun. 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7" grpId="0" animBg="1"/>
      <p:bldP spid="8" grpId="0" animBg="1"/>
      <p:bldP spid="41" grpId="0"/>
      <p:bldP spid="4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5229719" y="496074"/>
            <a:ext cx="450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Lorem ipsum dolor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Cras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eleifend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nulla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tincidunt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euismod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egestas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3581D-47F1-8826-F699-35D102A9C2C2}"/>
              </a:ext>
            </a:extLst>
          </p:cNvPr>
          <p:cNvSpPr txBox="1"/>
          <p:nvPr/>
        </p:nvSpPr>
        <p:spPr>
          <a:xfrm>
            <a:off x="5229719" y="5199269"/>
            <a:ext cx="375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DEABA-8713-03E7-76B9-6A2A10B13232}"/>
              </a:ext>
            </a:extLst>
          </p:cNvPr>
          <p:cNvSpPr txBox="1"/>
          <p:nvPr/>
        </p:nvSpPr>
        <p:spPr>
          <a:xfrm>
            <a:off x="5229719" y="1861155"/>
            <a:ext cx="441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5229719" y="3409993"/>
            <a:ext cx="4500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49633-05A7-6BDC-F065-B0FAD4EAFF89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BE87F1-F6A0-47A4-5CC2-270BE138F746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4659B5-42A0-3C0E-F139-E414A95D306E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A41CB9-6CD2-4292-DDD7-7CA87D78AC05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C36D94-3513-21DF-F029-E1BA0A2A55EE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02BA0E-5057-A852-0218-09E98A94858F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B11491-0BFC-BB22-7C44-D59F8A92AA23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4430AD-4C21-EB2E-9FC4-60B47B678482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21CD5940-5438-BB07-319E-F2E7C763D9B5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01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1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5229719" y="114245"/>
            <a:ext cx="28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Position @ Employer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04EA8A-F4E3-FE13-976B-6FCB131170CA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37C6E9-3594-552B-294E-0F9DB3C2FEA7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7CD19-D0AC-BD64-D329-592BCBF02278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61E8A-F692-49C8-E695-621A99EEE29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115E3-F8CE-B729-C827-7C1FFE91D9C0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6C0B5C-B93E-5E0A-9BA4-ECE2D93FD829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5FB1E-6503-7A13-9A03-7A0297173FF5}"/>
              </a:ext>
            </a:extLst>
          </p:cNvPr>
          <p:cNvSpPr/>
          <p:nvPr/>
        </p:nvSpPr>
        <p:spPr>
          <a:xfrm>
            <a:off x="5320490" y="852206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2870774-2BE2-DD38-4FBD-97CED8720B9C}"/>
              </a:ext>
            </a:extLst>
          </p:cNvPr>
          <p:cNvSpPr/>
          <p:nvPr/>
        </p:nvSpPr>
        <p:spPr>
          <a:xfrm>
            <a:off x="7009394" y="840681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40DB6F6-B395-21BD-E25A-B67C0A1A1C79}"/>
              </a:ext>
            </a:extLst>
          </p:cNvPr>
          <p:cNvSpPr/>
          <p:nvPr/>
        </p:nvSpPr>
        <p:spPr>
          <a:xfrm>
            <a:off x="8698298" y="832222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73AA5C0-1B7D-9C97-EB34-581D8B34B759}"/>
              </a:ext>
            </a:extLst>
          </p:cNvPr>
          <p:cNvSpPr/>
          <p:nvPr/>
        </p:nvSpPr>
        <p:spPr>
          <a:xfrm>
            <a:off x="7853846" y="840681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372B60-4526-DF84-44D6-3C375A471089}"/>
              </a:ext>
            </a:extLst>
          </p:cNvPr>
          <p:cNvSpPr/>
          <p:nvPr/>
        </p:nvSpPr>
        <p:spPr>
          <a:xfrm>
            <a:off x="6164942" y="853933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DCB45B-B640-D033-889D-C22D9101810F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C44BD8-DEFE-69D9-04BD-DC69524D3DD2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48">
              <a:extLst>
                <a:ext uri="{FF2B5EF4-FFF2-40B4-BE49-F238E27FC236}">
                  <a16:creationId xmlns:a16="http://schemas.microsoft.com/office/drawing/2014/main" id="{AF2ED254-6074-54ED-0B69-E8247C8A7D44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B09F98-85A2-6A94-6358-600F7314EB84}"/>
              </a:ext>
            </a:extLst>
          </p:cNvPr>
          <p:cNvSpPr txBox="1"/>
          <p:nvPr/>
        </p:nvSpPr>
        <p:spPr>
          <a:xfrm>
            <a:off x="2358568" y="157936"/>
            <a:ext cx="284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chemeClr val="bg1">
                    <a:lumMod val="95000"/>
                  </a:schemeClr>
                </a:solidFill>
              </a:rPr>
              <a:t>Month – Month 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080D7-54FC-CB1D-4BB3-94A704986A88}"/>
              </a:ext>
            </a:extLst>
          </p:cNvPr>
          <p:cNvSpPr txBox="1"/>
          <p:nvPr/>
        </p:nvSpPr>
        <p:spPr>
          <a:xfrm>
            <a:off x="5207692" y="3838131"/>
            <a:ext cx="677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DDD12F-5B17-EB2A-AB10-E375F0F6D828}"/>
              </a:ext>
            </a:extLst>
          </p:cNvPr>
          <p:cNvSpPr txBox="1"/>
          <p:nvPr/>
        </p:nvSpPr>
        <p:spPr>
          <a:xfrm>
            <a:off x="5246497" y="1401901"/>
            <a:ext cx="677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BB03C-9E08-2A8F-75AF-2F835357F2AF}"/>
              </a:ext>
            </a:extLst>
          </p:cNvPr>
          <p:cNvSpPr txBox="1"/>
          <p:nvPr/>
        </p:nvSpPr>
        <p:spPr>
          <a:xfrm>
            <a:off x="5246496" y="2602484"/>
            <a:ext cx="677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3ECC9B-ECEE-F1B8-1822-6A56FD13D3D9}"/>
              </a:ext>
            </a:extLst>
          </p:cNvPr>
          <p:cNvSpPr/>
          <p:nvPr/>
        </p:nvSpPr>
        <p:spPr>
          <a:xfrm>
            <a:off x="11259778" y="198932"/>
            <a:ext cx="642026" cy="322991"/>
          </a:xfrm>
          <a:prstGeom prst="round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WTR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6087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 animBg="1"/>
      <p:bldP spid="42" grpId="0" animBg="1"/>
      <p:bldP spid="43" grpId="0" animBg="1"/>
      <p:bldP spid="44" grpId="0" animBg="1"/>
      <p:bldP spid="46" grpId="0" animBg="1"/>
      <p:bldP spid="3" grpId="0"/>
      <p:bldP spid="14" grpId="0"/>
      <p:bldP spid="15" grpId="0"/>
      <p:bldP spid="16" grpId="0"/>
      <p:bldP spid="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3816815" y="431036"/>
            <a:ext cx="17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4065682" y="995095"/>
            <a:ext cx="37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9CD3E4-15A7-FFC8-3F33-C3B5AC57D933}"/>
              </a:ext>
            </a:extLst>
          </p:cNvPr>
          <p:cNvSpPr txBox="1"/>
          <p:nvPr/>
        </p:nvSpPr>
        <p:spPr>
          <a:xfrm>
            <a:off x="4065682" y="2080109"/>
            <a:ext cx="370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28EEA1-B345-BF21-A792-6B9D7F715DC9}"/>
              </a:ext>
            </a:extLst>
          </p:cNvPr>
          <p:cNvSpPr txBox="1"/>
          <p:nvPr/>
        </p:nvSpPr>
        <p:spPr>
          <a:xfrm>
            <a:off x="7989111" y="3620974"/>
            <a:ext cx="37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mus.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2BE3C-7E7B-DCDE-2C14-BC91C04F1BB6}"/>
              </a:ext>
            </a:extLst>
          </p:cNvPr>
          <p:cNvSpPr txBox="1"/>
          <p:nvPr/>
        </p:nvSpPr>
        <p:spPr>
          <a:xfrm>
            <a:off x="7989111" y="4630624"/>
            <a:ext cx="370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Donec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F7E918-DF5E-8ABB-45DE-498A5FCC1666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E4AD8F-03C1-8113-FA6F-4E735A96F222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8289BA-C2F9-07B2-6230-2F5321BB0A03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EEFC4-EAC2-7F82-2C2A-3BF243DFF1B2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D3C6AE-08C3-E6CC-1316-BFCFC89D85D8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B0EF50-6AEB-22D8-039F-FE205640F5F3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99E78C-FCB1-D96E-DEDE-7028D5E9FCFE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154281-C670-4A29-B0C4-560322FF2165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48">
              <a:extLst>
                <a:ext uri="{FF2B5EF4-FFF2-40B4-BE49-F238E27FC236}">
                  <a16:creationId xmlns:a16="http://schemas.microsoft.com/office/drawing/2014/main" id="{CD799D1B-55E4-2758-31BE-2A1870F3E470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6B8AF80-22B3-0C81-1840-AD3E3CD8D5BB}"/>
              </a:ext>
            </a:extLst>
          </p:cNvPr>
          <p:cNvSpPr/>
          <p:nvPr/>
        </p:nvSpPr>
        <p:spPr>
          <a:xfrm>
            <a:off x="7989110" y="581025"/>
            <a:ext cx="3428467" cy="284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8CE661-EADA-8803-1153-122A5C3F0D7E}"/>
              </a:ext>
            </a:extLst>
          </p:cNvPr>
          <p:cNvSpPr/>
          <p:nvPr/>
        </p:nvSpPr>
        <p:spPr>
          <a:xfrm>
            <a:off x="4160060" y="3419475"/>
            <a:ext cx="3428467" cy="284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58" grpId="0"/>
      <p:bldP spid="59" grpId="0"/>
      <p:bldP spid="60" grpId="0"/>
      <p:bldP spid="69" grpId="0" animBg="1"/>
      <p:bldP spid="7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64A9EB-3BDB-7323-1924-214C06BA8CC7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D3681D-9F03-7713-1464-9B3EBCC59CA1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7D5D31-10D8-4124-4CE9-943A4C2C287B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027862-395A-58E7-DE01-E8AC4D755DE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B83CC4-1DF8-980E-C7DE-172DD3DA306C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FE676C-9C3A-6A60-FAE5-DE46FA32DDF1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D519B3-276F-674F-0ED0-2F21C27C065C}"/>
              </a:ext>
            </a:extLst>
          </p:cNvPr>
          <p:cNvGrpSpPr/>
          <p:nvPr/>
        </p:nvGrpSpPr>
        <p:grpSpPr>
          <a:xfrm>
            <a:off x="4267444" y="2606517"/>
            <a:ext cx="4760837" cy="476071"/>
            <a:chOff x="4315069" y="2229164"/>
            <a:chExt cx="4760837" cy="4760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83E1D5-81A1-D235-EBBB-04E88C62F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069" y="2315183"/>
              <a:ext cx="342948" cy="31177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49E22E-D3FA-B77F-99F9-6441B13E238E}"/>
                </a:ext>
              </a:extLst>
            </p:cNvPr>
            <p:cNvSpPr txBox="1"/>
            <p:nvPr/>
          </p:nvSpPr>
          <p:spPr>
            <a:xfrm>
              <a:off x="5004901" y="2229164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example@example.com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D8E5DA-97CF-C269-0005-973BBC77EC49}"/>
              </a:ext>
            </a:extLst>
          </p:cNvPr>
          <p:cNvGrpSpPr/>
          <p:nvPr/>
        </p:nvGrpSpPr>
        <p:grpSpPr>
          <a:xfrm>
            <a:off x="4245167" y="3229645"/>
            <a:ext cx="4783113" cy="476071"/>
            <a:chOff x="4292792" y="2852292"/>
            <a:chExt cx="4783113" cy="476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5BCFB85-6563-47B9-F56F-024F02B2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2792" y="2920790"/>
              <a:ext cx="400106" cy="37152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60346-CB43-C77B-5415-41B479E4E620}"/>
                </a:ext>
              </a:extLst>
            </p:cNvPr>
            <p:cNvSpPr txBox="1"/>
            <p:nvPr/>
          </p:nvSpPr>
          <p:spPr>
            <a:xfrm>
              <a:off x="5004900" y="2852292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https://github.com/example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777662-5381-C83A-6617-6460F7BF1C93}"/>
              </a:ext>
            </a:extLst>
          </p:cNvPr>
          <p:cNvGrpSpPr/>
          <p:nvPr/>
        </p:nvGrpSpPr>
        <p:grpSpPr>
          <a:xfrm>
            <a:off x="4279153" y="3823127"/>
            <a:ext cx="4749127" cy="476071"/>
            <a:chOff x="4326778" y="3445774"/>
            <a:chExt cx="4749127" cy="47607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06D38B-3F94-D4FA-BA45-969E4F3F8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6778" y="3568219"/>
              <a:ext cx="342948" cy="34294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3566B2-56B4-3218-2B3A-BD8EA5E762C1}"/>
                </a:ext>
              </a:extLst>
            </p:cNvPr>
            <p:cNvSpPr txBox="1"/>
            <p:nvPr/>
          </p:nvSpPr>
          <p:spPr>
            <a:xfrm>
              <a:off x="5004900" y="3445774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https://linkedin.com/in/example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FCB188-342D-158D-8249-91EF09953486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7D3283-51F6-1130-6A96-D259F3FE2089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AA3BD5A-29DB-0D06-2693-CCB04E16EB42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073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279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15</cp:revision>
  <dcterms:created xsi:type="dcterms:W3CDTF">2023-09-02T20:15:07Z</dcterms:created>
  <dcterms:modified xsi:type="dcterms:W3CDTF">2023-09-05T22:11:25Z</dcterms:modified>
</cp:coreProperties>
</file>