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2CE4B30.xml" ContentType="application/vnd.ms-powerpoint.comments+xml"/>
  <Override PartName="/ppt/comments/modernComment_101_B561782.xml" ContentType="application/vnd.ms-powerpoint.comments+xml"/>
  <Override PartName="/ppt/comments/modernComment_102_ED7FEA27.xml" ContentType="application/vnd.ms-powerpoint.comments+xml"/>
  <Override PartName="/ppt/comments/modernComment_105_1D8B4A1C.xml" ContentType="application/vnd.ms-powerpoint.comments+xml"/>
  <Override PartName="/ppt/comments/modernComment_103_658BEAAB.xml" ContentType="application/vnd.ms-powerpoint.comments+xml"/>
  <Override PartName="/ppt/comments/modernComment_104_301E74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A7DA7BA-12C6-4947-AB68-AD196F5873CE}">
          <p14:sldIdLst>
            <p14:sldId id="256"/>
          </p14:sldIdLst>
        </p14:section>
        <p14:section name="About" id="{EFBA0E39-6A65-43C1-8655-B4E68A3641F4}">
          <p14:sldIdLst>
            <p14:sldId id="257"/>
          </p14:sldIdLst>
        </p14:section>
        <p14:section name="Experience" id="{1C8E3502-1D06-47E6-8F76-57873551A896}">
          <p14:sldIdLst>
            <p14:sldId id="258"/>
            <p14:sldId id="261"/>
          </p14:sldIdLst>
        </p14:section>
        <p14:section name="Projects" id="{C98288EA-154D-4891-B026-67C0C21E540C}">
          <p14:sldIdLst>
            <p14:sldId id="259"/>
          </p14:sldIdLst>
        </p14:section>
        <p14:section name="Contact" id="{06A6AD51-42D5-4FC2-BEC9-213D7D0260E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ECC90E-57AC-EA91-4A6B-95D462BCA3F8}" name="Justin" initials="J" userId="ec6c3c68da79ad7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B222B"/>
    <a:srgbClr val="2E3848"/>
    <a:srgbClr val="313C4D"/>
    <a:srgbClr val="ECECEC"/>
    <a:srgbClr val="242C38"/>
    <a:srgbClr val="333F50"/>
    <a:srgbClr val="D6DCE5"/>
    <a:srgbClr val="FFFFFF"/>
    <a:srgbClr val="22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0_E2CE4B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F39CF6-52A9-476A-91CF-BD9FD11928CF}" authorId="{C2ECC90E-57AC-EA91-4A6B-95D462BCA3F8}" created="2023-09-02T20:21:00.1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5170480" sldId="256"/>
      <ac:grpSpMk id="10" creationId="{26C96A97-68A1-230B-B72B-AD51DE6BE227}"/>
    </ac:deMkLst>
    <p188:txBody>
      <a:bodyPr/>
      <a:lstStyle/>
      <a:p>
        <a:r>
          <a:rPr lang="en-CA"/>
          <a:t>Each image should be on a timer. After time elapses, it should retrieve the next queued image.</a:t>
        </a:r>
      </a:p>
    </p188:txBody>
  </p188:cm>
</p188:cmLst>
</file>

<file path=ppt/comments/modernComment_101_B5617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3A722-12D8-4E15-A7EB-DC70E074D37B}" authorId="{C2ECC90E-57AC-EA91-4A6B-95D462BCA3F8}" created="2023-09-04T16:54:35.5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10" creationId="{E31B3E8C-6B7B-E8C0-25D8-23926E16C14B}"/>
    </ac:deMkLst>
    <p188:txBody>
      <a:bodyPr/>
      <a:lstStyle/>
      <a:p>
        <a:r>
          <a:rPr lang="en-CA"/>
          <a:t>This should fade in as the user scrolls.</a:t>
        </a:r>
      </a:p>
    </p188:txBody>
  </p188:cm>
  <p188:cm id="{B21F45D6-4F16-49C5-A51D-FA181500E53A}" authorId="{C2ECC90E-57AC-EA91-4A6B-95D462BCA3F8}" created="2023-09-04T20:38:04.0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grpSpMk id="46" creationId="{A1B11491-0BFC-BB22-7C44-D59F8A92AA23}"/>
    </ac:deMkLst>
    <p188:txBody>
      <a:bodyPr/>
      <a:lstStyle/>
      <a:p>
        <a:r>
          <a:rPr lang="en-CA"/>
          <a:t>Dark/Light mode toggle.</a:t>
        </a:r>
      </a:p>
    </p188:txBody>
  </p188:cm>
  <p188:cm id="{69D3FF3A-E9BD-4E18-8FFE-37193D9755AA}" authorId="{C2ECC90E-57AC-EA91-4A6B-95D462BCA3F8}" created="2023-09-04T20:43:19.3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37" creationId="{8D4659B5-42A0-3C0E-F139-E414A95D306E}"/>
    </ac:deMkLst>
    <p188:txBody>
      <a:bodyPr/>
      <a:lstStyle/>
      <a:p>
        <a:r>
          <a:rPr lang="en-CA"/>
          <a:t>When one item is hovered, all others should become dimmed.</a:t>
        </a:r>
      </a:p>
    </p188:txBody>
  </p188:cm>
</p188:cmLst>
</file>

<file path=ppt/comments/modernComment_102_ED7FEA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9C2196-87CD-4D80-8236-CC0770FD5D97}" authorId="{C2ECC90E-57AC-EA91-4A6B-95D462BCA3F8}" created="2023-09-02T21:11:40.7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4583207" sldId="258"/>
      <ac:spMk id="10" creationId="{E31B3E8C-6B7B-E8C0-25D8-23926E16C14B}"/>
    </ac:deMkLst>
    <p188:txBody>
      <a:bodyPr/>
      <a:lstStyle/>
      <a:p>
        <a:r>
          <a:rPr lang="en-CA"/>
          <a:t>This should be clickable, and provide a link to the employer website.</a:t>
        </a:r>
      </a:p>
    </p188:txBody>
  </p188:cm>
  <p188:cm id="{07C3D63B-6A3B-4DFC-9172-7149580CAB6B}" authorId="{C2ECC90E-57AC-EA91-4A6B-95D462BCA3F8}" created="2023-09-04T17:40:39.3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4583207" sldId="258"/>
      <ac:spMk id="47" creationId="{7063C671-8ADD-10A0-EEC6-692778F4921A}"/>
    </ac:deMkLst>
    <p188:txBody>
      <a:bodyPr/>
      <a:lstStyle/>
      <a:p>
        <a:r>
          <a:rPr lang="en-CA"/>
          <a:t>This should be made visible if there is this experience was part of a co-op internship.</a:t>
        </a:r>
      </a:p>
    </p188:txBody>
  </p188:cm>
  <p188:cm id="{48DA826D-89C8-4144-8DB9-E06CAD552AA2}" authorId="{C2ECC90E-57AC-EA91-4A6B-95D462BCA3F8}" created="2023-09-04T19:43:19.8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4583207" sldId="258"/>
      <ac:spMk id="47" creationId="{7063C671-8ADD-10A0-EEC6-692778F4921A}"/>
    </ac:deMkLst>
    <p188:txBody>
      <a:bodyPr/>
      <a:lstStyle/>
      <a:p>
        <a:r>
          <a:rPr lang="en-CA"/>
          <a:t>This should be clickable. When clicked it will open a sub-menu displaying details regarding the work term.</a:t>
        </a:r>
      </a:p>
    </p188:txBody>
  </p188:cm>
</p188:cmLst>
</file>

<file path=ppt/comments/modernComment_103_658BE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F4DACC-D457-4D32-A682-E3A5B8D18015}" authorId="{C2ECC90E-57AC-EA91-4A6B-95D462BCA3F8}" created="2023-09-04T20:41:15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03668395" sldId="259"/>
      <ac:spMk id="10" creationId="{E31B3E8C-6B7B-E8C0-25D8-23926E16C14B}"/>
    </ac:deMkLst>
    <p188:txBody>
      <a:bodyPr/>
      <a:lstStyle/>
      <a:p>
        <a:r>
          <a:rPr lang="en-CA"/>
          <a:t>This should be clickable and providing a link to the project, if possible.</a:t>
        </a:r>
      </a:p>
    </p188:txBody>
  </p188:cm>
</p188:cmLst>
</file>

<file path=ppt/comments/modernComment_104_301E74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3BE008-2FAA-49CA-908F-83237F35BDDF}" authorId="{C2ECC90E-57AC-EA91-4A6B-95D462BCA3F8}" created="2023-09-04T20:37:33.5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302219" sldId="260"/>
      <ac:picMk id="32" creationId="{C483E1D5-81A1-D235-EBBB-04E88C62F662}"/>
    </ac:deMkLst>
    <p188:txBody>
      <a:bodyPr/>
      <a:lstStyle/>
      <a:p>
        <a:r>
          <a:rPr lang="en-CA"/>
          <a:t>When hovered, the corresponding bubble should become slightly elevated.</a:t>
        </a:r>
      </a:p>
    </p188:txBody>
  </p188:cm>
</p188:cmLst>
</file>

<file path=ppt/comments/modernComment_105_1D8B4A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A46C30-EE20-41DB-A319-6F27298ADF4C}" authorId="{C2ECC90E-57AC-EA91-4A6B-95D462BCA3F8}" created="2023-09-04T19:49:34.9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5667740" sldId="261"/>
      <ac:grpSpMk id="14" creationId="{C1B88325-B704-753E-D44C-4E54954A11D1}"/>
    </ac:deMkLst>
    <p188:txBody>
      <a:bodyPr/>
      <a:lstStyle/>
      <a:p>
        <a:r>
          <a:rPr lang="en-CA"/>
          <a:t>Scrollbar.</a:t>
        </a:r>
      </a:p>
    </p188:txBody>
  </p188:cm>
  <p188:cm id="{8BA4BBE5-0FCE-4640-B279-F34C4F3C764F}" authorId="{C2ECC90E-57AC-EA91-4A6B-95D462BCA3F8}" created="2023-09-04T19:49:46.9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5667740" sldId="261"/>
      <ac:spMk id="11" creationId="{3E556AE6-4A95-0509-F26B-AAE13478DDC2}"/>
    </ac:deMkLst>
    <p188:txBody>
      <a:bodyPr/>
      <a:lstStyle/>
      <a:p>
        <a:r>
          <a:rPr lang="en-CA"/>
          <a:t>Clicking this closes the sub-menu.</a:t>
        </a:r>
      </a:p>
    </p188:txBody>
  </p188:cm>
  <p188:cm id="{5C2227E4-12E5-4B1D-844F-64FD7A39F543}" authorId="{C2ECC90E-57AC-EA91-4A6B-95D462BCA3F8}" created="2023-09-04T19:50:04.6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5667740" sldId="261"/>
      <ac:spMk id="47" creationId="{7063C671-8ADD-10A0-EEC6-692778F4921A}"/>
    </ac:deMkLst>
    <p188:txBody>
      <a:bodyPr/>
      <a:lstStyle/>
      <a:p>
        <a:r>
          <a:rPr lang="en-CA"/>
          <a:t>Clicking this toggles the sub-menu.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8C7E-E63C-A17B-3BEC-D26C890A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36241-A5F6-3B48-A25B-813A06B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5107-6E2C-5BFF-09D6-AF85F134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071E-17FD-1AD6-A36B-44AF703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7DC5-15E6-EB06-99C0-B29CB4DE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7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27E-9B7D-BE0B-695C-53C4532D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7D34-62E7-AC2A-1684-349CBA36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A68C-8F18-AFE8-D6D2-5C1BF3F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484F-DCE9-DC18-CBFD-F8ED623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863D-385E-5B12-2169-F79B4E1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7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264DA-7C44-83F0-0488-F8D74218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FFEA8-4734-7097-DB7F-7585B798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DB4-757A-30D8-EA10-1CAF43B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9501-BD96-68BE-BE48-7B60795D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B4AC-0425-4B17-4A81-E1BBE8C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3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1276-B43A-2C27-8DFA-3DE5BAB2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DED-7222-DE06-05DF-3D61307D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ADF2-9E0D-2F89-5B48-44E410D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C044-50A0-5212-5925-64888B2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D259-E832-2A20-F36E-76E74C1E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5E5C-F460-425F-FF79-C66D131B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72B5-EB6D-3745-9719-4410FA2D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C6BB-5711-249E-29FE-302172B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C02-AA8F-84F3-A377-C669797E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155-462D-9EBB-6DE5-C8EE22B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84EA-AA65-39A8-7C5F-9419AEC6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AC14-1BF8-20B5-4B07-E85317B6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78E03-12D8-4751-F1ED-ECD06F89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696DB-9AF7-346E-4D90-B2DE593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365D-A295-884B-BADB-8A260BF6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1B2B-690C-FFC4-BC88-0D5278B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0010-E774-8F30-EAE6-32CE7A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D726-135A-6F50-779B-0BE56F0D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8DB72-DD0C-76CD-CFE2-E83F8A75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F1DDB-C540-2975-3D5B-AC7C9184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7DCC2-3916-37D6-0800-F63BE261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4ECAA-C17F-510B-A420-F9617C09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5A8CD-C5B0-0022-A387-56FC8A4C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B73F-8E43-8E15-3143-CAF2CF1F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994-4E7C-C0E7-B6FB-68CA8F20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97EC-668F-793C-F40B-34E1DF7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C53E4-DCD4-9032-4155-65816DB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0551-B2CC-6E95-E344-9B77E690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7F6E6-5F02-04DA-97B5-2E63F6F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5797A-4422-FFF7-8D9B-9C678EAE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A43A-7FEB-7CF0-A7A5-5E367A7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0A28-1A12-99F7-88F3-31AE6201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9F18-CB92-C04D-0FBA-E8AC997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FABB-5110-C797-9265-A30A2BA2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D177-832C-47BC-5374-767FB5AC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EDDB-7C47-116C-1BAB-4747A179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B595-6E63-F5C6-A93C-A25F457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5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855-C963-8A30-AE9B-BD0F953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EE361-ABFE-F435-BF6B-19204823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96D2B-08C9-A316-E42B-853AC565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E519-5F45-CBDA-EA61-3D7B0A51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7350-CE85-9EBF-BC35-DC1CEED6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D36F-FA0F-59CA-8257-9EFF1268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4582-2BB2-3C5C-EE16-2ADE1A27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8233-16B6-93A9-9468-273ECD35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86E1-7742-332C-190C-0F3F8577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B251-D38C-619D-AED8-CED07AB73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F5F0-C54F-2337-F267-DD5F1D86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3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2CE4B3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B56178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ED7FEA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1D8B4A1C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658BEAAB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301E744B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552D7-BEE4-9711-DDEB-F1FDC34D87FF}"/>
              </a:ext>
            </a:extLst>
          </p:cNvPr>
          <p:cNvSpPr/>
          <p:nvPr/>
        </p:nvSpPr>
        <p:spPr>
          <a:xfrm>
            <a:off x="24456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7E9DB-8C2C-75E8-AC66-B3CB9E48AFBD}"/>
              </a:ext>
            </a:extLst>
          </p:cNvPr>
          <p:cNvSpPr/>
          <p:nvPr/>
        </p:nvSpPr>
        <p:spPr>
          <a:xfrm>
            <a:off x="4169044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809351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015BD-E5DC-46A0-EEAF-407755880226}"/>
              </a:ext>
            </a:extLst>
          </p:cNvPr>
          <p:cNvSpPr txBox="1"/>
          <p:nvPr/>
        </p:nvSpPr>
        <p:spPr>
          <a:xfrm>
            <a:off x="4338541" y="74046"/>
            <a:ext cx="89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Hey,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F8FD5-EC52-5B05-F551-A737EA1FCFD3}"/>
              </a:ext>
            </a:extLst>
          </p:cNvPr>
          <p:cNvSpPr txBox="1"/>
          <p:nvPr/>
        </p:nvSpPr>
        <p:spPr>
          <a:xfrm>
            <a:off x="5038486" y="8377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I’m Justin Erogun. 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7" grpId="0" animBg="1"/>
      <p:bldP spid="8" grpId="0" animBg="1"/>
      <p:bldP spid="41" grpId="0"/>
      <p:bldP spid="4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5229719" y="496074"/>
            <a:ext cx="450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Cras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eleifend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nulla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tincidunt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euismod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egestas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5229719" y="5199269"/>
            <a:ext cx="375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5229719" y="1861155"/>
            <a:ext cx="441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5229719" y="3409993"/>
            <a:ext cx="4500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49633-05A7-6BDC-F065-B0FAD4EAFF89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BE87F1-F6A0-47A4-5CC2-270BE138F746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4659B5-42A0-3C0E-F139-E414A95D306E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A41CB9-6CD2-4292-DDD7-7CA87D78AC05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C36D94-3513-21DF-F029-E1BA0A2A55EE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02BA0E-5057-A852-0218-09E98A94858F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B11491-0BFC-BB22-7C44-D59F8A92AA23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4430AD-4C21-EB2E-9FC4-60B47B67848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21CD5940-5438-BB07-319E-F2E7C763D9B5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01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1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7900031" y="1017864"/>
            <a:ext cx="4023744" cy="4138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125614" y="156508"/>
            <a:ext cx="297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- 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3125614" y="1384180"/>
            <a:ext cx="383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3125614" y="2424398"/>
            <a:ext cx="440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3100214" y="3988905"/>
            <a:ext cx="465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A6540-A500-1840-E09F-DA830D1715DD}"/>
              </a:ext>
            </a:extLst>
          </p:cNvPr>
          <p:cNvSpPr txBox="1"/>
          <p:nvPr/>
        </p:nvSpPr>
        <p:spPr>
          <a:xfrm>
            <a:off x="8842443" y="156508"/>
            <a:ext cx="319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04EA8A-F4E3-FE13-976B-6FCB131170CA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6C0B5C-B93E-5E0A-9BA4-ECE2D93FD829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3190466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4825794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5643458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6461122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4008130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63C671-8ADD-10A0-EEC6-692778F4921A}"/>
              </a:ext>
            </a:extLst>
          </p:cNvPr>
          <p:cNvSpPr/>
          <p:nvPr/>
        </p:nvSpPr>
        <p:spPr>
          <a:xfrm>
            <a:off x="5868976" y="5371323"/>
            <a:ext cx="1660233" cy="36417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Term Report</a:t>
            </a:r>
            <a:endParaRPr lang="en-CA" sz="12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CB45B-B640-D033-889D-C22D9101810F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C44BD8-DEFE-69D9-04BD-DC69524D3DD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AF2ED254-6074-54ED-0B69-E8247C8A7D44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845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7" grpId="0"/>
      <p:bldP spid="19" grpId="0"/>
      <p:bldP spid="5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7900031" y="1017864"/>
            <a:ext cx="4023744" cy="4138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125614" y="156508"/>
            <a:ext cx="297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- 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3125614" y="1384180"/>
            <a:ext cx="383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3125614" y="2424398"/>
            <a:ext cx="440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3100214" y="3988905"/>
            <a:ext cx="465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A6540-A500-1840-E09F-DA830D1715DD}"/>
              </a:ext>
            </a:extLst>
          </p:cNvPr>
          <p:cNvSpPr txBox="1"/>
          <p:nvPr/>
        </p:nvSpPr>
        <p:spPr>
          <a:xfrm>
            <a:off x="8842443" y="156508"/>
            <a:ext cx="319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3190466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4825794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5643458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6461122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4008130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63C671-8ADD-10A0-EEC6-692778F4921A}"/>
              </a:ext>
            </a:extLst>
          </p:cNvPr>
          <p:cNvSpPr/>
          <p:nvPr/>
        </p:nvSpPr>
        <p:spPr>
          <a:xfrm>
            <a:off x="5868976" y="5371323"/>
            <a:ext cx="1660233" cy="36417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Term Report</a:t>
            </a:r>
            <a:endParaRPr lang="en-CA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E0D06-150F-22AD-6DA7-2D5CE619D215}"/>
              </a:ext>
            </a:extLst>
          </p:cNvPr>
          <p:cNvGrpSpPr/>
          <p:nvPr/>
        </p:nvGrpSpPr>
        <p:grpSpPr>
          <a:xfrm>
            <a:off x="7756728" y="836757"/>
            <a:ext cx="4235247" cy="4352477"/>
            <a:chOff x="7756728" y="836757"/>
            <a:chExt cx="4283777" cy="489874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35CF57-D9B0-794E-4B75-9E23531B769F}"/>
                </a:ext>
              </a:extLst>
            </p:cNvPr>
            <p:cNvSpPr/>
            <p:nvPr/>
          </p:nvSpPr>
          <p:spPr>
            <a:xfrm>
              <a:off x="7756728" y="836757"/>
              <a:ext cx="4283777" cy="4898744"/>
            </a:xfrm>
            <a:prstGeom prst="roundRect">
              <a:avLst>
                <a:gd name="adj" fmla="val 2437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B88325-B704-753E-D44C-4E54954A11D1}"/>
                </a:ext>
              </a:extLst>
            </p:cNvPr>
            <p:cNvGrpSpPr/>
            <p:nvPr/>
          </p:nvGrpSpPr>
          <p:grpSpPr>
            <a:xfrm>
              <a:off x="11961953" y="836757"/>
              <a:ext cx="75139" cy="4898744"/>
              <a:chOff x="11961953" y="836757"/>
              <a:chExt cx="75139" cy="489874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B68F1D8-5B26-0E3D-C917-CF3ABCE4E41E}"/>
                  </a:ext>
                </a:extLst>
              </p:cNvPr>
              <p:cNvSpPr/>
              <p:nvPr/>
            </p:nvSpPr>
            <p:spPr>
              <a:xfrm>
                <a:off x="11961953" y="836757"/>
                <a:ext cx="75139" cy="489874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4F0B3-2545-6A65-24B2-B9C1B9054D36}"/>
                  </a:ext>
                </a:extLst>
              </p:cNvPr>
              <p:cNvSpPr/>
              <p:nvPr/>
            </p:nvSpPr>
            <p:spPr>
              <a:xfrm>
                <a:off x="11961953" y="1217757"/>
                <a:ext cx="75139" cy="618173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07CA11-DA7B-3054-D9E8-D7FE90A576BB}"/>
                </a:ext>
              </a:extLst>
            </p:cNvPr>
            <p:cNvSpPr txBox="1"/>
            <p:nvPr/>
          </p:nvSpPr>
          <p:spPr>
            <a:xfrm>
              <a:off x="7800051" y="1131764"/>
              <a:ext cx="383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Vestibulum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magna,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lobortis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nisl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sit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amet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ultricies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finibus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neque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82781-1FC3-16A4-E651-95FA2E5D5B1E}"/>
                </a:ext>
              </a:extLst>
            </p:cNvPr>
            <p:cNvSpPr txBox="1"/>
            <p:nvPr/>
          </p:nvSpPr>
          <p:spPr>
            <a:xfrm>
              <a:off x="7800051" y="1768884"/>
              <a:ext cx="3839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Orci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varius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natoque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penatibus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et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magnis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dis parturient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montes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nascetur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ridiculus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mus. Donec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molestie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ullamcorper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lorem sed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sodales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3E556AE6-4A95-0509-F26B-AAE13478DDC2}"/>
                </a:ext>
              </a:extLst>
            </p:cNvPr>
            <p:cNvSpPr/>
            <p:nvPr/>
          </p:nvSpPr>
          <p:spPr>
            <a:xfrm>
              <a:off x="11733293" y="867195"/>
              <a:ext cx="194400" cy="217069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6776C-509F-8614-6AB5-A43C7C0B2690}"/>
                </a:ext>
              </a:extLst>
            </p:cNvPr>
            <p:cNvSpPr txBox="1"/>
            <p:nvPr/>
          </p:nvSpPr>
          <p:spPr>
            <a:xfrm>
              <a:off x="7800051" y="2671332"/>
              <a:ext cx="38393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Vivamus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leo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nunc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venenatis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sed auctor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vestibulum.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Curabitur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risus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porta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sagittis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Pellentesque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laoreet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metus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a dui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hendrerit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eget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porttitor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metus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vehicula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81FF4-D891-875F-A23D-66343D305CB2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9894BD-90D3-6823-CD74-0CCBFDA9A3FB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34F18-D74F-E9FD-65F2-18D37AFE5ADE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13A439-33BF-6CFB-8D52-37850D56454B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48">
              <a:extLst>
                <a:ext uri="{FF2B5EF4-FFF2-40B4-BE49-F238E27FC236}">
                  <a16:creationId xmlns:a16="http://schemas.microsoft.com/office/drawing/2014/main" id="{C06AC69B-1905-6E0B-E34E-8412BBA95D9A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956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816815" y="431036"/>
            <a:ext cx="17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4065682" y="995095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9CD3E4-15A7-FFC8-3F33-C3B5AC57D933}"/>
              </a:ext>
            </a:extLst>
          </p:cNvPr>
          <p:cNvSpPr txBox="1"/>
          <p:nvPr/>
        </p:nvSpPr>
        <p:spPr>
          <a:xfrm>
            <a:off x="4065682" y="2080109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28EEA1-B345-BF21-A792-6B9D7F715DC9}"/>
              </a:ext>
            </a:extLst>
          </p:cNvPr>
          <p:cNvSpPr txBox="1"/>
          <p:nvPr/>
        </p:nvSpPr>
        <p:spPr>
          <a:xfrm>
            <a:off x="7989111" y="3620974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mus.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2BE3C-7E7B-DCDE-2C14-BC91C04F1BB6}"/>
              </a:ext>
            </a:extLst>
          </p:cNvPr>
          <p:cNvSpPr txBox="1"/>
          <p:nvPr/>
        </p:nvSpPr>
        <p:spPr>
          <a:xfrm>
            <a:off x="7989111" y="4630624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Donec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F7E918-DF5E-8ABB-45DE-498A5FCC1666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E4AD8F-03C1-8113-FA6F-4E735A96F222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8289BA-C2F9-07B2-6230-2F5321BB0A03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EEFC4-EAC2-7F82-2C2A-3BF243DFF1B2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D3C6AE-08C3-E6CC-1316-BFCFC89D85D8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B0EF50-6AEB-22D8-039F-FE205640F5F3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99E78C-FCB1-D96E-DEDE-7028D5E9FCFE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154281-C670-4A29-B0C4-560322FF2165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48">
              <a:extLst>
                <a:ext uri="{FF2B5EF4-FFF2-40B4-BE49-F238E27FC236}">
                  <a16:creationId xmlns:a16="http://schemas.microsoft.com/office/drawing/2014/main" id="{CD799D1B-55E4-2758-31BE-2A1870F3E470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6B8AF80-22B3-0C81-1840-AD3E3CD8D5BB}"/>
              </a:ext>
            </a:extLst>
          </p:cNvPr>
          <p:cNvSpPr/>
          <p:nvPr/>
        </p:nvSpPr>
        <p:spPr>
          <a:xfrm>
            <a:off x="7989110" y="58102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8CE661-EADA-8803-1153-122A5C3F0D7E}"/>
              </a:ext>
            </a:extLst>
          </p:cNvPr>
          <p:cNvSpPr/>
          <p:nvPr/>
        </p:nvSpPr>
        <p:spPr>
          <a:xfrm>
            <a:off x="4160060" y="341947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58" grpId="0"/>
      <p:bldP spid="59" grpId="0"/>
      <p:bldP spid="60" grpId="0"/>
      <p:bldP spid="69" grpId="0" animBg="1"/>
      <p:bldP spid="7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64A9EB-3BDB-7323-1924-214C06BA8CC7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D3681D-9F03-7713-1464-9B3EBCC59CA1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7D5D31-10D8-4124-4CE9-943A4C2C287B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027862-395A-58E7-DE01-E8AC4D755DE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83CC4-1DF8-980E-C7DE-172DD3DA306C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FE676C-9C3A-6A60-FAE5-DE46FA32DDF1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519B3-276F-674F-0ED0-2F21C27C065C}"/>
              </a:ext>
            </a:extLst>
          </p:cNvPr>
          <p:cNvGrpSpPr/>
          <p:nvPr/>
        </p:nvGrpSpPr>
        <p:grpSpPr>
          <a:xfrm>
            <a:off x="4267444" y="2606517"/>
            <a:ext cx="4760837" cy="476071"/>
            <a:chOff x="4315069" y="2229164"/>
            <a:chExt cx="4760837" cy="4760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83E1D5-81A1-D235-EBBB-04E88C62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069" y="2315183"/>
              <a:ext cx="342948" cy="31177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49E22E-D3FA-B77F-99F9-6441B13E238E}"/>
                </a:ext>
              </a:extLst>
            </p:cNvPr>
            <p:cNvSpPr txBox="1"/>
            <p:nvPr/>
          </p:nvSpPr>
          <p:spPr>
            <a:xfrm>
              <a:off x="5004901" y="222916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example@example.com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D8E5DA-97CF-C269-0005-973BBC77EC49}"/>
              </a:ext>
            </a:extLst>
          </p:cNvPr>
          <p:cNvGrpSpPr/>
          <p:nvPr/>
        </p:nvGrpSpPr>
        <p:grpSpPr>
          <a:xfrm>
            <a:off x="4245167" y="3229645"/>
            <a:ext cx="4783113" cy="476071"/>
            <a:chOff x="4292792" y="2852292"/>
            <a:chExt cx="4783113" cy="476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5BCFB85-6563-47B9-F56F-024F02B2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2792" y="2920790"/>
              <a:ext cx="400106" cy="3715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60346-CB43-C77B-5415-41B479E4E620}"/>
                </a:ext>
              </a:extLst>
            </p:cNvPr>
            <p:cNvSpPr txBox="1"/>
            <p:nvPr/>
          </p:nvSpPr>
          <p:spPr>
            <a:xfrm>
              <a:off x="5004900" y="2852292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https://github.com/example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777662-5381-C83A-6617-6460F7BF1C93}"/>
              </a:ext>
            </a:extLst>
          </p:cNvPr>
          <p:cNvGrpSpPr/>
          <p:nvPr/>
        </p:nvGrpSpPr>
        <p:grpSpPr>
          <a:xfrm>
            <a:off x="4279153" y="3823127"/>
            <a:ext cx="4749127" cy="476071"/>
            <a:chOff x="4326778" y="3445774"/>
            <a:chExt cx="4749127" cy="4760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06D38B-3F94-D4FA-BA45-969E4F3F8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6778" y="3568219"/>
              <a:ext cx="342948" cy="34294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566B2-56B4-3218-2B3A-BD8EA5E762C1}"/>
                </a:ext>
              </a:extLst>
            </p:cNvPr>
            <p:cNvSpPr txBox="1"/>
            <p:nvPr/>
          </p:nvSpPr>
          <p:spPr>
            <a:xfrm>
              <a:off x="5004900" y="344577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https://linkedin.com/in/example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FCB188-342D-158D-8249-91EF09953486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7D3283-51F6-1130-6A96-D259F3FE2089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A3BD5A-29DB-0D06-2693-CCB04E16EB42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073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436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9</cp:revision>
  <dcterms:created xsi:type="dcterms:W3CDTF">2023-09-02T20:15:07Z</dcterms:created>
  <dcterms:modified xsi:type="dcterms:W3CDTF">2023-09-04T20:43:35Z</dcterms:modified>
</cp:coreProperties>
</file>