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893C87-D904-4BC3-9DF2-F0F5EAC31E8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A0F5DD5-0927-4016-A8B7-BE5F1CEB3052}">
      <dgm:prSet phldrT="[Texto]"/>
      <dgm:spPr/>
      <dgm:t>
        <a:bodyPr/>
        <a:lstStyle/>
        <a:p>
          <a:r>
            <a:rPr lang="pt-BR" dirty="0"/>
            <a:t>Projeto</a:t>
          </a:r>
        </a:p>
        <a:p>
          <a:r>
            <a:rPr lang="pt-BR" dirty="0"/>
            <a:t>E-commerce</a:t>
          </a:r>
        </a:p>
      </dgm:t>
    </dgm:pt>
    <dgm:pt modelId="{4CEFC81E-4288-4ADA-880C-AD20CA6C54D9}" type="parTrans" cxnId="{C4F592E5-F683-4C5C-B278-DB6D4FD0E369}">
      <dgm:prSet/>
      <dgm:spPr/>
      <dgm:t>
        <a:bodyPr/>
        <a:lstStyle/>
        <a:p>
          <a:endParaRPr lang="pt-BR"/>
        </a:p>
      </dgm:t>
    </dgm:pt>
    <dgm:pt modelId="{922EED50-55E8-4DC4-AEF9-80B7F11C735D}" type="sibTrans" cxnId="{C4F592E5-F683-4C5C-B278-DB6D4FD0E369}">
      <dgm:prSet/>
      <dgm:spPr/>
      <dgm:t>
        <a:bodyPr/>
        <a:lstStyle/>
        <a:p>
          <a:endParaRPr lang="pt-BR"/>
        </a:p>
      </dgm:t>
    </dgm:pt>
    <dgm:pt modelId="{FAC8CB5E-85DC-45B3-910F-F61D3C3E4E54}">
      <dgm:prSet phldrT="[Texto]"/>
      <dgm:spPr/>
      <dgm:t>
        <a:bodyPr/>
        <a:lstStyle/>
        <a:p>
          <a:r>
            <a:rPr lang="pt-BR" dirty="0"/>
            <a:t>Prospecção</a:t>
          </a:r>
        </a:p>
      </dgm:t>
    </dgm:pt>
    <dgm:pt modelId="{360981D7-0278-4FE3-AA20-3CC9958116D5}" type="parTrans" cxnId="{6C0347DD-7EFD-4EBB-83BA-BCAD3622DE89}">
      <dgm:prSet/>
      <dgm:spPr/>
      <dgm:t>
        <a:bodyPr/>
        <a:lstStyle/>
        <a:p>
          <a:endParaRPr lang="pt-BR"/>
        </a:p>
      </dgm:t>
    </dgm:pt>
    <dgm:pt modelId="{8D077E9B-5E00-40C2-B692-E7F00CD6E243}" type="sibTrans" cxnId="{6C0347DD-7EFD-4EBB-83BA-BCAD3622DE89}">
      <dgm:prSet/>
      <dgm:spPr/>
      <dgm:t>
        <a:bodyPr/>
        <a:lstStyle/>
        <a:p>
          <a:endParaRPr lang="pt-BR"/>
        </a:p>
      </dgm:t>
    </dgm:pt>
    <dgm:pt modelId="{21DA6EDE-95E9-4CCF-A74F-1619EA1B9B1E}">
      <dgm:prSet phldrT="[Texto]"/>
      <dgm:spPr/>
      <dgm:t>
        <a:bodyPr/>
        <a:lstStyle/>
        <a:p>
          <a:r>
            <a:rPr lang="pt-BR" dirty="0"/>
            <a:t>Análise</a:t>
          </a:r>
        </a:p>
      </dgm:t>
    </dgm:pt>
    <dgm:pt modelId="{9EFE12D9-B09C-4188-8A83-87C76556C8D1}" type="parTrans" cxnId="{50C3C2CC-C0E7-42C1-B472-38CDDC6A11B4}">
      <dgm:prSet/>
      <dgm:spPr/>
      <dgm:t>
        <a:bodyPr/>
        <a:lstStyle/>
        <a:p>
          <a:endParaRPr lang="pt-BR"/>
        </a:p>
      </dgm:t>
    </dgm:pt>
    <dgm:pt modelId="{3C71B496-9077-4014-A1B1-BE79386857C5}" type="sibTrans" cxnId="{50C3C2CC-C0E7-42C1-B472-38CDDC6A11B4}">
      <dgm:prSet/>
      <dgm:spPr/>
      <dgm:t>
        <a:bodyPr/>
        <a:lstStyle/>
        <a:p>
          <a:endParaRPr lang="pt-BR"/>
        </a:p>
      </dgm:t>
    </dgm:pt>
    <dgm:pt modelId="{9546237A-6749-42D8-A1CA-57E733ECEBEC}">
      <dgm:prSet phldrT="[Texto]"/>
      <dgm:spPr/>
      <dgm:t>
        <a:bodyPr/>
        <a:lstStyle/>
        <a:p>
          <a:r>
            <a:rPr lang="pt-BR" dirty="0"/>
            <a:t>Projeto</a:t>
          </a:r>
        </a:p>
      </dgm:t>
    </dgm:pt>
    <dgm:pt modelId="{0BE96735-2B93-4EF0-BF31-F587860739E5}" type="parTrans" cxnId="{6EC8BB3E-F11C-432B-80B9-D546C1E5D043}">
      <dgm:prSet/>
      <dgm:spPr/>
      <dgm:t>
        <a:bodyPr/>
        <a:lstStyle/>
        <a:p>
          <a:endParaRPr lang="pt-BR"/>
        </a:p>
      </dgm:t>
    </dgm:pt>
    <dgm:pt modelId="{0323822D-A139-4F02-9948-FCEC088AEBB5}" type="sibTrans" cxnId="{6EC8BB3E-F11C-432B-80B9-D546C1E5D043}">
      <dgm:prSet/>
      <dgm:spPr/>
      <dgm:t>
        <a:bodyPr/>
        <a:lstStyle/>
        <a:p>
          <a:endParaRPr lang="pt-BR"/>
        </a:p>
      </dgm:t>
    </dgm:pt>
    <dgm:pt modelId="{C8165CA4-4D56-433C-A67E-C5BC2D78A250}">
      <dgm:prSet/>
      <dgm:spPr/>
      <dgm:t>
        <a:bodyPr/>
        <a:lstStyle/>
        <a:p>
          <a:r>
            <a:rPr lang="pt-BR" dirty="0"/>
            <a:t>Planejamento</a:t>
          </a:r>
        </a:p>
      </dgm:t>
    </dgm:pt>
    <dgm:pt modelId="{DB5ED17A-E573-45C9-8FFD-CCBDA99FD21E}" type="parTrans" cxnId="{08DE4A8F-C389-4533-B7DD-E050F271A8E1}">
      <dgm:prSet/>
      <dgm:spPr/>
      <dgm:t>
        <a:bodyPr/>
        <a:lstStyle/>
        <a:p>
          <a:endParaRPr lang="pt-BR"/>
        </a:p>
      </dgm:t>
    </dgm:pt>
    <dgm:pt modelId="{AE8D7F8F-AA89-452D-9337-3BEE931538CE}" type="sibTrans" cxnId="{08DE4A8F-C389-4533-B7DD-E050F271A8E1}">
      <dgm:prSet/>
      <dgm:spPr/>
      <dgm:t>
        <a:bodyPr/>
        <a:lstStyle/>
        <a:p>
          <a:endParaRPr lang="pt-BR"/>
        </a:p>
      </dgm:t>
    </dgm:pt>
    <dgm:pt modelId="{1E5D43DC-DC07-44BD-AD32-9E2BB3692FCA}">
      <dgm:prSet/>
      <dgm:spPr/>
      <dgm:t>
        <a:bodyPr/>
        <a:lstStyle/>
        <a:p>
          <a:r>
            <a:rPr lang="pt-BR" dirty="0"/>
            <a:t>Desenvolvimento</a:t>
          </a:r>
        </a:p>
      </dgm:t>
    </dgm:pt>
    <dgm:pt modelId="{811FB9EA-4A46-4A8E-A9BD-76734CBAC699}" type="parTrans" cxnId="{BA78DBD8-17B3-4FE0-B63D-F04C7E5D931E}">
      <dgm:prSet/>
      <dgm:spPr/>
      <dgm:t>
        <a:bodyPr/>
        <a:lstStyle/>
        <a:p>
          <a:endParaRPr lang="pt-BR"/>
        </a:p>
      </dgm:t>
    </dgm:pt>
    <dgm:pt modelId="{8EA7FAF0-7466-4B4A-A869-A0475446EFC7}" type="sibTrans" cxnId="{BA78DBD8-17B3-4FE0-B63D-F04C7E5D931E}">
      <dgm:prSet/>
      <dgm:spPr/>
      <dgm:t>
        <a:bodyPr/>
        <a:lstStyle/>
        <a:p>
          <a:endParaRPr lang="pt-BR"/>
        </a:p>
      </dgm:t>
    </dgm:pt>
    <dgm:pt modelId="{CB5047CE-CD2D-462C-BDA2-3B629CE2B0FB}">
      <dgm:prSet/>
      <dgm:spPr/>
      <dgm:t>
        <a:bodyPr/>
        <a:lstStyle/>
        <a:p>
          <a:r>
            <a:rPr lang="pt-BR" dirty="0"/>
            <a:t>Monitoramento e Controle</a:t>
          </a:r>
        </a:p>
      </dgm:t>
    </dgm:pt>
    <dgm:pt modelId="{66202515-48DF-4780-A462-C4802D3335E4}" type="parTrans" cxnId="{BF16F28A-C7F1-40CF-AA8B-2FC798DB074E}">
      <dgm:prSet/>
      <dgm:spPr/>
      <dgm:t>
        <a:bodyPr/>
        <a:lstStyle/>
        <a:p>
          <a:endParaRPr lang="pt-BR"/>
        </a:p>
      </dgm:t>
    </dgm:pt>
    <dgm:pt modelId="{148C5DFD-A606-4119-B79D-43D60171740D}" type="sibTrans" cxnId="{BF16F28A-C7F1-40CF-AA8B-2FC798DB074E}">
      <dgm:prSet/>
      <dgm:spPr/>
      <dgm:t>
        <a:bodyPr/>
        <a:lstStyle/>
        <a:p>
          <a:endParaRPr lang="pt-BR"/>
        </a:p>
      </dgm:t>
    </dgm:pt>
    <dgm:pt modelId="{ED39272B-53EC-4082-88F3-1E149BC7C1F4}">
      <dgm:prSet/>
      <dgm:spPr/>
      <dgm:t>
        <a:bodyPr/>
        <a:lstStyle/>
        <a:p>
          <a:r>
            <a:rPr lang="pt-BR" dirty="0"/>
            <a:t>Gerência de Configuração</a:t>
          </a:r>
        </a:p>
      </dgm:t>
    </dgm:pt>
    <dgm:pt modelId="{556DB546-CD32-4806-81DC-853674D42366}" type="parTrans" cxnId="{ED9D1099-67AE-4BEA-A7C9-5688453A44D3}">
      <dgm:prSet/>
      <dgm:spPr/>
      <dgm:t>
        <a:bodyPr/>
        <a:lstStyle/>
        <a:p>
          <a:endParaRPr lang="pt-BR"/>
        </a:p>
      </dgm:t>
    </dgm:pt>
    <dgm:pt modelId="{35FC5635-0F2D-4A85-AC1F-31142BDE2672}" type="sibTrans" cxnId="{ED9D1099-67AE-4BEA-A7C9-5688453A44D3}">
      <dgm:prSet/>
      <dgm:spPr/>
      <dgm:t>
        <a:bodyPr/>
        <a:lstStyle/>
        <a:p>
          <a:endParaRPr lang="pt-BR"/>
        </a:p>
      </dgm:t>
    </dgm:pt>
    <dgm:pt modelId="{2DA1E3D1-992D-447D-9465-13702E700449}">
      <dgm:prSet/>
      <dgm:spPr/>
      <dgm:t>
        <a:bodyPr/>
        <a:lstStyle/>
        <a:p>
          <a:r>
            <a:rPr lang="pt-BR" dirty="0"/>
            <a:t>Fechamento</a:t>
          </a:r>
        </a:p>
      </dgm:t>
    </dgm:pt>
    <dgm:pt modelId="{E8272A40-191A-49F7-84B1-A429E8E2051E}" type="parTrans" cxnId="{56FB37DA-526B-4F06-A86B-6DED49936E5D}">
      <dgm:prSet/>
      <dgm:spPr/>
      <dgm:t>
        <a:bodyPr/>
        <a:lstStyle/>
        <a:p>
          <a:endParaRPr lang="pt-BR"/>
        </a:p>
      </dgm:t>
    </dgm:pt>
    <dgm:pt modelId="{C416EAF1-C1FF-4E41-8F48-13152C02E5F0}" type="sibTrans" cxnId="{56FB37DA-526B-4F06-A86B-6DED49936E5D}">
      <dgm:prSet/>
      <dgm:spPr/>
      <dgm:t>
        <a:bodyPr/>
        <a:lstStyle/>
        <a:p>
          <a:endParaRPr lang="pt-BR"/>
        </a:p>
      </dgm:t>
    </dgm:pt>
    <dgm:pt modelId="{5868A019-7C12-4A72-A2B7-C2122A97CE95}">
      <dgm:prSet/>
      <dgm:spPr/>
      <dgm:t>
        <a:bodyPr/>
        <a:lstStyle/>
        <a:p>
          <a:r>
            <a:rPr lang="pt-BR" dirty="0"/>
            <a:t>Proposta Técnica</a:t>
          </a:r>
        </a:p>
      </dgm:t>
    </dgm:pt>
    <dgm:pt modelId="{0AAA2D0C-9EC3-4046-A170-C33A0716461C}" type="parTrans" cxnId="{A81E7DD5-0379-49CA-B65C-0ED5CB7FA1C3}">
      <dgm:prSet/>
      <dgm:spPr/>
      <dgm:t>
        <a:bodyPr/>
        <a:lstStyle/>
        <a:p>
          <a:endParaRPr lang="pt-BR"/>
        </a:p>
      </dgm:t>
    </dgm:pt>
    <dgm:pt modelId="{F4D926F3-3EBC-4EDD-B6D9-A6C26397E87E}" type="sibTrans" cxnId="{A81E7DD5-0379-49CA-B65C-0ED5CB7FA1C3}">
      <dgm:prSet/>
      <dgm:spPr/>
      <dgm:t>
        <a:bodyPr/>
        <a:lstStyle/>
        <a:p>
          <a:endParaRPr lang="pt-BR"/>
        </a:p>
      </dgm:t>
    </dgm:pt>
    <dgm:pt modelId="{574056CE-8C2B-4499-8BF1-5634AAB73312}">
      <dgm:prSet/>
      <dgm:spPr/>
      <dgm:t>
        <a:bodyPr/>
        <a:lstStyle/>
        <a:p>
          <a:r>
            <a:rPr lang="pt-BR" dirty="0"/>
            <a:t>Estimativa de Tamanho Preliminar</a:t>
          </a:r>
        </a:p>
      </dgm:t>
    </dgm:pt>
    <dgm:pt modelId="{9B07CB49-FDD4-47EA-8FCA-2230756CB2C9}" type="parTrans" cxnId="{6113D4BE-A36F-47CC-80D8-C8E68E72B9FE}">
      <dgm:prSet/>
      <dgm:spPr/>
      <dgm:t>
        <a:bodyPr/>
        <a:lstStyle/>
        <a:p>
          <a:endParaRPr lang="pt-BR"/>
        </a:p>
      </dgm:t>
    </dgm:pt>
    <dgm:pt modelId="{E3357C33-2DC7-47F9-B682-A7F2F8596840}" type="sibTrans" cxnId="{6113D4BE-A36F-47CC-80D8-C8E68E72B9FE}">
      <dgm:prSet/>
      <dgm:spPr/>
      <dgm:t>
        <a:bodyPr/>
        <a:lstStyle/>
        <a:p>
          <a:endParaRPr lang="pt-BR"/>
        </a:p>
      </dgm:t>
    </dgm:pt>
    <dgm:pt modelId="{4E0F0C6E-2750-4AB4-A827-1E990E0097CC}">
      <dgm:prSet/>
      <dgm:spPr/>
      <dgm:t>
        <a:bodyPr/>
        <a:lstStyle/>
        <a:p>
          <a:r>
            <a:rPr lang="pt-BR" dirty="0"/>
            <a:t>Cronograma Preliminar</a:t>
          </a:r>
        </a:p>
      </dgm:t>
    </dgm:pt>
    <dgm:pt modelId="{4644C8E3-C517-4515-821F-F4F468194A8F}" type="parTrans" cxnId="{A9572EE2-6B2E-4014-A743-6D3A58A39F73}">
      <dgm:prSet/>
      <dgm:spPr/>
      <dgm:t>
        <a:bodyPr/>
        <a:lstStyle/>
        <a:p>
          <a:endParaRPr lang="pt-BR"/>
        </a:p>
      </dgm:t>
    </dgm:pt>
    <dgm:pt modelId="{3DF7F80A-8195-4FEE-8FA3-446C89557808}" type="sibTrans" cxnId="{A9572EE2-6B2E-4014-A743-6D3A58A39F73}">
      <dgm:prSet/>
      <dgm:spPr/>
      <dgm:t>
        <a:bodyPr/>
        <a:lstStyle/>
        <a:p>
          <a:endParaRPr lang="pt-BR"/>
        </a:p>
      </dgm:t>
    </dgm:pt>
    <dgm:pt modelId="{21B49F66-37B8-4586-BC49-181539114449}">
      <dgm:prSet/>
      <dgm:spPr/>
      <dgm:t>
        <a:bodyPr/>
        <a:lstStyle/>
        <a:p>
          <a:r>
            <a:rPr lang="pt-BR" dirty="0"/>
            <a:t>Documento de Requisitos</a:t>
          </a:r>
        </a:p>
      </dgm:t>
    </dgm:pt>
    <dgm:pt modelId="{288D842B-1FB9-449A-AC45-0C5A5E69C3ED}" type="parTrans" cxnId="{9BC48F7D-E425-4E14-BFD0-979B587BD80A}">
      <dgm:prSet/>
      <dgm:spPr/>
      <dgm:t>
        <a:bodyPr/>
        <a:lstStyle/>
        <a:p>
          <a:endParaRPr lang="pt-BR"/>
        </a:p>
      </dgm:t>
    </dgm:pt>
    <dgm:pt modelId="{0A85485E-45D0-4746-BCB4-57488ED9F7BD}" type="sibTrans" cxnId="{9BC48F7D-E425-4E14-BFD0-979B587BD80A}">
      <dgm:prSet/>
      <dgm:spPr/>
      <dgm:t>
        <a:bodyPr/>
        <a:lstStyle/>
        <a:p>
          <a:endParaRPr lang="pt-BR"/>
        </a:p>
      </dgm:t>
    </dgm:pt>
    <dgm:pt modelId="{33E8DC92-AFA2-4948-A76D-6AC46AA8EAA0}">
      <dgm:prSet/>
      <dgm:spPr/>
      <dgm:t>
        <a:bodyPr/>
        <a:lstStyle/>
        <a:p>
          <a:r>
            <a:rPr lang="pt-BR" dirty="0"/>
            <a:t>Checklist de Revisão</a:t>
          </a:r>
        </a:p>
      </dgm:t>
    </dgm:pt>
    <dgm:pt modelId="{AA7E3BC4-2DB8-42CC-BFCD-BD73999080EA}" type="parTrans" cxnId="{55C999FE-6E3B-4203-875E-04ADAF618986}">
      <dgm:prSet/>
      <dgm:spPr/>
      <dgm:t>
        <a:bodyPr/>
        <a:lstStyle/>
        <a:p>
          <a:endParaRPr lang="pt-BR"/>
        </a:p>
      </dgm:t>
    </dgm:pt>
    <dgm:pt modelId="{EF131561-399E-4310-AA87-81FEB6D0F6C2}" type="sibTrans" cxnId="{55C999FE-6E3B-4203-875E-04ADAF618986}">
      <dgm:prSet/>
      <dgm:spPr/>
      <dgm:t>
        <a:bodyPr/>
        <a:lstStyle/>
        <a:p>
          <a:endParaRPr lang="pt-BR"/>
        </a:p>
      </dgm:t>
    </dgm:pt>
    <dgm:pt modelId="{85558764-174B-4778-8F8A-1E814918544E}">
      <dgm:prSet/>
      <dgm:spPr/>
      <dgm:t>
        <a:bodyPr/>
        <a:lstStyle/>
        <a:p>
          <a:r>
            <a:rPr lang="pt-BR" dirty="0"/>
            <a:t>Diagrama de Classes</a:t>
          </a:r>
        </a:p>
      </dgm:t>
    </dgm:pt>
    <dgm:pt modelId="{7EA5E6B1-C7E6-4295-B397-37BA001CE10E}" type="parTrans" cxnId="{ADA1889C-9F18-494A-8EFA-4EDF6FDA6A81}">
      <dgm:prSet/>
      <dgm:spPr/>
      <dgm:t>
        <a:bodyPr/>
        <a:lstStyle/>
        <a:p>
          <a:endParaRPr lang="pt-BR"/>
        </a:p>
      </dgm:t>
    </dgm:pt>
    <dgm:pt modelId="{538D4F5B-45A7-4E01-BAF0-E4D896366384}" type="sibTrans" cxnId="{ADA1889C-9F18-494A-8EFA-4EDF6FDA6A81}">
      <dgm:prSet/>
      <dgm:spPr/>
      <dgm:t>
        <a:bodyPr/>
        <a:lstStyle/>
        <a:p>
          <a:endParaRPr lang="pt-BR"/>
        </a:p>
      </dgm:t>
    </dgm:pt>
    <dgm:pt modelId="{9C371394-4B57-4F6F-8A18-4B06FABCEE19}">
      <dgm:prSet/>
      <dgm:spPr/>
      <dgm:t>
        <a:bodyPr/>
        <a:lstStyle/>
        <a:p>
          <a:r>
            <a:rPr lang="pt-BR" dirty="0"/>
            <a:t>Modelo Entidade Relacionamento</a:t>
          </a:r>
        </a:p>
      </dgm:t>
    </dgm:pt>
    <dgm:pt modelId="{3A235525-F2F2-4902-91E9-26A59132E819}" type="parTrans" cxnId="{AD612102-9A3F-483A-A027-704089C77F87}">
      <dgm:prSet/>
      <dgm:spPr/>
      <dgm:t>
        <a:bodyPr/>
        <a:lstStyle/>
        <a:p>
          <a:endParaRPr lang="pt-BR"/>
        </a:p>
      </dgm:t>
    </dgm:pt>
    <dgm:pt modelId="{D0DEB78D-050B-4F13-BE2E-8CB461F20553}" type="sibTrans" cxnId="{AD612102-9A3F-483A-A027-704089C77F87}">
      <dgm:prSet/>
      <dgm:spPr/>
      <dgm:t>
        <a:bodyPr/>
        <a:lstStyle/>
        <a:p>
          <a:endParaRPr lang="pt-BR"/>
        </a:p>
      </dgm:t>
    </dgm:pt>
    <dgm:pt modelId="{A515BF4A-ECFA-4897-A9A2-25BD33757798}">
      <dgm:prSet/>
      <dgm:spPr/>
      <dgm:t>
        <a:bodyPr/>
        <a:lstStyle/>
        <a:p>
          <a:r>
            <a:rPr lang="pt-BR"/>
            <a:t>Matriz de Rastreabilidade Bidirecional</a:t>
          </a:r>
          <a:endParaRPr lang="pt-BR" dirty="0"/>
        </a:p>
      </dgm:t>
    </dgm:pt>
    <dgm:pt modelId="{C3BF41C9-151C-40BA-AFA0-90D701279498}" type="parTrans" cxnId="{CEBF8849-1D65-4E8C-85E7-12FEFE9FB661}">
      <dgm:prSet/>
      <dgm:spPr/>
      <dgm:t>
        <a:bodyPr/>
        <a:lstStyle/>
        <a:p>
          <a:endParaRPr lang="pt-BR"/>
        </a:p>
      </dgm:t>
    </dgm:pt>
    <dgm:pt modelId="{1315DBBD-35C8-4457-B8DD-7F2B1776C777}" type="sibTrans" cxnId="{CEBF8849-1D65-4E8C-85E7-12FEFE9FB661}">
      <dgm:prSet/>
      <dgm:spPr/>
      <dgm:t>
        <a:bodyPr/>
        <a:lstStyle/>
        <a:p>
          <a:endParaRPr lang="pt-BR"/>
        </a:p>
      </dgm:t>
    </dgm:pt>
    <dgm:pt modelId="{5BBD324C-8650-4A56-8C91-E6B3B2272180}">
      <dgm:prSet/>
      <dgm:spPr/>
      <dgm:t>
        <a:bodyPr/>
        <a:lstStyle/>
        <a:p>
          <a:r>
            <a:rPr lang="pt-BR" dirty="0"/>
            <a:t>RFC1</a:t>
          </a:r>
        </a:p>
      </dgm:t>
    </dgm:pt>
    <dgm:pt modelId="{F5CD0A51-1B2A-4140-8E86-25C86C8FD7C8}" type="parTrans" cxnId="{697544BD-8FAA-4441-83F1-6C22C5665B9D}">
      <dgm:prSet/>
      <dgm:spPr/>
      <dgm:t>
        <a:bodyPr/>
        <a:lstStyle/>
        <a:p>
          <a:endParaRPr lang="pt-BR"/>
        </a:p>
      </dgm:t>
    </dgm:pt>
    <dgm:pt modelId="{9C60463A-2632-4172-B250-4011E54A650B}" type="sibTrans" cxnId="{697544BD-8FAA-4441-83F1-6C22C5665B9D}">
      <dgm:prSet/>
      <dgm:spPr/>
      <dgm:t>
        <a:bodyPr/>
        <a:lstStyle/>
        <a:p>
          <a:endParaRPr lang="pt-BR"/>
        </a:p>
      </dgm:t>
    </dgm:pt>
    <dgm:pt modelId="{9E040DCA-34B1-4ED1-87F8-FD6288A86F60}">
      <dgm:prSet/>
      <dgm:spPr/>
      <dgm:t>
        <a:bodyPr/>
        <a:lstStyle/>
        <a:p>
          <a:r>
            <a:rPr lang="pt-BR" dirty="0"/>
            <a:t>RFC2</a:t>
          </a:r>
        </a:p>
      </dgm:t>
    </dgm:pt>
    <dgm:pt modelId="{CD0AF633-EE1D-44C1-A341-BFC5070BA699}" type="parTrans" cxnId="{F15C3432-3BA9-4CA4-8067-E4CA299393CC}">
      <dgm:prSet/>
      <dgm:spPr/>
      <dgm:t>
        <a:bodyPr/>
        <a:lstStyle/>
        <a:p>
          <a:endParaRPr lang="pt-BR"/>
        </a:p>
      </dgm:t>
    </dgm:pt>
    <dgm:pt modelId="{96BF19F8-02FA-49FB-A9AC-B7CF4682DB2B}" type="sibTrans" cxnId="{F15C3432-3BA9-4CA4-8067-E4CA299393CC}">
      <dgm:prSet/>
      <dgm:spPr/>
      <dgm:t>
        <a:bodyPr/>
        <a:lstStyle/>
        <a:p>
          <a:endParaRPr lang="pt-BR"/>
        </a:p>
      </dgm:t>
    </dgm:pt>
    <dgm:pt modelId="{1A1D14DD-E50D-426C-848B-DB67EFCBBC70}">
      <dgm:prSet/>
      <dgm:spPr/>
      <dgm:t>
        <a:bodyPr/>
        <a:lstStyle/>
        <a:p>
          <a:r>
            <a:rPr lang="pt-BR" dirty="0"/>
            <a:t>RFC3</a:t>
          </a:r>
        </a:p>
      </dgm:t>
    </dgm:pt>
    <dgm:pt modelId="{6D5AF465-D53C-4E82-A6A0-DD4AB2C0FE21}" type="parTrans" cxnId="{77F7C464-6728-4CF3-8364-CCF49C643A2C}">
      <dgm:prSet/>
      <dgm:spPr/>
      <dgm:t>
        <a:bodyPr/>
        <a:lstStyle/>
        <a:p>
          <a:endParaRPr lang="pt-BR"/>
        </a:p>
      </dgm:t>
    </dgm:pt>
    <dgm:pt modelId="{E20B7BFC-A59F-41D2-9A9B-C346667B9B54}" type="sibTrans" cxnId="{77F7C464-6728-4CF3-8364-CCF49C643A2C}">
      <dgm:prSet/>
      <dgm:spPr/>
      <dgm:t>
        <a:bodyPr/>
        <a:lstStyle/>
        <a:p>
          <a:endParaRPr lang="pt-BR"/>
        </a:p>
      </dgm:t>
    </dgm:pt>
    <dgm:pt modelId="{FE4B2026-513B-4BBA-9599-5F10E2D30D0E}">
      <dgm:prSet/>
      <dgm:spPr/>
      <dgm:t>
        <a:bodyPr/>
        <a:lstStyle/>
        <a:p>
          <a:r>
            <a:rPr lang="pt-BR" dirty="0"/>
            <a:t>RFC4</a:t>
          </a:r>
        </a:p>
      </dgm:t>
    </dgm:pt>
    <dgm:pt modelId="{92F6D3D8-77A8-458B-9109-062A336422E5}" type="parTrans" cxnId="{BD2832DC-990D-4386-9A24-B27EA7726283}">
      <dgm:prSet/>
      <dgm:spPr/>
      <dgm:t>
        <a:bodyPr/>
        <a:lstStyle/>
        <a:p>
          <a:endParaRPr lang="pt-BR"/>
        </a:p>
      </dgm:t>
    </dgm:pt>
    <dgm:pt modelId="{7C01329E-CDE6-4B35-A254-DF54EFA6FD42}" type="sibTrans" cxnId="{BD2832DC-990D-4386-9A24-B27EA7726283}">
      <dgm:prSet/>
      <dgm:spPr/>
      <dgm:t>
        <a:bodyPr/>
        <a:lstStyle/>
        <a:p>
          <a:endParaRPr lang="pt-BR"/>
        </a:p>
      </dgm:t>
    </dgm:pt>
    <dgm:pt modelId="{C54E052A-22D6-4AFA-9C6C-22477710644C}">
      <dgm:prSet/>
      <dgm:spPr/>
      <dgm:t>
        <a:bodyPr/>
        <a:lstStyle/>
        <a:p>
          <a:r>
            <a:rPr lang="pt-BR" dirty="0"/>
            <a:t>RFC5</a:t>
          </a:r>
        </a:p>
      </dgm:t>
    </dgm:pt>
    <dgm:pt modelId="{0488E44C-0F3E-40DE-A8E9-D42B5E33C950}" type="parTrans" cxnId="{5B17B47A-CB4D-4E41-BACD-695392B13945}">
      <dgm:prSet/>
      <dgm:spPr/>
      <dgm:t>
        <a:bodyPr/>
        <a:lstStyle/>
        <a:p>
          <a:endParaRPr lang="pt-BR"/>
        </a:p>
      </dgm:t>
    </dgm:pt>
    <dgm:pt modelId="{8835A122-90AC-4D03-9B37-E30CCBAC7245}" type="sibTrans" cxnId="{5B17B47A-CB4D-4E41-BACD-695392B13945}">
      <dgm:prSet/>
      <dgm:spPr/>
      <dgm:t>
        <a:bodyPr/>
        <a:lstStyle/>
        <a:p>
          <a:endParaRPr lang="pt-BR"/>
        </a:p>
      </dgm:t>
    </dgm:pt>
    <dgm:pt modelId="{D7C234D0-89DB-4DA7-AF45-EB89142A24B6}">
      <dgm:prSet/>
      <dgm:spPr/>
      <dgm:t>
        <a:bodyPr/>
        <a:lstStyle/>
        <a:p>
          <a:r>
            <a:rPr lang="pt-BR" dirty="0"/>
            <a:t>RFC6</a:t>
          </a:r>
        </a:p>
      </dgm:t>
    </dgm:pt>
    <dgm:pt modelId="{0C8F278F-F590-400F-9C4A-9649D9255862}" type="parTrans" cxnId="{783F3EE8-CC1E-459D-8099-CA4EE85A3E41}">
      <dgm:prSet/>
      <dgm:spPr/>
      <dgm:t>
        <a:bodyPr/>
        <a:lstStyle/>
        <a:p>
          <a:endParaRPr lang="pt-BR"/>
        </a:p>
      </dgm:t>
    </dgm:pt>
    <dgm:pt modelId="{053FF2A4-6A02-43C1-A864-1603304E660A}" type="sibTrans" cxnId="{783F3EE8-CC1E-459D-8099-CA4EE85A3E41}">
      <dgm:prSet/>
      <dgm:spPr/>
      <dgm:t>
        <a:bodyPr/>
        <a:lstStyle/>
        <a:p>
          <a:endParaRPr lang="pt-BR"/>
        </a:p>
      </dgm:t>
    </dgm:pt>
    <dgm:pt modelId="{70303EA6-5920-4518-B054-873F983E0002}">
      <dgm:prSet/>
      <dgm:spPr/>
      <dgm:t>
        <a:bodyPr/>
        <a:lstStyle/>
        <a:p>
          <a:r>
            <a:rPr lang="pt-BR" dirty="0"/>
            <a:t>RFC7</a:t>
          </a:r>
        </a:p>
      </dgm:t>
    </dgm:pt>
    <dgm:pt modelId="{FBDCE553-3F28-40FF-A468-CBE5778970CE}" type="parTrans" cxnId="{CE39918E-CF27-41BC-AC71-913473683E05}">
      <dgm:prSet/>
      <dgm:spPr/>
      <dgm:t>
        <a:bodyPr/>
        <a:lstStyle/>
        <a:p>
          <a:endParaRPr lang="pt-BR"/>
        </a:p>
      </dgm:t>
    </dgm:pt>
    <dgm:pt modelId="{27A421B2-4754-43FE-85EA-484EFBD4493C}" type="sibTrans" cxnId="{CE39918E-CF27-41BC-AC71-913473683E05}">
      <dgm:prSet/>
      <dgm:spPr/>
      <dgm:t>
        <a:bodyPr/>
        <a:lstStyle/>
        <a:p>
          <a:endParaRPr lang="pt-BR"/>
        </a:p>
      </dgm:t>
    </dgm:pt>
    <dgm:pt modelId="{A507521C-6C7B-4CBF-8C6A-69584BECAB54}">
      <dgm:prSet/>
      <dgm:spPr/>
      <dgm:t>
        <a:bodyPr/>
        <a:lstStyle/>
        <a:p>
          <a:r>
            <a:rPr lang="pt-BR"/>
            <a:t>Controle de Mudanças</a:t>
          </a:r>
          <a:endParaRPr lang="pt-BR" dirty="0"/>
        </a:p>
      </dgm:t>
    </dgm:pt>
    <dgm:pt modelId="{FC44B6A8-8D17-41FB-A4F9-BB1F5FA8066A}" type="parTrans" cxnId="{A3381A1B-3CC6-4709-A978-375EC0A024CA}">
      <dgm:prSet/>
      <dgm:spPr/>
      <dgm:t>
        <a:bodyPr/>
        <a:lstStyle/>
        <a:p>
          <a:endParaRPr lang="pt-BR"/>
        </a:p>
      </dgm:t>
    </dgm:pt>
    <dgm:pt modelId="{07F15980-4DF0-47CA-9245-4D7761687163}" type="sibTrans" cxnId="{A3381A1B-3CC6-4709-A978-375EC0A024CA}">
      <dgm:prSet/>
      <dgm:spPr/>
      <dgm:t>
        <a:bodyPr/>
        <a:lstStyle/>
        <a:p>
          <a:endParaRPr lang="pt-BR"/>
        </a:p>
      </dgm:t>
    </dgm:pt>
    <dgm:pt modelId="{3E4B1E7B-73D2-497C-98E9-61AB3B09F07D}">
      <dgm:prSet/>
      <dgm:spPr/>
      <dgm:t>
        <a:bodyPr/>
        <a:lstStyle/>
        <a:p>
          <a:r>
            <a:rPr lang="pt-BR" dirty="0"/>
            <a:t>Estimativa de Tamanho Definitiva</a:t>
          </a:r>
        </a:p>
      </dgm:t>
    </dgm:pt>
    <dgm:pt modelId="{BA610270-051D-4FA7-AC2A-3523ED6FA851}" type="parTrans" cxnId="{14AE8601-130C-4093-8D59-B4560453BFF7}">
      <dgm:prSet/>
      <dgm:spPr/>
      <dgm:t>
        <a:bodyPr/>
        <a:lstStyle/>
        <a:p>
          <a:endParaRPr lang="pt-BR"/>
        </a:p>
      </dgm:t>
    </dgm:pt>
    <dgm:pt modelId="{0B72768A-1246-4993-A1C2-36F7F276BEE6}" type="sibTrans" cxnId="{14AE8601-130C-4093-8D59-B4560453BFF7}">
      <dgm:prSet/>
      <dgm:spPr/>
      <dgm:t>
        <a:bodyPr/>
        <a:lstStyle/>
        <a:p>
          <a:endParaRPr lang="pt-BR"/>
        </a:p>
      </dgm:t>
    </dgm:pt>
    <dgm:pt modelId="{56D8BC19-D934-4AB8-BAF1-5782697CACFA}">
      <dgm:prSet/>
      <dgm:spPr/>
      <dgm:t>
        <a:bodyPr/>
        <a:lstStyle/>
        <a:p>
          <a:r>
            <a:rPr lang="pt-BR" dirty="0"/>
            <a:t>Cronograma</a:t>
          </a:r>
        </a:p>
      </dgm:t>
    </dgm:pt>
    <dgm:pt modelId="{5117E15B-DE17-4977-9CC4-6D18BB248832}" type="parTrans" cxnId="{9682CCBA-54E9-4FC5-8B56-E4739016071F}">
      <dgm:prSet/>
      <dgm:spPr/>
      <dgm:t>
        <a:bodyPr/>
        <a:lstStyle/>
        <a:p>
          <a:endParaRPr lang="pt-BR"/>
        </a:p>
      </dgm:t>
    </dgm:pt>
    <dgm:pt modelId="{5DD95F32-2DBE-4EDA-93F9-79BDF1D96731}" type="sibTrans" cxnId="{9682CCBA-54E9-4FC5-8B56-E4739016071F}">
      <dgm:prSet/>
      <dgm:spPr/>
      <dgm:t>
        <a:bodyPr/>
        <a:lstStyle/>
        <a:p>
          <a:endParaRPr lang="pt-BR"/>
        </a:p>
      </dgm:t>
    </dgm:pt>
    <dgm:pt modelId="{99D8C950-C1C7-44F4-868A-593094346523}">
      <dgm:prSet/>
      <dgm:spPr/>
      <dgm:t>
        <a:bodyPr/>
        <a:lstStyle/>
        <a:p>
          <a:r>
            <a:rPr lang="pt-BR" dirty="0"/>
            <a:t>Orçamento</a:t>
          </a:r>
        </a:p>
      </dgm:t>
    </dgm:pt>
    <dgm:pt modelId="{D169A854-1BD0-4C3D-A982-E09ECC9ED6B9}" type="parTrans" cxnId="{B51820F4-DE71-4860-9B97-069EFCA5DDBC}">
      <dgm:prSet/>
      <dgm:spPr/>
      <dgm:t>
        <a:bodyPr/>
        <a:lstStyle/>
        <a:p>
          <a:endParaRPr lang="pt-BR"/>
        </a:p>
      </dgm:t>
    </dgm:pt>
    <dgm:pt modelId="{D8BE9CFF-4A48-4527-B2C2-5200D2037EE5}" type="sibTrans" cxnId="{B51820F4-DE71-4860-9B97-069EFCA5DDBC}">
      <dgm:prSet/>
      <dgm:spPr/>
      <dgm:t>
        <a:bodyPr/>
        <a:lstStyle/>
        <a:p>
          <a:endParaRPr lang="pt-BR"/>
        </a:p>
      </dgm:t>
    </dgm:pt>
    <dgm:pt modelId="{CDC9F4C8-5BC0-44CB-9B93-DC09D7A7BAC9}">
      <dgm:prSet/>
      <dgm:spPr/>
      <dgm:t>
        <a:bodyPr/>
        <a:lstStyle/>
        <a:p>
          <a:r>
            <a:rPr lang="pt-BR" dirty="0"/>
            <a:t>Relatório de Lições Aprendidas</a:t>
          </a:r>
        </a:p>
      </dgm:t>
    </dgm:pt>
    <dgm:pt modelId="{4302BE14-9A23-4895-99BC-67E333A56356}" type="parTrans" cxnId="{D97E636F-D565-48CF-92CB-13D3EF46B92B}">
      <dgm:prSet/>
      <dgm:spPr/>
      <dgm:t>
        <a:bodyPr/>
        <a:lstStyle/>
        <a:p>
          <a:endParaRPr lang="pt-BR"/>
        </a:p>
      </dgm:t>
    </dgm:pt>
    <dgm:pt modelId="{39469F6C-9962-497D-9675-98D105F73652}" type="sibTrans" cxnId="{D97E636F-D565-48CF-92CB-13D3EF46B92B}">
      <dgm:prSet/>
      <dgm:spPr/>
      <dgm:t>
        <a:bodyPr/>
        <a:lstStyle/>
        <a:p>
          <a:endParaRPr lang="pt-BR"/>
        </a:p>
      </dgm:t>
    </dgm:pt>
    <dgm:pt modelId="{FE46320F-3634-4B9C-8D49-229304EEE440}">
      <dgm:prSet/>
      <dgm:spPr/>
      <dgm:t>
        <a:bodyPr/>
        <a:lstStyle/>
        <a:p>
          <a:r>
            <a:rPr lang="pt-BR" dirty="0"/>
            <a:t>Base de Dados Histórica (Atualizar)</a:t>
          </a:r>
        </a:p>
      </dgm:t>
    </dgm:pt>
    <dgm:pt modelId="{3ABF6315-6DE1-4D11-9F6B-2826DACC805B}" type="parTrans" cxnId="{E5281130-9178-4356-AB6B-4B53000EBCF0}">
      <dgm:prSet/>
      <dgm:spPr/>
      <dgm:t>
        <a:bodyPr/>
        <a:lstStyle/>
        <a:p>
          <a:endParaRPr lang="pt-BR"/>
        </a:p>
      </dgm:t>
    </dgm:pt>
    <dgm:pt modelId="{8D7A2F15-4DF7-4A2B-B18A-37A99C8DDE27}" type="sibTrans" cxnId="{E5281130-9178-4356-AB6B-4B53000EBCF0}">
      <dgm:prSet/>
      <dgm:spPr/>
      <dgm:t>
        <a:bodyPr/>
        <a:lstStyle/>
        <a:p>
          <a:endParaRPr lang="pt-BR"/>
        </a:p>
      </dgm:t>
    </dgm:pt>
    <dgm:pt modelId="{E90D0BCB-D401-4D06-9543-8D7FA6B8600B}">
      <dgm:prSet/>
      <dgm:spPr/>
      <dgm:t>
        <a:bodyPr/>
        <a:lstStyle/>
        <a:p>
          <a:r>
            <a:rPr lang="pt-BR"/>
            <a:t>Orçamento Preliminar</a:t>
          </a:r>
        </a:p>
      </dgm:t>
    </dgm:pt>
    <dgm:pt modelId="{C134545B-BA5E-4129-8022-16F88E081134}" type="parTrans" cxnId="{76BFEA0F-94F4-49CD-8C7E-1BA03A26536C}">
      <dgm:prSet/>
      <dgm:spPr/>
      <dgm:t>
        <a:bodyPr/>
        <a:lstStyle/>
        <a:p>
          <a:endParaRPr lang="pt-BR"/>
        </a:p>
      </dgm:t>
    </dgm:pt>
    <dgm:pt modelId="{9A7E8D5E-AB41-4F57-A75A-6A9829974379}" type="sibTrans" cxnId="{76BFEA0F-94F4-49CD-8C7E-1BA03A26536C}">
      <dgm:prSet/>
      <dgm:spPr/>
      <dgm:t>
        <a:bodyPr/>
        <a:lstStyle/>
        <a:p>
          <a:endParaRPr lang="pt-BR"/>
        </a:p>
      </dgm:t>
    </dgm:pt>
    <dgm:pt modelId="{6B0F685D-316F-448B-9571-25849D331083}" type="pres">
      <dgm:prSet presAssocID="{A2893C87-D904-4BC3-9DF2-F0F5EAC31E8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3806AD6-BFC2-4492-BF17-A83CAAE00EAC}" type="pres">
      <dgm:prSet presAssocID="{4A0F5DD5-0927-4016-A8B7-BE5F1CEB3052}" presName="hierRoot1" presStyleCnt="0">
        <dgm:presLayoutVars>
          <dgm:hierBranch val="init"/>
        </dgm:presLayoutVars>
      </dgm:prSet>
      <dgm:spPr/>
    </dgm:pt>
    <dgm:pt modelId="{85E80CF7-AAB5-45FC-B495-BA9259613BA8}" type="pres">
      <dgm:prSet presAssocID="{4A0F5DD5-0927-4016-A8B7-BE5F1CEB3052}" presName="rootComposite1" presStyleCnt="0"/>
      <dgm:spPr/>
    </dgm:pt>
    <dgm:pt modelId="{04A34245-B72F-46BA-937D-918D8196F468}" type="pres">
      <dgm:prSet presAssocID="{4A0F5DD5-0927-4016-A8B7-BE5F1CEB3052}" presName="rootText1" presStyleLbl="node0" presStyleIdx="0" presStyleCnt="1" custScaleX="103729">
        <dgm:presLayoutVars>
          <dgm:chPref val="3"/>
        </dgm:presLayoutVars>
      </dgm:prSet>
      <dgm:spPr/>
    </dgm:pt>
    <dgm:pt modelId="{BD5D66C2-164A-4718-9395-A98E3F599EAF}" type="pres">
      <dgm:prSet presAssocID="{4A0F5DD5-0927-4016-A8B7-BE5F1CEB3052}" presName="rootConnector1" presStyleLbl="node1" presStyleIdx="0" presStyleCnt="0"/>
      <dgm:spPr/>
    </dgm:pt>
    <dgm:pt modelId="{B200CE9A-5E7F-4CD2-BFA9-2201A972F5F9}" type="pres">
      <dgm:prSet presAssocID="{4A0F5DD5-0927-4016-A8B7-BE5F1CEB3052}" presName="hierChild2" presStyleCnt="0"/>
      <dgm:spPr/>
    </dgm:pt>
    <dgm:pt modelId="{10EFF37D-8DEA-47FC-B96A-31495594093C}" type="pres">
      <dgm:prSet presAssocID="{360981D7-0278-4FE3-AA20-3CC9958116D5}" presName="Name37" presStyleLbl="parChTrans1D2" presStyleIdx="0" presStyleCnt="9"/>
      <dgm:spPr/>
    </dgm:pt>
    <dgm:pt modelId="{18D69F19-CB8E-47B5-8E81-585A32E574FD}" type="pres">
      <dgm:prSet presAssocID="{FAC8CB5E-85DC-45B3-910F-F61D3C3E4E54}" presName="hierRoot2" presStyleCnt="0">
        <dgm:presLayoutVars>
          <dgm:hierBranch val="init"/>
        </dgm:presLayoutVars>
      </dgm:prSet>
      <dgm:spPr/>
    </dgm:pt>
    <dgm:pt modelId="{BECB0A68-D09C-40E7-B5F7-6DC625AD3617}" type="pres">
      <dgm:prSet presAssocID="{FAC8CB5E-85DC-45B3-910F-F61D3C3E4E54}" presName="rootComposite" presStyleCnt="0"/>
      <dgm:spPr/>
    </dgm:pt>
    <dgm:pt modelId="{56E21E82-9C2D-4257-853C-BD4D571F81EE}" type="pres">
      <dgm:prSet presAssocID="{FAC8CB5E-85DC-45B3-910F-F61D3C3E4E54}" presName="rootText" presStyleLbl="node2" presStyleIdx="0" presStyleCnt="9">
        <dgm:presLayoutVars>
          <dgm:chPref val="3"/>
        </dgm:presLayoutVars>
      </dgm:prSet>
      <dgm:spPr/>
    </dgm:pt>
    <dgm:pt modelId="{FE17C2D4-3704-4E14-AB66-0E09A28815FC}" type="pres">
      <dgm:prSet presAssocID="{FAC8CB5E-85DC-45B3-910F-F61D3C3E4E54}" presName="rootConnector" presStyleLbl="node2" presStyleIdx="0" presStyleCnt="9"/>
      <dgm:spPr/>
    </dgm:pt>
    <dgm:pt modelId="{2A20EC96-7B6A-4318-A587-56F89A34E437}" type="pres">
      <dgm:prSet presAssocID="{FAC8CB5E-85DC-45B3-910F-F61D3C3E4E54}" presName="hierChild4" presStyleCnt="0"/>
      <dgm:spPr/>
    </dgm:pt>
    <dgm:pt modelId="{7C40B8A8-51DD-4AC6-AED4-B8F18DEFD942}" type="pres">
      <dgm:prSet presAssocID="{0AAA2D0C-9EC3-4046-A170-C33A0716461C}" presName="Name37" presStyleLbl="parChTrans1D3" presStyleIdx="0" presStyleCnt="21"/>
      <dgm:spPr/>
    </dgm:pt>
    <dgm:pt modelId="{3E5D89A9-C9CC-41B7-9A69-A0844D22F38F}" type="pres">
      <dgm:prSet presAssocID="{5868A019-7C12-4A72-A2B7-C2122A97CE95}" presName="hierRoot2" presStyleCnt="0">
        <dgm:presLayoutVars>
          <dgm:hierBranch val="init"/>
        </dgm:presLayoutVars>
      </dgm:prSet>
      <dgm:spPr/>
    </dgm:pt>
    <dgm:pt modelId="{9C03D12C-525A-4916-B0B9-20148165F9F2}" type="pres">
      <dgm:prSet presAssocID="{5868A019-7C12-4A72-A2B7-C2122A97CE95}" presName="rootComposite" presStyleCnt="0"/>
      <dgm:spPr/>
    </dgm:pt>
    <dgm:pt modelId="{1E2369F9-8955-4516-8AD6-B4AEE7270EF4}" type="pres">
      <dgm:prSet presAssocID="{5868A019-7C12-4A72-A2B7-C2122A97CE95}" presName="rootText" presStyleLbl="node3" presStyleIdx="0" presStyleCnt="21">
        <dgm:presLayoutVars>
          <dgm:chPref val="3"/>
        </dgm:presLayoutVars>
      </dgm:prSet>
      <dgm:spPr/>
    </dgm:pt>
    <dgm:pt modelId="{2A176C8C-8803-4415-BEC2-CC275EF3E82E}" type="pres">
      <dgm:prSet presAssocID="{5868A019-7C12-4A72-A2B7-C2122A97CE95}" presName="rootConnector" presStyleLbl="node3" presStyleIdx="0" presStyleCnt="21"/>
      <dgm:spPr/>
    </dgm:pt>
    <dgm:pt modelId="{6E37AC96-7BA8-42B8-9ECF-0D70BCFFCFF1}" type="pres">
      <dgm:prSet presAssocID="{5868A019-7C12-4A72-A2B7-C2122A97CE95}" presName="hierChild4" presStyleCnt="0"/>
      <dgm:spPr/>
    </dgm:pt>
    <dgm:pt modelId="{CAF3D4A0-CB9E-4093-B284-44B925649C0E}" type="pres">
      <dgm:prSet presAssocID="{5868A019-7C12-4A72-A2B7-C2122A97CE95}" presName="hierChild5" presStyleCnt="0"/>
      <dgm:spPr/>
    </dgm:pt>
    <dgm:pt modelId="{1FF80608-7936-40C1-8598-AA3417B2ECEA}" type="pres">
      <dgm:prSet presAssocID="{9B07CB49-FDD4-47EA-8FCA-2230756CB2C9}" presName="Name37" presStyleLbl="parChTrans1D3" presStyleIdx="1" presStyleCnt="21"/>
      <dgm:spPr/>
    </dgm:pt>
    <dgm:pt modelId="{46F82B59-3211-499C-B8F6-07CE14B6A7C2}" type="pres">
      <dgm:prSet presAssocID="{574056CE-8C2B-4499-8BF1-5634AAB73312}" presName="hierRoot2" presStyleCnt="0">
        <dgm:presLayoutVars>
          <dgm:hierBranch val="init"/>
        </dgm:presLayoutVars>
      </dgm:prSet>
      <dgm:spPr/>
    </dgm:pt>
    <dgm:pt modelId="{26EF0F9A-4B45-43F9-AEAF-5FE6A35E0254}" type="pres">
      <dgm:prSet presAssocID="{574056CE-8C2B-4499-8BF1-5634AAB73312}" presName="rootComposite" presStyleCnt="0"/>
      <dgm:spPr/>
    </dgm:pt>
    <dgm:pt modelId="{7BFB08B3-E183-478F-8296-6A472F8CB8CC}" type="pres">
      <dgm:prSet presAssocID="{574056CE-8C2B-4499-8BF1-5634AAB73312}" presName="rootText" presStyleLbl="node3" presStyleIdx="1" presStyleCnt="21">
        <dgm:presLayoutVars>
          <dgm:chPref val="3"/>
        </dgm:presLayoutVars>
      </dgm:prSet>
      <dgm:spPr/>
    </dgm:pt>
    <dgm:pt modelId="{52503919-211E-44C0-B6B5-93AC23AA2F4B}" type="pres">
      <dgm:prSet presAssocID="{574056CE-8C2B-4499-8BF1-5634AAB73312}" presName="rootConnector" presStyleLbl="node3" presStyleIdx="1" presStyleCnt="21"/>
      <dgm:spPr/>
    </dgm:pt>
    <dgm:pt modelId="{8FA2DC72-6FA1-48EB-ADF0-F74FBB43DC1F}" type="pres">
      <dgm:prSet presAssocID="{574056CE-8C2B-4499-8BF1-5634AAB73312}" presName="hierChild4" presStyleCnt="0"/>
      <dgm:spPr/>
    </dgm:pt>
    <dgm:pt modelId="{60DFF506-E58C-420C-8B31-93C7E7C6D3EC}" type="pres">
      <dgm:prSet presAssocID="{574056CE-8C2B-4499-8BF1-5634AAB73312}" presName="hierChild5" presStyleCnt="0"/>
      <dgm:spPr/>
    </dgm:pt>
    <dgm:pt modelId="{566EC893-B02D-438E-9B95-23CF9E45BBFF}" type="pres">
      <dgm:prSet presAssocID="{4644C8E3-C517-4515-821F-F4F468194A8F}" presName="Name37" presStyleLbl="parChTrans1D3" presStyleIdx="2" presStyleCnt="21"/>
      <dgm:spPr/>
    </dgm:pt>
    <dgm:pt modelId="{EC89AACC-40FE-4731-B84C-59A36471335C}" type="pres">
      <dgm:prSet presAssocID="{4E0F0C6E-2750-4AB4-A827-1E990E0097CC}" presName="hierRoot2" presStyleCnt="0">
        <dgm:presLayoutVars>
          <dgm:hierBranch val="init"/>
        </dgm:presLayoutVars>
      </dgm:prSet>
      <dgm:spPr/>
    </dgm:pt>
    <dgm:pt modelId="{EDE9531C-7F17-4599-9208-1E1B41A8EBB1}" type="pres">
      <dgm:prSet presAssocID="{4E0F0C6E-2750-4AB4-A827-1E990E0097CC}" presName="rootComposite" presStyleCnt="0"/>
      <dgm:spPr/>
    </dgm:pt>
    <dgm:pt modelId="{DD674914-6243-4987-8B04-5CAD28ED8056}" type="pres">
      <dgm:prSet presAssocID="{4E0F0C6E-2750-4AB4-A827-1E990E0097CC}" presName="rootText" presStyleLbl="node3" presStyleIdx="2" presStyleCnt="21">
        <dgm:presLayoutVars>
          <dgm:chPref val="3"/>
        </dgm:presLayoutVars>
      </dgm:prSet>
      <dgm:spPr/>
    </dgm:pt>
    <dgm:pt modelId="{B474CCEB-06BF-46B1-B086-82871E15B819}" type="pres">
      <dgm:prSet presAssocID="{4E0F0C6E-2750-4AB4-A827-1E990E0097CC}" presName="rootConnector" presStyleLbl="node3" presStyleIdx="2" presStyleCnt="21"/>
      <dgm:spPr/>
    </dgm:pt>
    <dgm:pt modelId="{08952018-880E-410E-A123-1308460D136A}" type="pres">
      <dgm:prSet presAssocID="{4E0F0C6E-2750-4AB4-A827-1E990E0097CC}" presName="hierChild4" presStyleCnt="0"/>
      <dgm:spPr/>
    </dgm:pt>
    <dgm:pt modelId="{512F78A3-5373-4401-A357-FAD4688455EA}" type="pres">
      <dgm:prSet presAssocID="{4E0F0C6E-2750-4AB4-A827-1E990E0097CC}" presName="hierChild5" presStyleCnt="0"/>
      <dgm:spPr/>
    </dgm:pt>
    <dgm:pt modelId="{D16A6F88-CF33-4CEF-AA37-9BD9C6240E8E}" type="pres">
      <dgm:prSet presAssocID="{C134545B-BA5E-4129-8022-16F88E081134}" presName="Name37" presStyleLbl="parChTrans1D3" presStyleIdx="3" presStyleCnt="21"/>
      <dgm:spPr/>
    </dgm:pt>
    <dgm:pt modelId="{51D1D146-8178-4D6C-A5D3-8D216F80B980}" type="pres">
      <dgm:prSet presAssocID="{E90D0BCB-D401-4D06-9543-8D7FA6B8600B}" presName="hierRoot2" presStyleCnt="0">
        <dgm:presLayoutVars>
          <dgm:hierBranch val="init"/>
        </dgm:presLayoutVars>
      </dgm:prSet>
      <dgm:spPr/>
    </dgm:pt>
    <dgm:pt modelId="{55F765F8-C68C-4BB6-986F-DDFFF450E3DC}" type="pres">
      <dgm:prSet presAssocID="{E90D0BCB-D401-4D06-9543-8D7FA6B8600B}" presName="rootComposite" presStyleCnt="0"/>
      <dgm:spPr/>
    </dgm:pt>
    <dgm:pt modelId="{48C155F4-DA28-4184-A924-51034BF6494A}" type="pres">
      <dgm:prSet presAssocID="{E90D0BCB-D401-4D06-9543-8D7FA6B8600B}" presName="rootText" presStyleLbl="node3" presStyleIdx="3" presStyleCnt="21">
        <dgm:presLayoutVars>
          <dgm:chPref val="3"/>
        </dgm:presLayoutVars>
      </dgm:prSet>
      <dgm:spPr/>
    </dgm:pt>
    <dgm:pt modelId="{06EFD67C-8135-4292-9163-8078D6AA4997}" type="pres">
      <dgm:prSet presAssocID="{E90D0BCB-D401-4D06-9543-8D7FA6B8600B}" presName="rootConnector" presStyleLbl="node3" presStyleIdx="3" presStyleCnt="21"/>
      <dgm:spPr/>
    </dgm:pt>
    <dgm:pt modelId="{4BD4B689-F785-45AA-9BEA-26AD30290D13}" type="pres">
      <dgm:prSet presAssocID="{E90D0BCB-D401-4D06-9543-8D7FA6B8600B}" presName="hierChild4" presStyleCnt="0"/>
      <dgm:spPr/>
    </dgm:pt>
    <dgm:pt modelId="{7986EF5E-2438-4BB5-95E6-4F7DE18231AC}" type="pres">
      <dgm:prSet presAssocID="{E90D0BCB-D401-4D06-9543-8D7FA6B8600B}" presName="hierChild5" presStyleCnt="0"/>
      <dgm:spPr/>
    </dgm:pt>
    <dgm:pt modelId="{6F4AFFD0-4677-4581-A9AA-4DEF92EF0F76}" type="pres">
      <dgm:prSet presAssocID="{FAC8CB5E-85DC-45B3-910F-F61D3C3E4E54}" presName="hierChild5" presStyleCnt="0"/>
      <dgm:spPr/>
    </dgm:pt>
    <dgm:pt modelId="{C4304C0F-439F-45EE-907D-2F173E3FAD29}" type="pres">
      <dgm:prSet presAssocID="{9EFE12D9-B09C-4188-8A83-87C76556C8D1}" presName="Name37" presStyleLbl="parChTrans1D2" presStyleIdx="1" presStyleCnt="9"/>
      <dgm:spPr/>
    </dgm:pt>
    <dgm:pt modelId="{3FC0D002-0CC9-4195-BC1D-9FDA51EB8FB7}" type="pres">
      <dgm:prSet presAssocID="{21DA6EDE-95E9-4CCF-A74F-1619EA1B9B1E}" presName="hierRoot2" presStyleCnt="0">
        <dgm:presLayoutVars>
          <dgm:hierBranch val="init"/>
        </dgm:presLayoutVars>
      </dgm:prSet>
      <dgm:spPr/>
    </dgm:pt>
    <dgm:pt modelId="{3A390011-FFD8-4295-87CC-8E9774D1F3BE}" type="pres">
      <dgm:prSet presAssocID="{21DA6EDE-95E9-4CCF-A74F-1619EA1B9B1E}" presName="rootComposite" presStyleCnt="0"/>
      <dgm:spPr/>
    </dgm:pt>
    <dgm:pt modelId="{0C6FB82F-3587-4C4A-8B86-6DEB943BB209}" type="pres">
      <dgm:prSet presAssocID="{21DA6EDE-95E9-4CCF-A74F-1619EA1B9B1E}" presName="rootText" presStyleLbl="node2" presStyleIdx="1" presStyleCnt="9">
        <dgm:presLayoutVars>
          <dgm:chPref val="3"/>
        </dgm:presLayoutVars>
      </dgm:prSet>
      <dgm:spPr/>
    </dgm:pt>
    <dgm:pt modelId="{37675F75-E333-4E33-98F7-FDD3F53B56B5}" type="pres">
      <dgm:prSet presAssocID="{21DA6EDE-95E9-4CCF-A74F-1619EA1B9B1E}" presName="rootConnector" presStyleLbl="node2" presStyleIdx="1" presStyleCnt="9"/>
      <dgm:spPr/>
    </dgm:pt>
    <dgm:pt modelId="{5C750BC0-B15F-4135-9267-E44899952192}" type="pres">
      <dgm:prSet presAssocID="{21DA6EDE-95E9-4CCF-A74F-1619EA1B9B1E}" presName="hierChild4" presStyleCnt="0"/>
      <dgm:spPr/>
    </dgm:pt>
    <dgm:pt modelId="{56554671-9DEF-4611-9237-6E8B15053B41}" type="pres">
      <dgm:prSet presAssocID="{288D842B-1FB9-449A-AC45-0C5A5E69C3ED}" presName="Name37" presStyleLbl="parChTrans1D3" presStyleIdx="4" presStyleCnt="21"/>
      <dgm:spPr/>
    </dgm:pt>
    <dgm:pt modelId="{DF4549F1-FD92-4815-9270-0C72D76D5864}" type="pres">
      <dgm:prSet presAssocID="{21B49F66-37B8-4586-BC49-181539114449}" presName="hierRoot2" presStyleCnt="0">
        <dgm:presLayoutVars>
          <dgm:hierBranch val="init"/>
        </dgm:presLayoutVars>
      </dgm:prSet>
      <dgm:spPr/>
    </dgm:pt>
    <dgm:pt modelId="{2103D488-6821-48E2-B9FB-170C0EE91B10}" type="pres">
      <dgm:prSet presAssocID="{21B49F66-37B8-4586-BC49-181539114449}" presName="rootComposite" presStyleCnt="0"/>
      <dgm:spPr/>
    </dgm:pt>
    <dgm:pt modelId="{DDB45618-BF93-4A96-BEF7-79E6FCBF6B49}" type="pres">
      <dgm:prSet presAssocID="{21B49F66-37B8-4586-BC49-181539114449}" presName="rootText" presStyleLbl="node3" presStyleIdx="4" presStyleCnt="21">
        <dgm:presLayoutVars>
          <dgm:chPref val="3"/>
        </dgm:presLayoutVars>
      </dgm:prSet>
      <dgm:spPr/>
    </dgm:pt>
    <dgm:pt modelId="{9F466237-3B43-4EB4-990B-E2C1618165AC}" type="pres">
      <dgm:prSet presAssocID="{21B49F66-37B8-4586-BC49-181539114449}" presName="rootConnector" presStyleLbl="node3" presStyleIdx="4" presStyleCnt="21"/>
      <dgm:spPr/>
    </dgm:pt>
    <dgm:pt modelId="{D272A822-F55B-423B-A6FF-F59F7215124E}" type="pres">
      <dgm:prSet presAssocID="{21B49F66-37B8-4586-BC49-181539114449}" presName="hierChild4" presStyleCnt="0"/>
      <dgm:spPr/>
    </dgm:pt>
    <dgm:pt modelId="{85D63D12-072B-4BE1-A2AC-A21B1A018CA7}" type="pres">
      <dgm:prSet presAssocID="{21B49F66-37B8-4586-BC49-181539114449}" presName="hierChild5" presStyleCnt="0"/>
      <dgm:spPr/>
    </dgm:pt>
    <dgm:pt modelId="{625B9300-ADD9-4EC7-87BA-4E334E71A34A}" type="pres">
      <dgm:prSet presAssocID="{AA7E3BC4-2DB8-42CC-BFCD-BD73999080EA}" presName="Name37" presStyleLbl="parChTrans1D3" presStyleIdx="5" presStyleCnt="21"/>
      <dgm:spPr/>
    </dgm:pt>
    <dgm:pt modelId="{43799520-2C6F-4174-B664-ABB9D654E89F}" type="pres">
      <dgm:prSet presAssocID="{33E8DC92-AFA2-4948-A76D-6AC46AA8EAA0}" presName="hierRoot2" presStyleCnt="0">
        <dgm:presLayoutVars>
          <dgm:hierBranch val="init"/>
        </dgm:presLayoutVars>
      </dgm:prSet>
      <dgm:spPr/>
    </dgm:pt>
    <dgm:pt modelId="{5113FDB0-4003-4498-84F2-E013595248A8}" type="pres">
      <dgm:prSet presAssocID="{33E8DC92-AFA2-4948-A76D-6AC46AA8EAA0}" presName="rootComposite" presStyleCnt="0"/>
      <dgm:spPr/>
    </dgm:pt>
    <dgm:pt modelId="{92E424E8-1E8E-42EA-876E-039695E6177C}" type="pres">
      <dgm:prSet presAssocID="{33E8DC92-AFA2-4948-A76D-6AC46AA8EAA0}" presName="rootText" presStyleLbl="node3" presStyleIdx="5" presStyleCnt="21">
        <dgm:presLayoutVars>
          <dgm:chPref val="3"/>
        </dgm:presLayoutVars>
      </dgm:prSet>
      <dgm:spPr/>
    </dgm:pt>
    <dgm:pt modelId="{C7FF925D-B4E6-4237-AD62-69FFC744AFA1}" type="pres">
      <dgm:prSet presAssocID="{33E8DC92-AFA2-4948-A76D-6AC46AA8EAA0}" presName="rootConnector" presStyleLbl="node3" presStyleIdx="5" presStyleCnt="21"/>
      <dgm:spPr/>
    </dgm:pt>
    <dgm:pt modelId="{DF6784CD-079C-4BF6-AB07-74A7D650AC7F}" type="pres">
      <dgm:prSet presAssocID="{33E8DC92-AFA2-4948-A76D-6AC46AA8EAA0}" presName="hierChild4" presStyleCnt="0"/>
      <dgm:spPr/>
    </dgm:pt>
    <dgm:pt modelId="{6E415DDB-23C7-4DF1-BFAB-20B9814F32BC}" type="pres">
      <dgm:prSet presAssocID="{33E8DC92-AFA2-4948-A76D-6AC46AA8EAA0}" presName="hierChild5" presStyleCnt="0"/>
      <dgm:spPr/>
    </dgm:pt>
    <dgm:pt modelId="{9A1EC267-A657-4368-AF99-5B41AAA0A981}" type="pres">
      <dgm:prSet presAssocID="{C3BF41C9-151C-40BA-AFA0-90D701279498}" presName="Name37" presStyleLbl="parChTrans1D3" presStyleIdx="6" presStyleCnt="21"/>
      <dgm:spPr/>
    </dgm:pt>
    <dgm:pt modelId="{8B2D4B3E-B82B-4799-A122-679F4F7C5C8A}" type="pres">
      <dgm:prSet presAssocID="{A515BF4A-ECFA-4897-A9A2-25BD33757798}" presName="hierRoot2" presStyleCnt="0">
        <dgm:presLayoutVars>
          <dgm:hierBranch val="init"/>
        </dgm:presLayoutVars>
      </dgm:prSet>
      <dgm:spPr/>
    </dgm:pt>
    <dgm:pt modelId="{44CCE70A-8F8B-494A-9C1B-78F94AFD8ACE}" type="pres">
      <dgm:prSet presAssocID="{A515BF4A-ECFA-4897-A9A2-25BD33757798}" presName="rootComposite" presStyleCnt="0"/>
      <dgm:spPr/>
    </dgm:pt>
    <dgm:pt modelId="{AB90DB08-CE2C-4919-B1CA-7936B32B4E17}" type="pres">
      <dgm:prSet presAssocID="{A515BF4A-ECFA-4897-A9A2-25BD33757798}" presName="rootText" presStyleLbl="node3" presStyleIdx="6" presStyleCnt="21">
        <dgm:presLayoutVars>
          <dgm:chPref val="3"/>
        </dgm:presLayoutVars>
      </dgm:prSet>
      <dgm:spPr/>
    </dgm:pt>
    <dgm:pt modelId="{6F404BAB-87A4-4271-B6AF-45C69F211E1D}" type="pres">
      <dgm:prSet presAssocID="{A515BF4A-ECFA-4897-A9A2-25BD33757798}" presName="rootConnector" presStyleLbl="node3" presStyleIdx="6" presStyleCnt="21"/>
      <dgm:spPr/>
    </dgm:pt>
    <dgm:pt modelId="{3A161517-8DDE-4304-83F3-50FC9D26C2EE}" type="pres">
      <dgm:prSet presAssocID="{A515BF4A-ECFA-4897-A9A2-25BD33757798}" presName="hierChild4" presStyleCnt="0"/>
      <dgm:spPr/>
    </dgm:pt>
    <dgm:pt modelId="{A7CB9F0B-4567-4991-91EB-BDA139A60841}" type="pres">
      <dgm:prSet presAssocID="{A515BF4A-ECFA-4897-A9A2-25BD33757798}" presName="hierChild5" presStyleCnt="0"/>
      <dgm:spPr/>
    </dgm:pt>
    <dgm:pt modelId="{A27291C0-AD1F-4B3B-9F66-54536EAD60C7}" type="pres">
      <dgm:prSet presAssocID="{21DA6EDE-95E9-4CCF-A74F-1619EA1B9B1E}" presName="hierChild5" presStyleCnt="0"/>
      <dgm:spPr/>
    </dgm:pt>
    <dgm:pt modelId="{CA8D4DEE-307E-4F7D-91CD-7966917DFC2C}" type="pres">
      <dgm:prSet presAssocID="{0BE96735-2B93-4EF0-BF31-F587860739E5}" presName="Name37" presStyleLbl="parChTrans1D2" presStyleIdx="2" presStyleCnt="9"/>
      <dgm:spPr/>
    </dgm:pt>
    <dgm:pt modelId="{52541C3B-7A10-48E2-A395-80F19894D8E6}" type="pres">
      <dgm:prSet presAssocID="{9546237A-6749-42D8-A1CA-57E733ECEBEC}" presName="hierRoot2" presStyleCnt="0">
        <dgm:presLayoutVars>
          <dgm:hierBranch val="init"/>
        </dgm:presLayoutVars>
      </dgm:prSet>
      <dgm:spPr/>
    </dgm:pt>
    <dgm:pt modelId="{BB5E8E02-C338-434D-B9AF-D659A858C0AE}" type="pres">
      <dgm:prSet presAssocID="{9546237A-6749-42D8-A1CA-57E733ECEBEC}" presName="rootComposite" presStyleCnt="0"/>
      <dgm:spPr/>
    </dgm:pt>
    <dgm:pt modelId="{683B56DD-706B-469F-A462-430A8A28AC8E}" type="pres">
      <dgm:prSet presAssocID="{9546237A-6749-42D8-A1CA-57E733ECEBEC}" presName="rootText" presStyleLbl="node2" presStyleIdx="2" presStyleCnt="9">
        <dgm:presLayoutVars>
          <dgm:chPref val="3"/>
        </dgm:presLayoutVars>
      </dgm:prSet>
      <dgm:spPr/>
    </dgm:pt>
    <dgm:pt modelId="{2E9AC4EC-C51A-4C93-AF1B-592E69204630}" type="pres">
      <dgm:prSet presAssocID="{9546237A-6749-42D8-A1CA-57E733ECEBEC}" presName="rootConnector" presStyleLbl="node2" presStyleIdx="2" presStyleCnt="9"/>
      <dgm:spPr/>
    </dgm:pt>
    <dgm:pt modelId="{18865B99-8A4A-45A0-B05F-F879F62B89E6}" type="pres">
      <dgm:prSet presAssocID="{9546237A-6749-42D8-A1CA-57E733ECEBEC}" presName="hierChild4" presStyleCnt="0"/>
      <dgm:spPr/>
    </dgm:pt>
    <dgm:pt modelId="{E7D7C542-5810-4B48-AD8A-49DE0F4BA55C}" type="pres">
      <dgm:prSet presAssocID="{7EA5E6B1-C7E6-4295-B397-37BA001CE10E}" presName="Name37" presStyleLbl="parChTrans1D3" presStyleIdx="7" presStyleCnt="21"/>
      <dgm:spPr/>
    </dgm:pt>
    <dgm:pt modelId="{328B4AB0-688B-4220-AA0E-4697E1AD3288}" type="pres">
      <dgm:prSet presAssocID="{85558764-174B-4778-8F8A-1E814918544E}" presName="hierRoot2" presStyleCnt="0">
        <dgm:presLayoutVars>
          <dgm:hierBranch val="init"/>
        </dgm:presLayoutVars>
      </dgm:prSet>
      <dgm:spPr/>
    </dgm:pt>
    <dgm:pt modelId="{81142233-CA43-4EFA-AA6F-728384BE1466}" type="pres">
      <dgm:prSet presAssocID="{85558764-174B-4778-8F8A-1E814918544E}" presName="rootComposite" presStyleCnt="0"/>
      <dgm:spPr/>
    </dgm:pt>
    <dgm:pt modelId="{F49DF234-F500-4B44-B9F4-1D7A834458B9}" type="pres">
      <dgm:prSet presAssocID="{85558764-174B-4778-8F8A-1E814918544E}" presName="rootText" presStyleLbl="node3" presStyleIdx="7" presStyleCnt="21">
        <dgm:presLayoutVars>
          <dgm:chPref val="3"/>
        </dgm:presLayoutVars>
      </dgm:prSet>
      <dgm:spPr/>
    </dgm:pt>
    <dgm:pt modelId="{50968C8E-F8E6-44D8-8945-2DB7767D6C63}" type="pres">
      <dgm:prSet presAssocID="{85558764-174B-4778-8F8A-1E814918544E}" presName="rootConnector" presStyleLbl="node3" presStyleIdx="7" presStyleCnt="21"/>
      <dgm:spPr/>
    </dgm:pt>
    <dgm:pt modelId="{A42AAFE2-7F49-4449-8565-EEE8F3564762}" type="pres">
      <dgm:prSet presAssocID="{85558764-174B-4778-8F8A-1E814918544E}" presName="hierChild4" presStyleCnt="0"/>
      <dgm:spPr/>
    </dgm:pt>
    <dgm:pt modelId="{5CF735D2-BE41-4064-B5F5-FD7AD2407C26}" type="pres">
      <dgm:prSet presAssocID="{85558764-174B-4778-8F8A-1E814918544E}" presName="hierChild5" presStyleCnt="0"/>
      <dgm:spPr/>
    </dgm:pt>
    <dgm:pt modelId="{6B682552-A60A-4815-A108-7432C4D89C50}" type="pres">
      <dgm:prSet presAssocID="{3A235525-F2F2-4902-91E9-26A59132E819}" presName="Name37" presStyleLbl="parChTrans1D3" presStyleIdx="8" presStyleCnt="21"/>
      <dgm:spPr/>
    </dgm:pt>
    <dgm:pt modelId="{22AB5833-5923-4AA2-AEE9-50D6F2CA6882}" type="pres">
      <dgm:prSet presAssocID="{9C371394-4B57-4F6F-8A18-4B06FABCEE19}" presName="hierRoot2" presStyleCnt="0">
        <dgm:presLayoutVars>
          <dgm:hierBranch val="init"/>
        </dgm:presLayoutVars>
      </dgm:prSet>
      <dgm:spPr/>
    </dgm:pt>
    <dgm:pt modelId="{28157F63-1801-43DA-B0A2-50BA30C2748D}" type="pres">
      <dgm:prSet presAssocID="{9C371394-4B57-4F6F-8A18-4B06FABCEE19}" presName="rootComposite" presStyleCnt="0"/>
      <dgm:spPr/>
    </dgm:pt>
    <dgm:pt modelId="{56869127-A58A-45C1-9F34-2B4E64FE8B79}" type="pres">
      <dgm:prSet presAssocID="{9C371394-4B57-4F6F-8A18-4B06FABCEE19}" presName="rootText" presStyleLbl="node3" presStyleIdx="8" presStyleCnt="21">
        <dgm:presLayoutVars>
          <dgm:chPref val="3"/>
        </dgm:presLayoutVars>
      </dgm:prSet>
      <dgm:spPr/>
    </dgm:pt>
    <dgm:pt modelId="{B461CF67-8F44-40D6-ADBF-B4797CA0E767}" type="pres">
      <dgm:prSet presAssocID="{9C371394-4B57-4F6F-8A18-4B06FABCEE19}" presName="rootConnector" presStyleLbl="node3" presStyleIdx="8" presStyleCnt="21"/>
      <dgm:spPr/>
    </dgm:pt>
    <dgm:pt modelId="{10D42BAF-65CF-46E9-BE84-C5392326E2F6}" type="pres">
      <dgm:prSet presAssocID="{9C371394-4B57-4F6F-8A18-4B06FABCEE19}" presName="hierChild4" presStyleCnt="0"/>
      <dgm:spPr/>
    </dgm:pt>
    <dgm:pt modelId="{B118626E-9651-4B2D-AE7A-8B447B736388}" type="pres">
      <dgm:prSet presAssocID="{9C371394-4B57-4F6F-8A18-4B06FABCEE19}" presName="hierChild5" presStyleCnt="0"/>
      <dgm:spPr/>
    </dgm:pt>
    <dgm:pt modelId="{5D4BA73C-A9F4-4FB9-9852-BAFB2E0CF9BB}" type="pres">
      <dgm:prSet presAssocID="{9546237A-6749-42D8-A1CA-57E733ECEBEC}" presName="hierChild5" presStyleCnt="0"/>
      <dgm:spPr/>
    </dgm:pt>
    <dgm:pt modelId="{581FD13D-BEF1-44C8-9FB8-6F2D23D7BB63}" type="pres">
      <dgm:prSet presAssocID="{DB5ED17A-E573-45C9-8FFD-CCBDA99FD21E}" presName="Name37" presStyleLbl="parChTrans1D2" presStyleIdx="3" presStyleCnt="9"/>
      <dgm:spPr/>
    </dgm:pt>
    <dgm:pt modelId="{BD3F96D4-E7C9-4EA7-A6CD-4DF350DC8E6B}" type="pres">
      <dgm:prSet presAssocID="{C8165CA4-4D56-433C-A67E-C5BC2D78A250}" presName="hierRoot2" presStyleCnt="0">
        <dgm:presLayoutVars>
          <dgm:hierBranch val="init"/>
        </dgm:presLayoutVars>
      </dgm:prSet>
      <dgm:spPr/>
    </dgm:pt>
    <dgm:pt modelId="{9DD075BF-EB09-45E1-9BBF-0EF569FF0AD5}" type="pres">
      <dgm:prSet presAssocID="{C8165CA4-4D56-433C-A67E-C5BC2D78A250}" presName="rootComposite" presStyleCnt="0"/>
      <dgm:spPr/>
    </dgm:pt>
    <dgm:pt modelId="{368E0323-FBA6-4214-AACA-5737DEB29DE3}" type="pres">
      <dgm:prSet presAssocID="{C8165CA4-4D56-433C-A67E-C5BC2D78A250}" presName="rootText" presStyleLbl="node2" presStyleIdx="3" presStyleCnt="9">
        <dgm:presLayoutVars>
          <dgm:chPref val="3"/>
        </dgm:presLayoutVars>
      </dgm:prSet>
      <dgm:spPr/>
    </dgm:pt>
    <dgm:pt modelId="{C75C64DB-4D0D-46C7-89F4-5666C32FDE75}" type="pres">
      <dgm:prSet presAssocID="{C8165CA4-4D56-433C-A67E-C5BC2D78A250}" presName="rootConnector" presStyleLbl="node2" presStyleIdx="3" presStyleCnt="9"/>
      <dgm:spPr/>
    </dgm:pt>
    <dgm:pt modelId="{1B2467DA-EDB0-438C-8174-7D786340C479}" type="pres">
      <dgm:prSet presAssocID="{C8165CA4-4D56-433C-A67E-C5BC2D78A250}" presName="hierChild4" presStyleCnt="0"/>
      <dgm:spPr/>
    </dgm:pt>
    <dgm:pt modelId="{CA6A7759-3618-4C2C-A7AF-067FC75282D9}" type="pres">
      <dgm:prSet presAssocID="{BA610270-051D-4FA7-AC2A-3523ED6FA851}" presName="Name37" presStyleLbl="parChTrans1D3" presStyleIdx="9" presStyleCnt="21"/>
      <dgm:spPr/>
    </dgm:pt>
    <dgm:pt modelId="{A70C1F77-5306-42F7-ABD7-B01E805DD97E}" type="pres">
      <dgm:prSet presAssocID="{3E4B1E7B-73D2-497C-98E9-61AB3B09F07D}" presName="hierRoot2" presStyleCnt="0">
        <dgm:presLayoutVars>
          <dgm:hierBranch val="init"/>
        </dgm:presLayoutVars>
      </dgm:prSet>
      <dgm:spPr/>
    </dgm:pt>
    <dgm:pt modelId="{6A72CB06-CBDA-4778-B74B-5471CFE97EAD}" type="pres">
      <dgm:prSet presAssocID="{3E4B1E7B-73D2-497C-98E9-61AB3B09F07D}" presName="rootComposite" presStyleCnt="0"/>
      <dgm:spPr/>
    </dgm:pt>
    <dgm:pt modelId="{81A7F9D6-8854-4CEF-9519-A961D483B814}" type="pres">
      <dgm:prSet presAssocID="{3E4B1E7B-73D2-497C-98E9-61AB3B09F07D}" presName="rootText" presStyleLbl="node3" presStyleIdx="9" presStyleCnt="21">
        <dgm:presLayoutVars>
          <dgm:chPref val="3"/>
        </dgm:presLayoutVars>
      </dgm:prSet>
      <dgm:spPr/>
    </dgm:pt>
    <dgm:pt modelId="{5743764B-EEF3-4341-A586-47B2601E08A3}" type="pres">
      <dgm:prSet presAssocID="{3E4B1E7B-73D2-497C-98E9-61AB3B09F07D}" presName="rootConnector" presStyleLbl="node3" presStyleIdx="9" presStyleCnt="21"/>
      <dgm:spPr/>
    </dgm:pt>
    <dgm:pt modelId="{94D12B9F-2680-4770-A640-1077C442711B}" type="pres">
      <dgm:prSet presAssocID="{3E4B1E7B-73D2-497C-98E9-61AB3B09F07D}" presName="hierChild4" presStyleCnt="0"/>
      <dgm:spPr/>
    </dgm:pt>
    <dgm:pt modelId="{44407172-7E40-404F-8D4E-BB0C6069E6B6}" type="pres">
      <dgm:prSet presAssocID="{3E4B1E7B-73D2-497C-98E9-61AB3B09F07D}" presName="hierChild5" presStyleCnt="0"/>
      <dgm:spPr/>
    </dgm:pt>
    <dgm:pt modelId="{5CE4505D-698C-4359-8199-A55BA6A2458E}" type="pres">
      <dgm:prSet presAssocID="{5117E15B-DE17-4977-9CC4-6D18BB248832}" presName="Name37" presStyleLbl="parChTrans1D3" presStyleIdx="10" presStyleCnt="21"/>
      <dgm:spPr/>
    </dgm:pt>
    <dgm:pt modelId="{D2495099-5F44-4D76-8201-DA0402E11079}" type="pres">
      <dgm:prSet presAssocID="{56D8BC19-D934-4AB8-BAF1-5782697CACFA}" presName="hierRoot2" presStyleCnt="0">
        <dgm:presLayoutVars>
          <dgm:hierBranch val="init"/>
        </dgm:presLayoutVars>
      </dgm:prSet>
      <dgm:spPr/>
    </dgm:pt>
    <dgm:pt modelId="{34F10D15-D0DC-429F-9EEF-BC4F8F4CB780}" type="pres">
      <dgm:prSet presAssocID="{56D8BC19-D934-4AB8-BAF1-5782697CACFA}" presName="rootComposite" presStyleCnt="0"/>
      <dgm:spPr/>
    </dgm:pt>
    <dgm:pt modelId="{FEDE6C47-00D1-4BA2-8FAB-CBF6C5132B77}" type="pres">
      <dgm:prSet presAssocID="{56D8BC19-D934-4AB8-BAF1-5782697CACFA}" presName="rootText" presStyleLbl="node3" presStyleIdx="10" presStyleCnt="21">
        <dgm:presLayoutVars>
          <dgm:chPref val="3"/>
        </dgm:presLayoutVars>
      </dgm:prSet>
      <dgm:spPr/>
    </dgm:pt>
    <dgm:pt modelId="{9295C3A3-EAF9-4B18-95A6-29E99DEC6A46}" type="pres">
      <dgm:prSet presAssocID="{56D8BC19-D934-4AB8-BAF1-5782697CACFA}" presName="rootConnector" presStyleLbl="node3" presStyleIdx="10" presStyleCnt="21"/>
      <dgm:spPr/>
    </dgm:pt>
    <dgm:pt modelId="{54493A99-7BA0-475A-8B07-528D1AA05B13}" type="pres">
      <dgm:prSet presAssocID="{56D8BC19-D934-4AB8-BAF1-5782697CACFA}" presName="hierChild4" presStyleCnt="0"/>
      <dgm:spPr/>
    </dgm:pt>
    <dgm:pt modelId="{5548700E-8EF3-4275-828F-49D84F14F785}" type="pres">
      <dgm:prSet presAssocID="{56D8BC19-D934-4AB8-BAF1-5782697CACFA}" presName="hierChild5" presStyleCnt="0"/>
      <dgm:spPr/>
    </dgm:pt>
    <dgm:pt modelId="{68078099-4A23-494E-86BE-276708078ED6}" type="pres">
      <dgm:prSet presAssocID="{D169A854-1BD0-4C3D-A982-E09ECC9ED6B9}" presName="Name37" presStyleLbl="parChTrans1D3" presStyleIdx="11" presStyleCnt="21"/>
      <dgm:spPr/>
    </dgm:pt>
    <dgm:pt modelId="{D966521E-7193-435F-946B-860C63E2FC4E}" type="pres">
      <dgm:prSet presAssocID="{99D8C950-C1C7-44F4-868A-593094346523}" presName="hierRoot2" presStyleCnt="0">
        <dgm:presLayoutVars>
          <dgm:hierBranch val="init"/>
        </dgm:presLayoutVars>
      </dgm:prSet>
      <dgm:spPr/>
    </dgm:pt>
    <dgm:pt modelId="{E2019566-594C-4AFB-9545-9CABB6350376}" type="pres">
      <dgm:prSet presAssocID="{99D8C950-C1C7-44F4-868A-593094346523}" presName="rootComposite" presStyleCnt="0"/>
      <dgm:spPr/>
    </dgm:pt>
    <dgm:pt modelId="{AC3B7567-E17C-4616-B13B-B968005CC325}" type="pres">
      <dgm:prSet presAssocID="{99D8C950-C1C7-44F4-868A-593094346523}" presName="rootText" presStyleLbl="node3" presStyleIdx="11" presStyleCnt="21">
        <dgm:presLayoutVars>
          <dgm:chPref val="3"/>
        </dgm:presLayoutVars>
      </dgm:prSet>
      <dgm:spPr/>
    </dgm:pt>
    <dgm:pt modelId="{CB897818-9E20-4FED-9C79-C9534C6409B7}" type="pres">
      <dgm:prSet presAssocID="{99D8C950-C1C7-44F4-868A-593094346523}" presName="rootConnector" presStyleLbl="node3" presStyleIdx="11" presStyleCnt="21"/>
      <dgm:spPr/>
    </dgm:pt>
    <dgm:pt modelId="{2D5D7037-ED88-4E92-80A6-E19D9C3B3FC7}" type="pres">
      <dgm:prSet presAssocID="{99D8C950-C1C7-44F4-868A-593094346523}" presName="hierChild4" presStyleCnt="0"/>
      <dgm:spPr/>
    </dgm:pt>
    <dgm:pt modelId="{C8ACA7AB-40CF-4D86-A742-60315544392D}" type="pres">
      <dgm:prSet presAssocID="{99D8C950-C1C7-44F4-868A-593094346523}" presName="hierChild5" presStyleCnt="0"/>
      <dgm:spPr/>
    </dgm:pt>
    <dgm:pt modelId="{A3BF67C6-5415-4CAA-A4DF-2226C0A83CD2}" type="pres">
      <dgm:prSet presAssocID="{C8165CA4-4D56-433C-A67E-C5BC2D78A250}" presName="hierChild5" presStyleCnt="0"/>
      <dgm:spPr/>
    </dgm:pt>
    <dgm:pt modelId="{E37B8652-A5FE-4897-A6EB-9646838B571F}" type="pres">
      <dgm:prSet presAssocID="{811FB9EA-4A46-4A8E-A9BD-76734CBAC699}" presName="Name37" presStyleLbl="parChTrans1D2" presStyleIdx="4" presStyleCnt="9"/>
      <dgm:spPr/>
    </dgm:pt>
    <dgm:pt modelId="{935EC6B5-8797-4DD7-8193-DD842A60BE1B}" type="pres">
      <dgm:prSet presAssocID="{1E5D43DC-DC07-44BD-AD32-9E2BB3692FCA}" presName="hierRoot2" presStyleCnt="0">
        <dgm:presLayoutVars>
          <dgm:hierBranch val="init"/>
        </dgm:presLayoutVars>
      </dgm:prSet>
      <dgm:spPr/>
    </dgm:pt>
    <dgm:pt modelId="{D5C47DEB-BCF7-4DF2-847C-E218F942772E}" type="pres">
      <dgm:prSet presAssocID="{1E5D43DC-DC07-44BD-AD32-9E2BB3692FCA}" presName="rootComposite" presStyleCnt="0"/>
      <dgm:spPr/>
    </dgm:pt>
    <dgm:pt modelId="{9D9B761B-B096-483C-AA40-43AB9E313A83}" type="pres">
      <dgm:prSet presAssocID="{1E5D43DC-DC07-44BD-AD32-9E2BB3692FCA}" presName="rootText" presStyleLbl="node2" presStyleIdx="4" presStyleCnt="9">
        <dgm:presLayoutVars>
          <dgm:chPref val="3"/>
        </dgm:presLayoutVars>
      </dgm:prSet>
      <dgm:spPr/>
    </dgm:pt>
    <dgm:pt modelId="{99309088-B883-41E4-AAF8-D8736698CBD3}" type="pres">
      <dgm:prSet presAssocID="{1E5D43DC-DC07-44BD-AD32-9E2BB3692FCA}" presName="rootConnector" presStyleLbl="node2" presStyleIdx="4" presStyleCnt="9"/>
      <dgm:spPr/>
    </dgm:pt>
    <dgm:pt modelId="{CE8C1730-12F7-4CF8-A8F1-D94C25F0BF74}" type="pres">
      <dgm:prSet presAssocID="{1E5D43DC-DC07-44BD-AD32-9E2BB3692FCA}" presName="hierChild4" presStyleCnt="0"/>
      <dgm:spPr/>
    </dgm:pt>
    <dgm:pt modelId="{40AAE539-A59E-473C-BF35-6D909CD7885F}" type="pres">
      <dgm:prSet presAssocID="{F5CD0A51-1B2A-4140-8E86-25C86C8FD7C8}" presName="Name37" presStyleLbl="parChTrans1D3" presStyleIdx="12" presStyleCnt="21"/>
      <dgm:spPr/>
    </dgm:pt>
    <dgm:pt modelId="{66847438-9D98-47A2-97BD-22D909031327}" type="pres">
      <dgm:prSet presAssocID="{5BBD324C-8650-4A56-8C91-E6B3B2272180}" presName="hierRoot2" presStyleCnt="0">
        <dgm:presLayoutVars>
          <dgm:hierBranch val="init"/>
        </dgm:presLayoutVars>
      </dgm:prSet>
      <dgm:spPr/>
    </dgm:pt>
    <dgm:pt modelId="{0E0A6ED4-00F2-4291-9008-E787BE35DA34}" type="pres">
      <dgm:prSet presAssocID="{5BBD324C-8650-4A56-8C91-E6B3B2272180}" presName="rootComposite" presStyleCnt="0"/>
      <dgm:spPr/>
    </dgm:pt>
    <dgm:pt modelId="{92B59F52-7992-41A0-9962-9E5CB5979070}" type="pres">
      <dgm:prSet presAssocID="{5BBD324C-8650-4A56-8C91-E6B3B2272180}" presName="rootText" presStyleLbl="node3" presStyleIdx="12" presStyleCnt="21">
        <dgm:presLayoutVars>
          <dgm:chPref val="3"/>
        </dgm:presLayoutVars>
      </dgm:prSet>
      <dgm:spPr/>
    </dgm:pt>
    <dgm:pt modelId="{8353E63F-C312-449A-94E0-7EC9AB1A4B30}" type="pres">
      <dgm:prSet presAssocID="{5BBD324C-8650-4A56-8C91-E6B3B2272180}" presName="rootConnector" presStyleLbl="node3" presStyleIdx="12" presStyleCnt="21"/>
      <dgm:spPr/>
    </dgm:pt>
    <dgm:pt modelId="{2A676843-39F1-4283-A8E9-A6927517B05C}" type="pres">
      <dgm:prSet presAssocID="{5BBD324C-8650-4A56-8C91-E6B3B2272180}" presName="hierChild4" presStyleCnt="0"/>
      <dgm:spPr/>
    </dgm:pt>
    <dgm:pt modelId="{58C624DB-BED8-4CF5-90D8-4D5B966556CD}" type="pres">
      <dgm:prSet presAssocID="{5BBD324C-8650-4A56-8C91-E6B3B2272180}" presName="hierChild5" presStyleCnt="0"/>
      <dgm:spPr/>
    </dgm:pt>
    <dgm:pt modelId="{731B0DF4-EFB2-440A-AF2C-9415D4FA5133}" type="pres">
      <dgm:prSet presAssocID="{CD0AF633-EE1D-44C1-A341-BFC5070BA699}" presName="Name37" presStyleLbl="parChTrans1D3" presStyleIdx="13" presStyleCnt="21"/>
      <dgm:spPr/>
    </dgm:pt>
    <dgm:pt modelId="{1B2C027D-5EA1-4C55-A925-0B9AD7BF1875}" type="pres">
      <dgm:prSet presAssocID="{9E040DCA-34B1-4ED1-87F8-FD6288A86F60}" presName="hierRoot2" presStyleCnt="0">
        <dgm:presLayoutVars>
          <dgm:hierBranch val="init"/>
        </dgm:presLayoutVars>
      </dgm:prSet>
      <dgm:spPr/>
    </dgm:pt>
    <dgm:pt modelId="{1AE71852-2C61-479C-852E-7D6A99C52AF1}" type="pres">
      <dgm:prSet presAssocID="{9E040DCA-34B1-4ED1-87F8-FD6288A86F60}" presName="rootComposite" presStyleCnt="0"/>
      <dgm:spPr/>
    </dgm:pt>
    <dgm:pt modelId="{F1864271-2BC1-48B1-85E7-AD7248A837D6}" type="pres">
      <dgm:prSet presAssocID="{9E040DCA-34B1-4ED1-87F8-FD6288A86F60}" presName="rootText" presStyleLbl="node3" presStyleIdx="13" presStyleCnt="21">
        <dgm:presLayoutVars>
          <dgm:chPref val="3"/>
        </dgm:presLayoutVars>
      </dgm:prSet>
      <dgm:spPr/>
    </dgm:pt>
    <dgm:pt modelId="{81B57F69-1C9F-4087-AF97-F19F6A71198D}" type="pres">
      <dgm:prSet presAssocID="{9E040DCA-34B1-4ED1-87F8-FD6288A86F60}" presName="rootConnector" presStyleLbl="node3" presStyleIdx="13" presStyleCnt="21"/>
      <dgm:spPr/>
    </dgm:pt>
    <dgm:pt modelId="{597F25FD-B230-482D-A818-621245EA594A}" type="pres">
      <dgm:prSet presAssocID="{9E040DCA-34B1-4ED1-87F8-FD6288A86F60}" presName="hierChild4" presStyleCnt="0"/>
      <dgm:spPr/>
    </dgm:pt>
    <dgm:pt modelId="{B71C6E3D-016B-493C-A898-1AD9628FA883}" type="pres">
      <dgm:prSet presAssocID="{9E040DCA-34B1-4ED1-87F8-FD6288A86F60}" presName="hierChild5" presStyleCnt="0"/>
      <dgm:spPr/>
    </dgm:pt>
    <dgm:pt modelId="{80FB5BB6-F236-4EF2-A012-F728CDBD2E6E}" type="pres">
      <dgm:prSet presAssocID="{6D5AF465-D53C-4E82-A6A0-DD4AB2C0FE21}" presName="Name37" presStyleLbl="parChTrans1D3" presStyleIdx="14" presStyleCnt="21"/>
      <dgm:spPr/>
    </dgm:pt>
    <dgm:pt modelId="{44623E59-C98D-4278-AE4D-392CC47BB459}" type="pres">
      <dgm:prSet presAssocID="{1A1D14DD-E50D-426C-848B-DB67EFCBBC70}" presName="hierRoot2" presStyleCnt="0">
        <dgm:presLayoutVars>
          <dgm:hierBranch val="init"/>
        </dgm:presLayoutVars>
      </dgm:prSet>
      <dgm:spPr/>
    </dgm:pt>
    <dgm:pt modelId="{EDD71C3D-AE22-466C-9A82-F3892ED06178}" type="pres">
      <dgm:prSet presAssocID="{1A1D14DD-E50D-426C-848B-DB67EFCBBC70}" presName="rootComposite" presStyleCnt="0"/>
      <dgm:spPr/>
    </dgm:pt>
    <dgm:pt modelId="{8BD624EC-BF08-4293-AD6D-E74C76CFC749}" type="pres">
      <dgm:prSet presAssocID="{1A1D14DD-E50D-426C-848B-DB67EFCBBC70}" presName="rootText" presStyleLbl="node3" presStyleIdx="14" presStyleCnt="21">
        <dgm:presLayoutVars>
          <dgm:chPref val="3"/>
        </dgm:presLayoutVars>
      </dgm:prSet>
      <dgm:spPr/>
    </dgm:pt>
    <dgm:pt modelId="{BF4E4926-E724-409E-BC44-9CC77AA69EFE}" type="pres">
      <dgm:prSet presAssocID="{1A1D14DD-E50D-426C-848B-DB67EFCBBC70}" presName="rootConnector" presStyleLbl="node3" presStyleIdx="14" presStyleCnt="21"/>
      <dgm:spPr/>
    </dgm:pt>
    <dgm:pt modelId="{69728F1D-D98D-4E50-A516-6FE9406B9DB9}" type="pres">
      <dgm:prSet presAssocID="{1A1D14DD-E50D-426C-848B-DB67EFCBBC70}" presName="hierChild4" presStyleCnt="0"/>
      <dgm:spPr/>
    </dgm:pt>
    <dgm:pt modelId="{2E1D36CF-B613-46D9-9A79-D8D347CD4BD6}" type="pres">
      <dgm:prSet presAssocID="{1A1D14DD-E50D-426C-848B-DB67EFCBBC70}" presName="hierChild5" presStyleCnt="0"/>
      <dgm:spPr/>
    </dgm:pt>
    <dgm:pt modelId="{74E6F196-E20C-4709-83B3-95552F5C89A2}" type="pres">
      <dgm:prSet presAssocID="{92F6D3D8-77A8-458B-9109-062A336422E5}" presName="Name37" presStyleLbl="parChTrans1D3" presStyleIdx="15" presStyleCnt="21"/>
      <dgm:spPr/>
    </dgm:pt>
    <dgm:pt modelId="{AEB88D4F-06DD-47FB-B5B1-1EE0249AF194}" type="pres">
      <dgm:prSet presAssocID="{FE4B2026-513B-4BBA-9599-5F10E2D30D0E}" presName="hierRoot2" presStyleCnt="0">
        <dgm:presLayoutVars>
          <dgm:hierBranch val="init"/>
        </dgm:presLayoutVars>
      </dgm:prSet>
      <dgm:spPr/>
    </dgm:pt>
    <dgm:pt modelId="{D7AC79B6-3559-4972-AD39-BF4CC8379D17}" type="pres">
      <dgm:prSet presAssocID="{FE4B2026-513B-4BBA-9599-5F10E2D30D0E}" presName="rootComposite" presStyleCnt="0"/>
      <dgm:spPr/>
    </dgm:pt>
    <dgm:pt modelId="{93EF4FAE-9B4A-47C4-98DB-1671B578EB5C}" type="pres">
      <dgm:prSet presAssocID="{FE4B2026-513B-4BBA-9599-5F10E2D30D0E}" presName="rootText" presStyleLbl="node3" presStyleIdx="15" presStyleCnt="21">
        <dgm:presLayoutVars>
          <dgm:chPref val="3"/>
        </dgm:presLayoutVars>
      </dgm:prSet>
      <dgm:spPr/>
    </dgm:pt>
    <dgm:pt modelId="{BBE1DA84-658B-406E-BA68-B09F0796D4A5}" type="pres">
      <dgm:prSet presAssocID="{FE4B2026-513B-4BBA-9599-5F10E2D30D0E}" presName="rootConnector" presStyleLbl="node3" presStyleIdx="15" presStyleCnt="21"/>
      <dgm:spPr/>
    </dgm:pt>
    <dgm:pt modelId="{EE66D2E5-DB1F-40B4-81F5-54CCA4AA42E9}" type="pres">
      <dgm:prSet presAssocID="{FE4B2026-513B-4BBA-9599-5F10E2D30D0E}" presName="hierChild4" presStyleCnt="0"/>
      <dgm:spPr/>
    </dgm:pt>
    <dgm:pt modelId="{5BBD803F-B79D-44D0-B588-8BDBD87CF61C}" type="pres">
      <dgm:prSet presAssocID="{FE4B2026-513B-4BBA-9599-5F10E2D30D0E}" presName="hierChild5" presStyleCnt="0"/>
      <dgm:spPr/>
    </dgm:pt>
    <dgm:pt modelId="{18360F57-307A-4D7F-AD75-274244C5E7F7}" type="pres">
      <dgm:prSet presAssocID="{0488E44C-0F3E-40DE-A8E9-D42B5E33C950}" presName="Name37" presStyleLbl="parChTrans1D3" presStyleIdx="16" presStyleCnt="21"/>
      <dgm:spPr/>
    </dgm:pt>
    <dgm:pt modelId="{8558CA5C-9738-43BF-8065-9B2AC502A06A}" type="pres">
      <dgm:prSet presAssocID="{C54E052A-22D6-4AFA-9C6C-22477710644C}" presName="hierRoot2" presStyleCnt="0">
        <dgm:presLayoutVars>
          <dgm:hierBranch val="init"/>
        </dgm:presLayoutVars>
      </dgm:prSet>
      <dgm:spPr/>
    </dgm:pt>
    <dgm:pt modelId="{7795977B-60D4-4C17-8ABF-5205A1A6849E}" type="pres">
      <dgm:prSet presAssocID="{C54E052A-22D6-4AFA-9C6C-22477710644C}" presName="rootComposite" presStyleCnt="0"/>
      <dgm:spPr/>
    </dgm:pt>
    <dgm:pt modelId="{4152362F-341A-478E-AD23-EE647A626A76}" type="pres">
      <dgm:prSet presAssocID="{C54E052A-22D6-4AFA-9C6C-22477710644C}" presName="rootText" presStyleLbl="node3" presStyleIdx="16" presStyleCnt="21">
        <dgm:presLayoutVars>
          <dgm:chPref val="3"/>
        </dgm:presLayoutVars>
      </dgm:prSet>
      <dgm:spPr/>
    </dgm:pt>
    <dgm:pt modelId="{E32C0F35-B32F-4C9F-91B2-C1FFDDA2A868}" type="pres">
      <dgm:prSet presAssocID="{C54E052A-22D6-4AFA-9C6C-22477710644C}" presName="rootConnector" presStyleLbl="node3" presStyleIdx="16" presStyleCnt="21"/>
      <dgm:spPr/>
    </dgm:pt>
    <dgm:pt modelId="{2EDDB7ED-5C73-4C41-904C-3E3EE0288963}" type="pres">
      <dgm:prSet presAssocID="{C54E052A-22D6-4AFA-9C6C-22477710644C}" presName="hierChild4" presStyleCnt="0"/>
      <dgm:spPr/>
    </dgm:pt>
    <dgm:pt modelId="{7A46B675-8D40-4120-AC10-CA87D6362444}" type="pres">
      <dgm:prSet presAssocID="{C54E052A-22D6-4AFA-9C6C-22477710644C}" presName="hierChild5" presStyleCnt="0"/>
      <dgm:spPr/>
    </dgm:pt>
    <dgm:pt modelId="{9B4B0199-1408-440E-AA56-A6A660721EAC}" type="pres">
      <dgm:prSet presAssocID="{0C8F278F-F590-400F-9C4A-9649D9255862}" presName="Name37" presStyleLbl="parChTrans1D3" presStyleIdx="17" presStyleCnt="21"/>
      <dgm:spPr/>
    </dgm:pt>
    <dgm:pt modelId="{4F773C2F-3DA2-49DF-B7D7-0782707BEDA3}" type="pres">
      <dgm:prSet presAssocID="{D7C234D0-89DB-4DA7-AF45-EB89142A24B6}" presName="hierRoot2" presStyleCnt="0">
        <dgm:presLayoutVars>
          <dgm:hierBranch val="init"/>
        </dgm:presLayoutVars>
      </dgm:prSet>
      <dgm:spPr/>
    </dgm:pt>
    <dgm:pt modelId="{E0F1B8CF-D1A2-412C-9007-449F213E70C4}" type="pres">
      <dgm:prSet presAssocID="{D7C234D0-89DB-4DA7-AF45-EB89142A24B6}" presName="rootComposite" presStyleCnt="0"/>
      <dgm:spPr/>
    </dgm:pt>
    <dgm:pt modelId="{84B19208-0FD5-4688-B0A7-9184F1201E89}" type="pres">
      <dgm:prSet presAssocID="{D7C234D0-89DB-4DA7-AF45-EB89142A24B6}" presName="rootText" presStyleLbl="node3" presStyleIdx="17" presStyleCnt="21">
        <dgm:presLayoutVars>
          <dgm:chPref val="3"/>
        </dgm:presLayoutVars>
      </dgm:prSet>
      <dgm:spPr/>
    </dgm:pt>
    <dgm:pt modelId="{863C22D0-AD1B-430A-ABA9-3CCDD34F9705}" type="pres">
      <dgm:prSet presAssocID="{D7C234D0-89DB-4DA7-AF45-EB89142A24B6}" presName="rootConnector" presStyleLbl="node3" presStyleIdx="17" presStyleCnt="21"/>
      <dgm:spPr/>
    </dgm:pt>
    <dgm:pt modelId="{FDDBB506-85CC-43F6-A80A-1E3F55119AD2}" type="pres">
      <dgm:prSet presAssocID="{D7C234D0-89DB-4DA7-AF45-EB89142A24B6}" presName="hierChild4" presStyleCnt="0"/>
      <dgm:spPr/>
    </dgm:pt>
    <dgm:pt modelId="{B586BC2F-FCFF-4D6C-A44A-53D464B54E42}" type="pres">
      <dgm:prSet presAssocID="{D7C234D0-89DB-4DA7-AF45-EB89142A24B6}" presName="hierChild5" presStyleCnt="0"/>
      <dgm:spPr/>
    </dgm:pt>
    <dgm:pt modelId="{B63D6778-1BF4-4137-8E07-DCA294237A96}" type="pres">
      <dgm:prSet presAssocID="{FBDCE553-3F28-40FF-A468-CBE5778970CE}" presName="Name37" presStyleLbl="parChTrans1D3" presStyleIdx="18" presStyleCnt="21"/>
      <dgm:spPr/>
    </dgm:pt>
    <dgm:pt modelId="{9805CB72-2A23-4445-9FC7-5BBBBC7AF416}" type="pres">
      <dgm:prSet presAssocID="{70303EA6-5920-4518-B054-873F983E0002}" presName="hierRoot2" presStyleCnt="0">
        <dgm:presLayoutVars>
          <dgm:hierBranch val="init"/>
        </dgm:presLayoutVars>
      </dgm:prSet>
      <dgm:spPr/>
    </dgm:pt>
    <dgm:pt modelId="{AF5D8B9C-C1A7-4374-9650-9A35C2F7A269}" type="pres">
      <dgm:prSet presAssocID="{70303EA6-5920-4518-B054-873F983E0002}" presName="rootComposite" presStyleCnt="0"/>
      <dgm:spPr/>
    </dgm:pt>
    <dgm:pt modelId="{DA4665AF-AAF2-4D98-A63B-61EFB19C8AB2}" type="pres">
      <dgm:prSet presAssocID="{70303EA6-5920-4518-B054-873F983E0002}" presName="rootText" presStyleLbl="node3" presStyleIdx="18" presStyleCnt="21">
        <dgm:presLayoutVars>
          <dgm:chPref val="3"/>
        </dgm:presLayoutVars>
      </dgm:prSet>
      <dgm:spPr/>
    </dgm:pt>
    <dgm:pt modelId="{03A24947-694F-4763-8EB1-E75996D49DB8}" type="pres">
      <dgm:prSet presAssocID="{70303EA6-5920-4518-B054-873F983E0002}" presName="rootConnector" presStyleLbl="node3" presStyleIdx="18" presStyleCnt="21"/>
      <dgm:spPr/>
    </dgm:pt>
    <dgm:pt modelId="{78CE1DE1-50EE-4500-937A-CAD56AA75D30}" type="pres">
      <dgm:prSet presAssocID="{70303EA6-5920-4518-B054-873F983E0002}" presName="hierChild4" presStyleCnt="0"/>
      <dgm:spPr/>
    </dgm:pt>
    <dgm:pt modelId="{A2F0339B-3A1E-4DBF-B540-E50C7E667A42}" type="pres">
      <dgm:prSet presAssocID="{70303EA6-5920-4518-B054-873F983E0002}" presName="hierChild5" presStyleCnt="0"/>
      <dgm:spPr/>
    </dgm:pt>
    <dgm:pt modelId="{86739802-C5C6-4282-B10E-BECF1A222A34}" type="pres">
      <dgm:prSet presAssocID="{1E5D43DC-DC07-44BD-AD32-9E2BB3692FCA}" presName="hierChild5" presStyleCnt="0"/>
      <dgm:spPr/>
    </dgm:pt>
    <dgm:pt modelId="{D93AD1D2-7737-49DD-B642-C9225B73C64A}" type="pres">
      <dgm:prSet presAssocID="{66202515-48DF-4780-A462-C4802D3335E4}" presName="Name37" presStyleLbl="parChTrans1D2" presStyleIdx="5" presStyleCnt="9"/>
      <dgm:spPr/>
    </dgm:pt>
    <dgm:pt modelId="{0C8B9485-53C4-4978-90D8-20C295518C46}" type="pres">
      <dgm:prSet presAssocID="{CB5047CE-CD2D-462C-BDA2-3B629CE2B0FB}" presName="hierRoot2" presStyleCnt="0">
        <dgm:presLayoutVars>
          <dgm:hierBranch val="init"/>
        </dgm:presLayoutVars>
      </dgm:prSet>
      <dgm:spPr/>
    </dgm:pt>
    <dgm:pt modelId="{3D258956-F7BA-4142-9FD2-87BB4409C35B}" type="pres">
      <dgm:prSet presAssocID="{CB5047CE-CD2D-462C-BDA2-3B629CE2B0FB}" presName="rootComposite" presStyleCnt="0"/>
      <dgm:spPr/>
    </dgm:pt>
    <dgm:pt modelId="{1FD09FC1-12E1-4D28-9B40-3A8EE7357D4B}" type="pres">
      <dgm:prSet presAssocID="{CB5047CE-CD2D-462C-BDA2-3B629CE2B0FB}" presName="rootText" presStyleLbl="node2" presStyleIdx="5" presStyleCnt="9">
        <dgm:presLayoutVars>
          <dgm:chPref val="3"/>
        </dgm:presLayoutVars>
      </dgm:prSet>
      <dgm:spPr/>
    </dgm:pt>
    <dgm:pt modelId="{F5A48904-5E5D-438A-A8FA-ADF27F4BE36B}" type="pres">
      <dgm:prSet presAssocID="{CB5047CE-CD2D-462C-BDA2-3B629CE2B0FB}" presName="rootConnector" presStyleLbl="node2" presStyleIdx="5" presStyleCnt="9"/>
      <dgm:spPr/>
    </dgm:pt>
    <dgm:pt modelId="{89A08A58-F0CD-4EA6-B1A0-C99F76DDCB02}" type="pres">
      <dgm:prSet presAssocID="{CB5047CE-CD2D-462C-BDA2-3B629CE2B0FB}" presName="hierChild4" presStyleCnt="0"/>
      <dgm:spPr/>
    </dgm:pt>
    <dgm:pt modelId="{E348A4DC-E78B-4171-A0C3-8A37027B7680}" type="pres">
      <dgm:prSet presAssocID="{CB5047CE-CD2D-462C-BDA2-3B629CE2B0FB}" presName="hierChild5" presStyleCnt="0"/>
      <dgm:spPr/>
    </dgm:pt>
    <dgm:pt modelId="{318AFCB2-DCEA-444D-94FC-B04E6FCA11FF}" type="pres">
      <dgm:prSet presAssocID="{556DB546-CD32-4806-81DC-853674D42366}" presName="Name37" presStyleLbl="parChTrans1D2" presStyleIdx="6" presStyleCnt="9"/>
      <dgm:spPr/>
    </dgm:pt>
    <dgm:pt modelId="{494416B3-578E-4231-9241-467B9DDEB1C0}" type="pres">
      <dgm:prSet presAssocID="{ED39272B-53EC-4082-88F3-1E149BC7C1F4}" presName="hierRoot2" presStyleCnt="0">
        <dgm:presLayoutVars>
          <dgm:hierBranch val="init"/>
        </dgm:presLayoutVars>
      </dgm:prSet>
      <dgm:spPr/>
    </dgm:pt>
    <dgm:pt modelId="{4E9BB4AA-B7ED-4E8F-96DC-DB4DC93534E9}" type="pres">
      <dgm:prSet presAssocID="{ED39272B-53EC-4082-88F3-1E149BC7C1F4}" presName="rootComposite" presStyleCnt="0"/>
      <dgm:spPr/>
    </dgm:pt>
    <dgm:pt modelId="{32E0F2D5-88EE-452C-8355-CC3BD922ACCA}" type="pres">
      <dgm:prSet presAssocID="{ED39272B-53EC-4082-88F3-1E149BC7C1F4}" presName="rootText" presStyleLbl="node2" presStyleIdx="6" presStyleCnt="9">
        <dgm:presLayoutVars>
          <dgm:chPref val="3"/>
        </dgm:presLayoutVars>
      </dgm:prSet>
      <dgm:spPr/>
    </dgm:pt>
    <dgm:pt modelId="{B931A91E-C272-4634-9012-E0FF664B7869}" type="pres">
      <dgm:prSet presAssocID="{ED39272B-53EC-4082-88F3-1E149BC7C1F4}" presName="rootConnector" presStyleLbl="node2" presStyleIdx="6" presStyleCnt="9"/>
      <dgm:spPr/>
    </dgm:pt>
    <dgm:pt modelId="{11D6D046-8C5D-4F73-B2E0-5B973F6B8155}" type="pres">
      <dgm:prSet presAssocID="{ED39272B-53EC-4082-88F3-1E149BC7C1F4}" presName="hierChild4" presStyleCnt="0"/>
      <dgm:spPr/>
    </dgm:pt>
    <dgm:pt modelId="{7BE61DEF-1717-4FFB-AD34-4CF43F7ABFC3}" type="pres">
      <dgm:prSet presAssocID="{ED39272B-53EC-4082-88F3-1E149BC7C1F4}" presName="hierChild5" presStyleCnt="0"/>
      <dgm:spPr/>
    </dgm:pt>
    <dgm:pt modelId="{DD21AA02-2794-4042-BAC0-9847273AD81B}" type="pres">
      <dgm:prSet presAssocID="{E8272A40-191A-49F7-84B1-A429E8E2051E}" presName="Name37" presStyleLbl="parChTrans1D2" presStyleIdx="7" presStyleCnt="9"/>
      <dgm:spPr/>
    </dgm:pt>
    <dgm:pt modelId="{8C81A12C-842B-44DA-BA07-750263DA9A35}" type="pres">
      <dgm:prSet presAssocID="{2DA1E3D1-992D-447D-9465-13702E700449}" presName="hierRoot2" presStyleCnt="0">
        <dgm:presLayoutVars>
          <dgm:hierBranch val="init"/>
        </dgm:presLayoutVars>
      </dgm:prSet>
      <dgm:spPr/>
    </dgm:pt>
    <dgm:pt modelId="{AE818BFB-955F-4736-BD28-7CE7B9DF21F1}" type="pres">
      <dgm:prSet presAssocID="{2DA1E3D1-992D-447D-9465-13702E700449}" presName="rootComposite" presStyleCnt="0"/>
      <dgm:spPr/>
    </dgm:pt>
    <dgm:pt modelId="{8E02A317-EF07-43EA-B405-5731F6B9184D}" type="pres">
      <dgm:prSet presAssocID="{2DA1E3D1-992D-447D-9465-13702E700449}" presName="rootText" presStyleLbl="node2" presStyleIdx="7" presStyleCnt="9">
        <dgm:presLayoutVars>
          <dgm:chPref val="3"/>
        </dgm:presLayoutVars>
      </dgm:prSet>
      <dgm:spPr/>
    </dgm:pt>
    <dgm:pt modelId="{2645218E-0F79-4C00-ABC3-907A572C0A3F}" type="pres">
      <dgm:prSet presAssocID="{2DA1E3D1-992D-447D-9465-13702E700449}" presName="rootConnector" presStyleLbl="node2" presStyleIdx="7" presStyleCnt="9"/>
      <dgm:spPr/>
    </dgm:pt>
    <dgm:pt modelId="{FF32521D-8D6B-4023-B2D9-8A39D5EBDC82}" type="pres">
      <dgm:prSet presAssocID="{2DA1E3D1-992D-447D-9465-13702E700449}" presName="hierChild4" presStyleCnt="0"/>
      <dgm:spPr/>
    </dgm:pt>
    <dgm:pt modelId="{4567C05B-D299-4355-AF8D-2C3B55BD3EE0}" type="pres">
      <dgm:prSet presAssocID="{4302BE14-9A23-4895-99BC-67E333A56356}" presName="Name37" presStyleLbl="parChTrans1D3" presStyleIdx="19" presStyleCnt="21"/>
      <dgm:spPr/>
    </dgm:pt>
    <dgm:pt modelId="{3FD8116C-AC30-4340-A8FB-30BB2EBE2BEC}" type="pres">
      <dgm:prSet presAssocID="{CDC9F4C8-5BC0-44CB-9B93-DC09D7A7BAC9}" presName="hierRoot2" presStyleCnt="0">
        <dgm:presLayoutVars>
          <dgm:hierBranch val="init"/>
        </dgm:presLayoutVars>
      </dgm:prSet>
      <dgm:spPr/>
    </dgm:pt>
    <dgm:pt modelId="{DBE56BB3-5B0D-4320-BED6-58471FA9ED47}" type="pres">
      <dgm:prSet presAssocID="{CDC9F4C8-5BC0-44CB-9B93-DC09D7A7BAC9}" presName="rootComposite" presStyleCnt="0"/>
      <dgm:spPr/>
    </dgm:pt>
    <dgm:pt modelId="{0063507A-C8BF-4535-A1F2-087D1692C55E}" type="pres">
      <dgm:prSet presAssocID="{CDC9F4C8-5BC0-44CB-9B93-DC09D7A7BAC9}" presName="rootText" presStyleLbl="node3" presStyleIdx="19" presStyleCnt="21">
        <dgm:presLayoutVars>
          <dgm:chPref val="3"/>
        </dgm:presLayoutVars>
      </dgm:prSet>
      <dgm:spPr/>
    </dgm:pt>
    <dgm:pt modelId="{59495C70-EB1C-4016-8B15-F46A14D840AD}" type="pres">
      <dgm:prSet presAssocID="{CDC9F4C8-5BC0-44CB-9B93-DC09D7A7BAC9}" presName="rootConnector" presStyleLbl="node3" presStyleIdx="19" presStyleCnt="21"/>
      <dgm:spPr/>
    </dgm:pt>
    <dgm:pt modelId="{BC27E153-27E0-4F60-BCD1-6AAF1B8B92B3}" type="pres">
      <dgm:prSet presAssocID="{CDC9F4C8-5BC0-44CB-9B93-DC09D7A7BAC9}" presName="hierChild4" presStyleCnt="0"/>
      <dgm:spPr/>
    </dgm:pt>
    <dgm:pt modelId="{D1FF7664-162D-4C68-B94B-6F4001F1A247}" type="pres">
      <dgm:prSet presAssocID="{CDC9F4C8-5BC0-44CB-9B93-DC09D7A7BAC9}" presName="hierChild5" presStyleCnt="0"/>
      <dgm:spPr/>
    </dgm:pt>
    <dgm:pt modelId="{5E69545F-7478-429C-869C-2BF6E0EDFA0D}" type="pres">
      <dgm:prSet presAssocID="{3ABF6315-6DE1-4D11-9F6B-2826DACC805B}" presName="Name37" presStyleLbl="parChTrans1D3" presStyleIdx="20" presStyleCnt="21"/>
      <dgm:spPr/>
    </dgm:pt>
    <dgm:pt modelId="{DB9B923C-E896-4A3A-92DF-2AC7827AF058}" type="pres">
      <dgm:prSet presAssocID="{FE46320F-3634-4B9C-8D49-229304EEE440}" presName="hierRoot2" presStyleCnt="0">
        <dgm:presLayoutVars>
          <dgm:hierBranch val="init"/>
        </dgm:presLayoutVars>
      </dgm:prSet>
      <dgm:spPr/>
    </dgm:pt>
    <dgm:pt modelId="{70028FA0-9700-4D3E-84F1-01341B3E1870}" type="pres">
      <dgm:prSet presAssocID="{FE46320F-3634-4B9C-8D49-229304EEE440}" presName="rootComposite" presStyleCnt="0"/>
      <dgm:spPr/>
    </dgm:pt>
    <dgm:pt modelId="{68C6DBB7-8884-421F-9451-EB40D7D0E751}" type="pres">
      <dgm:prSet presAssocID="{FE46320F-3634-4B9C-8D49-229304EEE440}" presName="rootText" presStyleLbl="node3" presStyleIdx="20" presStyleCnt="21">
        <dgm:presLayoutVars>
          <dgm:chPref val="3"/>
        </dgm:presLayoutVars>
      </dgm:prSet>
      <dgm:spPr/>
    </dgm:pt>
    <dgm:pt modelId="{D4369FD0-C5F0-49C3-A898-47B83F4D07A8}" type="pres">
      <dgm:prSet presAssocID="{FE46320F-3634-4B9C-8D49-229304EEE440}" presName="rootConnector" presStyleLbl="node3" presStyleIdx="20" presStyleCnt="21"/>
      <dgm:spPr/>
    </dgm:pt>
    <dgm:pt modelId="{FF12A326-6D8C-4F2E-BAA0-5D7B660A51AC}" type="pres">
      <dgm:prSet presAssocID="{FE46320F-3634-4B9C-8D49-229304EEE440}" presName="hierChild4" presStyleCnt="0"/>
      <dgm:spPr/>
    </dgm:pt>
    <dgm:pt modelId="{FB6243F6-845E-4715-9B33-A43EE76F2EFE}" type="pres">
      <dgm:prSet presAssocID="{FE46320F-3634-4B9C-8D49-229304EEE440}" presName="hierChild5" presStyleCnt="0"/>
      <dgm:spPr/>
    </dgm:pt>
    <dgm:pt modelId="{7D8D351E-6618-4FC5-9E30-D9C445A4EDB2}" type="pres">
      <dgm:prSet presAssocID="{2DA1E3D1-992D-447D-9465-13702E700449}" presName="hierChild5" presStyleCnt="0"/>
      <dgm:spPr/>
    </dgm:pt>
    <dgm:pt modelId="{FE6F7DE3-8FC6-4A6D-9C94-702F15C84231}" type="pres">
      <dgm:prSet presAssocID="{FC44B6A8-8D17-41FB-A4F9-BB1F5FA8066A}" presName="Name37" presStyleLbl="parChTrans1D2" presStyleIdx="8" presStyleCnt="9"/>
      <dgm:spPr/>
    </dgm:pt>
    <dgm:pt modelId="{0A4FE58D-85B8-41C0-8CDA-611CF3FE3E8A}" type="pres">
      <dgm:prSet presAssocID="{A507521C-6C7B-4CBF-8C6A-69584BECAB54}" presName="hierRoot2" presStyleCnt="0">
        <dgm:presLayoutVars>
          <dgm:hierBranch val="init"/>
        </dgm:presLayoutVars>
      </dgm:prSet>
      <dgm:spPr/>
    </dgm:pt>
    <dgm:pt modelId="{540E4AAE-DECF-4B7D-B92A-EFFFEB11FB4D}" type="pres">
      <dgm:prSet presAssocID="{A507521C-6C7B-4CBF-8C6A-69584BECAB54}" presName="rootComposite" presStyleCnt="0"/>
      <dgm:spPr/>
    </dgm:pt>
    <dgm:pt modelId="{683BD867-ADB4-4B68-B691-1A951457E99D}" type="pres">
      <dgm:prSet presAssocID="{A507521C-6C7B-4CBF-8C6A-69584BECAB54}" presName="rootText" presStyleLbl="node2" presStyleIdx="8" presStyleCnt="9">
        <dgm:presLayoutVars>
          <dgm:chPref val="3"/>
        </dgm:presLayoutVars>
      </dgm:prSet>
      <dgm:spPr/>
    </dgm:pt>
    <dgm:pt modelId="{AA214D44-D6CC-49BD-A28B-D80491DCB09C}" type="pres">
      <dgm:prSet presAssocID="{A507521C-6C7B-4CBF-8C6A-69584BECAB54}" presName="rootConnector" presStyleLbl="node2" presStyleIdx="8" presStyleCnt="9"/>
      <dgm:spPr/>
    </dgm:pt>
    <dgm:pt modelId="{A74C7753-E7C9-4034-9F3D-DE1E6C6A38C0}" type="pres">
      <dgm:prSet presAssocID="{A507521C-6C7B-4CBF-8C6A-69584BECAB54}" presName="hierChild4" presStyleCnt="0"/>
      <dgm:spPr/>
    </dgm:pt>
    <dgm:pt modelId="{19FC341B-D147-4DD1-987A-1AB102D2E042}" type="pres">
      <dgm:prSet presAssocID="{A507521C-6C7B-4CBF-8C6A-69584BECAB54}" presName="hierChild5" presStyleCnt="0"/>
      <dgm:spPr/>
    </dgm:pt>
    <dgm:pt modelId="{2F0FDC34-BAEE-404F-BBD0-62F98713C0E2}" type="pres">
      <dgm:prSet presAssocID="{4A0F5DD5-0927-4016-A8B7-BE5F1CEB3052}" presName="hierChild3" presStyleCnt="0"/>
      <dgm:spPr/>
    </dgm:pt>
  </dgm:ptLst>
  <dgm:cxnLst>
    <dgm:cxn modelId="{FB906201-97F6-4C0E-9824-0F92147DFF0C}" type="presOf" srcId="{3E4B1E7B-73D2-497C-98E9-61AB3B09F07D}" destId="{81A7F9D6-8854-4CEF-9519-A961D483B814}" srcOrd="0" destOrd="0" presId="urn:microsoft.com/office/officeart/2005/8/layout/orgChart1"/>
    <dgm:cxn modelId="{14AE8601-130C-4093-8D59-B4560453BFF7}" srcId="{C8165CA4-4D56-433C-A67E-C5BC2D78A250}" destId="{3E4B1E7B-73D2-497C-98E9-61AB3B09F07D}" srcOrd="0" destOrd="0" parTransId="{BA610270-051D-4FA7-AC2A-3523ED6FA851}" sibTransId="{0B72768A-1246-4993-A1C2-36F7F276BEE6}"/>
    <dgm:cxn modelId="{A31FC501-F4AA-4FD2-980B-C913644279A9}" type="presOf" srcId="{E90D0BCB-D401-4D06-9543-8D7FA6B8600B}" destId="{48C155F4-DA28-4184-A924-51034BF6494A}" srcOrd="0" destOrd="0" presId="urn:microsoft.com/office/officeart/2005/8/layout/orgChart1"/>
    <dgm:cxn modelId="{AD612102-9A3F-483A-A027-704089C77F87}" srcId="{9546237A-6749-42D8-A1CA-57E733ECEBEC}" destId="{9C371394-4B57-4F6F-8A18-4B06FABCEE19}" srcOrd="1" destOrd="0" parTransId="{3A235525-F2F2-4902-91E9-26A59132E819}" sibTransId="{D0DEB78D-050B-4F13-BE2E-8CB461F20553}"/>
    <dgm:cxn modelId="{38B6DD02-C5AE-4223-8C35-86876D361C73}" type="presOf" srcId="{70303EA6-5920-4518-B054-873F983E0002}" destId="{03A24947-694F-4763-8EB1-E75996D49DB8}" srcOrd="1" destOrd="0" presId="urn:microsoft.com/office/officeart/2005/8/layout/orgChart1"/>
    <dgm:cxn modelId="{C8D3C00B-434E-4755-9E5B-5A87ADB7C7A8}" type="presOf" srcId="{DB5ED17A-E573-45C9-8FFD-CCBDA99FD21E}" destId="{581FD13D-BEF1-44C8-9FB8-6F2D23D7BB63}" srcOrd="0" destOrd="0" presId="urn:microsoft.com/office/officeart/2005/8/layout/orgChart1"/>
    <dgm:cxn modelId="{37D86D0F-D125-4E4A-85F3-2F3A782011F6}" type="presOf" srcId="{3ABF6315-6DE1-4D11-9F6B-2826DACC805B}" destId="{5E69545F-7478-429C-869C-2BF6E0EDFA0D}" srcOrd="0" destOrd="0" presId="urn:microsoft.com/office/officeart/2005/8/layout/orgChart1"/>
    <dgm:cxn modelId="{76BFEA0F-94F4-49CD-8C7E-1BA03A26536C}" srcId="{FAC8CB5E-85DC-45B3-910F-F61D3C3E4E54}" destId="{E90D0BCB-D401-4D06-9543-8D7FA6B8600B}" srcOrd="3" destOrd="0" parTransId="{C134545B-BA5E-4129-8022-16F88E081134}" sibTransId="{9A7E8D5E-AB41-4F57-A75A-6A9829974379}"/>
    <dgm:cxn modelId="{B1918B10-5060-4598-B670-FCCCF5EBC018}" type="presOf" srcId="{1E5D43DC-DC07-44BD-AD32-9E2BB3692FCA}" destId="{9D9B761B-B096-483C-AA40-43AB9E313A83}" srcOrd="0" destOrd="0" presId="urn:microsoft.com/office/officeart/2005/8/layout/orgChart1"/>
    <dgm:cxn modelId="{2A6FF312-DE16-4160-B2F1-6D245D9A9C5D}" type="presOf" srcId="{C8165CA4-4D56-433C-A67E-C5BC2D78A250}" destId="{C75C64DB-4D0D-46C7-89F4-5666C32FDE75}" srcOrd="1" destOrd="0" presId="urn:microsoft.com/office/officeart/2005/8/layout/orgChart1"/>
    <dgm:cxn modelId="{8F447318-8C9E-420F-94D8-B61CC044CE58}" type="presOf" srcId="{3A235525-F2F2-4902-91E9-26A59132E819}" destId="{6B682552-A60A-4815-A108-7432C4D89C50}" srcOrd="0" destOrd="0" presId="urn:microsoft.com/office/officeart/2005/8/layout/orgChart1"/>
    <dgm:cxn modelId="{78CF1C19-85D4-4D3B-B217-8F450F0298EB}" type="presOf" srcId="{5BBD324C-8650-4A56-8C91-E6B3B2272180}" destId="{92B59F52-7992-41A0-9962-9E5CB5979070}" srcOrd="0" destOrd="0" presId="urn:microsoft.com/office/officeart/2005/8/layout/orgChart1"/>
    <dgm:cxn modelId="{BFFD5119-28C8-47AC-9D02-150E0746A58A}" type="presOf" srcId="{811FB9EA-4A46-4A8E-A9BD-76734CBAC699}" destId="{E37B8652-A5FE-4897-A6EB-9646838B571F}" srcOrd="0" destOrd="0" presId="urn:microsoft.com/office/officeart/2005/8/layout/orgChart1"/>
    <dgm:cxn modelId="{A3381A1B-3CC6-4709-A978-375EC0A024CA}" srcId="{4A0F5DD5-0927-4016-A8B7-BE5F1CEB3052}" destId="{A507521C-6C7B-4CBF-8C6A-69584BECAB54}" srcOrd="8" destOrd="0" parTransId="{FC44B6A8-8D17-41FB-A4F9-BB1F5FA8066A}" sibTransId="{07F15980-4DF0-47CA-9245-4D7761687163}"/>
    <dgm:cxn modelId="{EDF21A1B-DEA4-4F19-89C2-527B4CDC18EF}" type="presOf" srcId="{D7C234D0-89DB-4DA7-AF45-EB89142A24B6}" destId="{84B19208-0FD5-4688-B0A7-9184F1201E89}" srcOrd="0" destOrd="0" presId="urn:microsoft.com/office/officeart/2005/8/layout/orgChart1"/>
    <dgm:cxn modelId="{3ADBA81B-F7A1-4784-BF21-C6FB4A469A59}" type="presOf" srcId="{574056CE-8C2B-4499-8BF1-5634AAB73312}" destId="{7BFB08B3-E183-478F-8296-6A472F8CB8CC}" srcOrd="0" destOrd="0" presId="urn:microsoft.com/office/officeart/2005/8/layout/orgChart1"/>
    <dgm:cxn modelId="{861EF31B-F3F7-47EF-B8FA-9260170F8EFC}" type="presOf" srcId="{4E0F0C6E-2750-4AB4-A827-1E990E0097CC}" destId="{B474CCEB-06BF-46B1-B086-82871E15B819}" srcOrd="1" destOrd="0" presId="urn:microsoft.com/office/officeart/2005/8/layout/orgChart1"/>
    <dgm:cxn modelId="{699AD21C-970F-4581-AE3F-B0B0B43E0280}" type="presOf" srcId="{4A0F5DD5-0927-4016-A8B7-BE5F1CEB3052}" destId="{BD5D66C2-164A-4718-9395-A98E3F599EAF}" srcOrd="1" destOrd="0" presId="urn:microsoft.com/office/officeart/2005/8/layout/orgChart1"/>
    <dgm:cxn modelId="{1A409826-E428-46A9-8618-C8B6AA747702}" type="presOf" srcId="{D169A854-1BD0-4C3D-A982-E09ECC9ED6B9}" destId="{68078099-4A23-494E-86BE-276708078ED6}" srcOrd="0" destOrd="0" presId="urn:microsoft.com/office/officeart/2005/8/layout/orgChart1"/>
    <dgm:cxn modelId="{EA610C29-18CE-44B8-B241-3EF0AC58C65A}" type="presOf" srcId="{5117E15B-DE17-4977-9CC4-6D18BB248832}" destId="{5CE4505D-698C-4359-8199-A55BA6A2458E}" srcOrd="0" destOrd="0" presId="urn:microsoft.com/office/officeart/2005/8/layout/orgChart1"/>
    <dgm:cxn modelId="{DD9D3D29-26D3-48C1-8C1C-AB91EA64C9E7}" type="presOf" srcId="{99D8C950-C1C7-44F4-868A-593094346523}" destId="{CB897818-9E20-4FED-9C79-C9534C6409B7}" srcOrd="1" destOrd="0" presId="urn:microsoft.com/office/officeart/2005/8/layout/orgChart1"/>
    <dgm:cxn modelId="{E5281130-9178-4356-AB6B-4B53000EBCF0}" srcId="{2DA1E3D1-992D-447D-9465-13702E700449}" destId="{FE46320F-3634-4B9C-8D49-229304EEE440}" srcOrd="1" destOrd="0" parTransId="{3ABF6315-6DE1-4D11-9F6B-2826DACC805B}" sibTransId="{8D7A2F15-4DF7-4A2B-B18A-37A99C8DDE27}"/>
    <dgm:cxn modelId="{C717B731-AAB8-49C4-A80D-F6CD6EC13BC4}" type="presOf" srcId="{FE4B2026-513B-4BBA-9599-5F10E2D30D0E}" destId="{BBE1DA84-658B-406E-BA68-B09F0796D4A5}" srcOrd="1" destOrd="0" presId="urn:microsoft.com/office/officeart/2005/8/layout/orgChart1"/>
    <dgm:cxn modelId="{2D731732-5F10-4324-BD17-B92088C704EC}" type="presOf" srcId="{C8165CA4-4D56-433C-A67E-C5BC2D78A250}" destId="{368E0323-FBA6-4214-AACA-5737DEB29DE3}" srcOrd="0" destOrd="0" presId="urn:microsoft.com/office/officeart/2005/8/layout/orgChart1"/>
    <dgm:cxn modelId="{3FB72A32-000C-4462-85EF-6602AD12A3E4}" type="presOf" srcId="{5868A019-7C12-4A72-A2B7-C2122A97CE95}" destId="{2A176C8C-8803-4415-BEC2-CC275EF3E82E}" srcOrd="1" destOrd="0" presId="urn:microsoft.com/office/officeart/2005/8/layout/orgChart1"/>
    <dgm:cxn modelId="{F15C3432-3BA9-4CA4-8067-E4CA299393CC}" srcId="{1E5D43DC-DC07-44BD-AD32-9E2BB3692FCA}" destId="{9E040DCA-34B1-4ED1-87F8-FD6288A86F60}" srcOrd="1" destOrd="0" parTransId="{CD0AF633-EE1D-44C1-A341-BFC5070BA699}" sibTransId="{96BF19F8-02FA-49FB-A9AC-B7CF4682DB2B}"/>
    <dgm:cxn modelId="{3CD9D833-B13F-4487-ACD7-E011C229190B}" type="presOf" srcId="{21B49F66-37B8-4586-BC49-181539114449}" destId="{9F466237-3B43-4EB4-990B-E2C1618165AC}" srcOrd="1" destOrd="0" presId="urn:microsoft.com/office/officeart/2005/8/layout/orgChart1"/>
    <dgm:cxn modelId="{873AD734-ADFF-4A1F-A846-CAD6A4723466}" type="presOf" srcId="{A507521C-6C7B-4CBF-8C6A-69584BECAB54}" destId="{AA214D44-D6CC-49BD-A28B-D80491DCB09C}" srcOrd="1" destOrd="0" presId="urn:microsoft.com/office/officeart/2005/8/layout/orgChart1"/>
    <dgm:cxn modelId="{EB7C4C36-3A33-4781-B19E-B8C025BC269C}" type="presOf" srcId="{9B07CB49-FDD4-47EA-8FCA-2230756CB2C9}" destId="{1FF80608-7936-40C1-8598-AA3417B2ECEA}" srcOrd="0" destOrd="0" presId="urn:microsoft.com/office/officeart/2005/8/layout/orgChart1"/>
    <dgm:cxn modelId="{3DFB5638-B1ED-4E7C-8844-CDE7B6D876BD}" type="presOf" srcId="{A2893C87-D904-4BC3-9DF2-F0F5EAC31E84}" destId="{6B0F685D-316F-448B-9571-25849D331083}" srcOrd="0" destOrd="0" presId="urn:microsoft.com/office/officeart/2005/8/layout/orgChart1"/>
    <dgm:cxn modelId="{C51AA138-1126-41BD-BCF9-D9083133EFD8}" type="presOf" srcId="{21DA6EDE-95E9-4CCF-A74F-1619EA1B9B1E}" destId="{37675F75-E333-4E33-98F7-FDD3F53B56B5}" srcOrd="1" destOrd="0" presId="urn:microsoft.com/office/officeart/2005/8/layout/orgChart1"/>
    <dgm:cxn modelId="{2AC01F3C-AD6E-4984-8925-C7E86A0A2220}" type="presOf" srcId="{4644C8E3-C517-4515-821F-F4F468194A8F}" destId="{566EC893-B02D-438E-9B95-23CF9E45BBFF}" srcOrd="0" destOrd="0" presId="urn:microsoft.com/office/officeart/2005/8/layout/orgChart1"/>
    <dgm:cxn modelId="{9307C43D-3576-4FEC-8AC4-01F5785E2898}" type="presOf" srcId="{4A0F5DD5-0927-4016-A8B7-BE5F1CEB3052}" destId="{04A34245-B72F-46BA-937D-918D8196F468}" srcOrd="0" destOrd="0" presId="urn:microsoft.com/office/officeart/2005/8/layout/orgChart1"/>
    <dgm:cxn modelId="{6EC8BB3E-F11C-432B-80B9-D546C1E5D043}" srcId="{4A0F5DD5-0927-4016-A8B7-BE5F1CEB3052}" destId="{9546237A-6749-42D8-A1CA-57E733ECEBEC}" srcOrd="2" destOrd="0" parTransId="{0BE96735-2B93-4EF0-BF31-F587860739E5}" sibTransId="{0323822D-A139-4F02-9948-FCEC088AEBB5}"/>
    <dgm:cxn modelId="{5A8A8140-8A77-42D0-BF79-AC5FB4B660F8}" type="presOf" srcId="{9546237A-6749-42D8-A1CA-57E733ECEBEC}" destId="{2E9AC4EC-C51A-4C93-AF1B-592E69204630}" srcOrd="1" destOrd="0" presId="urn:microsoft.com/office/officeart/2005/8/layout/orgChart1"/>
    <dgm:cxn modelId="{4A8A375E-9020-4254-AF2A-4899A84A91FB}" type="presOf" srcId="{C3BF41C9-151C-40BA-AFA0-90D701279498}" destId="{9A1EC267-A657-4368-AF99-5B41AAA0A981}" srcOrd="0" destOrd="0" presId="urn:microsoft.com/office/officeart/2005/8/layout/orgChart1"/>
    <dgm:cxn modelId="{E6842C61-3E4A-41E5-BF99-5938889111B7}" type="presOf" srcId="{E8272A40-191A-49F7-84B1-A429E8E2051E}" destId="{DD21AA02-2794-4042-BAC0-9847273AD81B}" srcOrd="0" destOrd="0" presId="urn:microsoft.com/office/officeart/2005/8/layout/orgChart1"/>
    <dgm:cxn modelId="{60A0A842-4001-4B35-961D-C954BE4E43A1}" type="presOf" srcId="{574056CE-8C2B-4499-8BF1-5634AAB73312}" destId="{52503919-211E-44C0-B6B5-93AC23AA2F4B}" srcOrd="1" destOrd="0" presId="urn:microsoft.com/office/officeart/2005/8/layout/orgChart1"/>
    <dgm:cxn modelId="{93954043-0C11-4F6A-B7CB-D37ED8152076}" type="presOf" srcId="{FE46320F-3634-4B9C-8D49-229304EEE440}" destId="{D4369FD0-C5F0-49C3-A898-47B83F4D07A8}" srcOrd="1" destOrd="0" presId="urn:microsoft.com/office/officeart/2005/8/layout/orgChart1"/>
    <dgm:cxn modelId="{77F7C464-6728-4CF3-8364-CCF49C643A2C}" srcId="{1E5D43DC-DC07-44BD-AD32-9E2BB3692FCA}" destId="{1A1D14DD-E50D-426C-848B-DB67EFCBBC70}" srcOrd="2" destOrd="0" parTransId="{6D5AF465-D53C-4E82-A6A0-DD4AB2C0FE21}" sibTransId="{E20B7BFC-A59F-41D2-9A9B-C346667B9B54}"/>
    <dgm:cxn modelId="{7309E045-75C3-4F5A-8677-8093DF29A943}" type="presOf" srcId="{9EFE12D9-B09C-4188-8A83-87C76556C8D1}" destId="{C4304C0F-439F-45EE-907D-2F173E3FAD29}" srcOrd="0" destOrd="0" presId="urn:microsoft.com/office/officeart/2005/8/layout/orgChart1"/>
    <dgm:cxn modelId="{F2C6D666-9023-4F8C-9D05-122D69470A3E}" type="presOf" srcId="{D7C234D0-89DB-4DA7-AF45-EB89142A24B6}" destId="{863C22D0-AD1B-430A-ABA9-3CCDD34F9705}" srcOrd="1" destOrd="0" presId="urn:microsoft.com/office/officeart/2005/8/layout/orgChart1"/>
    <dgm:cxn modelId="{ADCA4968-36C4-461C-BC39-642718159096}" type="presOf" srcId="{CB5047CE-CD2D-462C-BDA2-3B629CE2B0FB}" destId="{F5A48904-5E5D-438A-A8FA-ADF27F4BE36B}" srcOrd="1" destOrd="0" presId="urn:microsoft.com/office/officeart/2005/8/layout/orgChart1"/>
    <dgm:cxn modelId="{CEBF8849-1D65-4E8C-85E7-12FEFE9FB661}" srcId="{21DA6EDE-95E9-4CCF-A74F-1619EA1B9B1E}" destId="{A515BF4A-ECFA-4897-A9A2-25BD33757798}" srcOrd="2" destOrd="0" parTransId="{C3BF41C9-151C-40BA-AFA0-90D701279498}" sibTransId="{1315DBBD-35C8-4457-B8DD-7F2B1776C777}"/>
    <dgm:cxn modelId="{A87CE46A-557F-46EE-809C-B83BCD4FCED9}" type="presOf" srcId="{85558764-174B-4778-8F8A-1E814918544E}" destId="{F49DF234-F500-4B44-B9F4-1D7A834458B9}" srcOrd="0" destOrd="0" presId="urn:microsoft.com/office/officeart/2005/8/layout/orgChart1"/>
    <dgm:cxn modelId="{DE9F5A4B-9C61-448D-B525-F8F572F95FD5}" type="presOf" srcId="{FE4B2026-513B-4BBA-9599-5F10E2D30D0E}" destId="{93EF4FAE-9B4A-47C4-98DB-1671B578EB5C}" srcOrd="0" destOrd="0" presId="urn:microsoft.com/office/officeart/2005/8/layout/orgChart1"/>
    <dgm:cxn modelId="{16D9954D-241B-4D93-BD5E-3D823998BC51}" type="presOf" srcId="{5868A019-7C12-4A72-A2B7-C2122A97CE95}" destId="{1E2369F9-8955-4516-8AD6-B4AEE7270EF4}" srcOrd="0" destOrd="0" presId="urn:microsoft.com/office/officeart/2005/8/layout/orgChart1"/>
    <dgm:cxn modelId="{895AEE6E-9EB6-49B0-A57C-E5120724F655}" type="presOf" srcId="{CD0AF633-EE1D-44C1-A341-BFC5070BA699}" destId="{731B0DF4-EFB2-440A-AF2C-9415D4FA5133}" srcOrd="0" destOrd="0" presId="urn:microsoft.com/office/officeart/2005/8/layout/orgChart1"/>
    <dgm:cxn modelId="{D97E636F-D565-48CF-92CB-13D3EF46B92B}" srcId="{2DA1E3D1-992D-447D-9465-13702E700449}" destId="{CDC9F4C8-5BC0-44CB-9B93-DC09D7A7BAC9}" srcOrd="0" destOrd="0" parTransId="{4302BE14-9A23-4895-99BC-67E333A56356}" sibTransId="{39469F6C-9962-497D-9675-98D105F73652}"/>
    <dgm:cxn modelId="{DFD8D54F-217B-4895-96AD-9DD8D3CB2B10}" type="presOf" srcId="{92F6D3D8-77A8-458B-9109-062A336422E5}" destId="{74E6F196-E20C-4709-83B3-95552F5C89A2}" srcOrd="0" destOrd="0" presId="urn:microsoft.com/office/officeart/2005/8/layout/orgChart1"/>
    <dgm:cxn modelId="{78E0CF70-4784-4EBD-A341-86FB1EB11EC1}" type="presOf" srcId="{288D842B-1FB9-449A-AC45-0C5A5E69C3ED}" destId="{56554671-9DEF-4611-9237-6E8B15053B41}" srcOrd="0" destOrd="0" presId="urn:microsoft.com/office/officeart/2005/8/layout/orgChart1"/>
    <dgm:cxn modelId="{DD8C7871-026E-49D7-83D8-6936BB670168}" type="presOf" srcId="{FE46320F-3634-4B9C-8D49-229304EEE440}" destId="{68C6DBB7-8884-421F-9451-EB40D7D0E751}" srcOrd="0" destOrd="0" presId="urn:microsoft.com/office/officeart/2005/8/layout/orgChart1"/>
    <dgm:cxn modelId="{66E7B451-617B-4558-B1C3-95A44EC028CE}" type="presOf" srcId="{33E8DC92-AFA2-4948-A76D-6AC46AA8EAA0}" destId="{92E424E8-1E8E-42EA-876E-039695E6177C}" srcOrd="0" destOrd="0" presId="urn:microsoft.com/office/officeart/2005/8/layout/orgChart1"/>
    <dgm:cxn modelId="{982A3552-E68B-442E-8EA8-F1F83A439825}" type="presOf" srcId="{CB5047CE-CD2D-462C-BDA2-3B629CE2B0FB}" destId="{1FD09FC1-12E1-4D28-9B40-3A8EE7357D4B}" srcOrd="0" destOrd="0" presId="urn:microsoft.com/office/officeart/2005/8/layout/orgChart1"/>
    <dgm:cxn modelId="{D05A5152-6AF4-490E-84E7-15764E1A79D5}" type="presOf" srcId="{7EA5E6B1-C7E6-4295-B397-37BA001CE10E}" destId="{E7D7C542-5810-4B48-AD8A-49DE0F4BA55C}" srcOrd="0" destOrd="0" presId="urn:microsoft.com/office/officeart/2005/8/layout/orgChart1"/>
    <dgm:cxn modelId="{757A2456-09D8-4BDF-B535-6775DFE6CBCD}" type="presOf" srcId="{C134545B-BA5E-4129-8022-16F88E081134}" destId="{D16A6F88-CF33-4CEF-AA37-9BD9C6240E8E}" srcOrd="0" destOrd="0" presId="urn:microsoft.com/office/officeart/2005/8/layout/orgChart1"/>
    <dgm:cxn modelId="{35FA7956-3354-4E60-BD49-6188ED0F10A9}" type="presOf" srcId="{6D5AF465-D53C-4E82-A6A0-DD4AB2C0FE21}" destId="{80FB5BB6-F236-4EF2-A012-F728CDBD2E6E}" srcOrd="0" destOrd="0" presId="urn:microsoft.com/office/officeart/2005/8/layout/orgChart1"/>
    <dgm:cxn modelId="{5B17B47A-CB4D-4E41-BACD-695392B13945}" srcId="{1E5D43DC-DC07-44BD-AD32-9E2BB3692FCA}" destId="{C54E052A-22D6-4AFA-9C6C-22477710644C}" srcOrd="4" destOrd="0" parTransId="{0488E44C-0F3E-40DE-A8E9-D42B5E33C950}" sibTransId="{8835A122-90AC-4D03-9B37-E30CCBAC7245}"/>
    <dgm:cxn modelId="{C9FCA27B-1654-46F0-AAE6-1D0C528F6EB5}" type="presOf" srcId="{FAC8CB5E-85DC-45B3-910F-F61D3C3E4E54}" destId="{56E21E82-9C2D-4257-853C-BD4D571F81EE}" srcOrd="0" destOrd="0" presId="urn:microsoft.com/office/officeart/2005/8/layout/orgChart1"/>
    <dgm:cxn modelId="{142EAE7B-24B3-49DA-906D-CBA88A9930C8}" type="presOf" srcId="{C54E052A-22D6-4AFA-9C6C-22477710644C}" destId="{E32C0F35-B32F-4C9F-91B2-C1FFDDA2A868}" srcOrd="1" destOrd="0" presId="urn:microsoft.com/office/officeart/2005/8/layout/orgChart1"/>
    <dgm:cxn modelId="{79ED237D-6860-4ACC-9671-382D967E2309}" type="presOf" srcId="{99D8C950-C1C7-44F4-868A-593094346523}" destId="{AC3B7567-E17C-4616-B13B-B968005CC325}" srcOrd="0" destOrd="0" presId="urn:microsoft.com/office/officeart/2005/8/layout/orgChart1"/>
    <dgm:cxn modelId="{9BC48F7D-E425-4E14-BFD0-979B587BD80A}" srcId="{21DA6EDE-95E9-4CCF-A74F-1619EA1B9B1E}" destId="{21B49F66-37B8-4586-BC49-181539114449}" srcOrd="0" destOrd="0" parTransId="{288D842B-1FB9-449A-AC45-0C5A5E69C3ED}" sibTransId="{0A85485E-45D0-4746-BCB4-57488ED9F7BD}"/>
    <dgm:cxn modelId="{508BA17F-B137-4D37-B9BF-A99C315E6A51}" type="presOf" srcId="{56D8BC19-D934-4AB8-BAF1-5782697CACFA}" destId="{9295C3A3-EAF9-4B18-95A6-29E99DEC6A46}" srcOrd="1" destOrd="0" presId="urn:microsoft.com/office/officeart/2005/8/layout/orgChart1"/>
    <dgm:cxn modelId="{114C3180-50B3-4DD8-8901-4576F5CC5897}" type="presOf" srcId="{1A1D14DD-E50D-426C-848B-DB67EFCBBC70}" destId="{BF4E4926-E724-409E-BC44-9CC77AA69EFE}" srcOrd="1" destOrd="0" presId="urn:microsoft.com/office/officeart/2005/8/layout/orgChart1"/>
    <dgm:cxn modelId="{0E1B4D81-9809-4889-9376-59FFC9C81899}" type="presOf" srcId="{9C371394-4B57-4F6F-8A18-4B06FABCEE19}" destId="{B461CF67-8F44-40D6-ADBF-B4797CA0E767}" srcOrd="1" destOrd="0" presId="urn:microsoft.com/office/officeart/2005/8/layout/orgChart1"/>
    <dgm:cxn modelId="{6EC38981-EFB5-48CA-9C1D-09C9E9AB642B}" type="presOf" srcId="{E90D0BCB-D401-4D06-9543-8D7FA6B8600B}" destId="{06EFD67C-8135-4292-9163-8078D6AA4997}" srcOrd="1" destOrd="0" presId="urn:microsoft.com/office/officeart/2005/8/layout/orgChart1"/>
    <dgm:cxn modelId="{E2B82D89-93BB-4C4B-9187-3E8427D7DBFE}" type="presOf" srcId="{F5CD0A51-1B2A-4140-8E86-25C86C8FD7C8}" destId="{40AAE539-A59E-473C-BF35-6D909CD7885F}" srcOrd="0" destOrd="0" presId="urn:microsoft.com/office/officeart/2005/8/layout/orgChart1"/>
    <dgm:cxn modelId="{BF16F28A-C7F1-40CF-AA8B-2FC798DB074E}" srcId="{4A0F5DD5-0927-4016-A8B7-BE5F1CEB3052}" destId="{CB5047CE-CD2D-462C-BDA2-3B629CE2B0FB}" srcOrd="5" destOrd="0" parTransId="{66202515-48DF-4780-A462-C4802D3335E4}" sibTransId="{148C5DFD-A606-4119-B79D-43D60171740D}"/>
    <dgm:cxn modelId="{CE39918E-CF27-41BC-AC71-913473683E05}" srcId="{1E5D43DC-DC07-44BD-AD32-9E2BB3692FCA}" destId="{70303EA6-5920-4518-B054-873F983E0002}" srcOrd="6" destOrd="0" parTransId="{FBDCE553-3F28-40FF-A468-CBE5778970CE}" sibTransId="{27A421B2-4754-43FE-85EA-484EFBD4493C}"/>
    <dgm:cxn modelId="{76FBE58E-BAFC-4568-AEDC-0D701A434743}" type="presOf" srcId="{0488E44C-0F3E-40DE-A8E9-D42B5E33C950}" destId="{18360F57-307A-4D7F-AD75-274244C5E7F7}" srcOrd="0" destOrd="0" presId="urn:microsoft.com/office/officeart/2005/8/layout/orgChart1"/>
    <dgm:cxn modelId="{08DE4A8F-C389-4533-B7DD-E050F271A8E1}" srcId="{4A0F5DD5-0927-4016-A8B7-BE5F1CEB3052}" destId="{C8165CA4-4D56-433C-A67E-C5BC2D78A250}" srcOrd="3" destOrd="0" parTransId="{DB5ED17A-E573-45C9-8FFD-CCBDA99FD21E}" sibTransId="{AE8D7F8F-AA89-452D-9337-3BEE931538CE}"/>
    <dgm:cxn modelId="{C91E8198-FEF4-4C92-8C49-F76C51990137}" type="presOf" srcId="{70303EA6-5920-4518-B054-873F983E0002}" destId="{DA4665AF-AAF2-4D98-A63B-61EFB19C8AB2}" srcOrd="0" destOrd="0" presId="urn:microsoft.com/office/officeart/2005/8/layout/orgChart1"/>
    <dgm:cxn modelId="{ED9D1099-67AE-4BEA-A7C9-5688453A44D3}" srcId="{4A0F5DD5-0927-4016-A8B7-BE5F1CEB3052}" destId="{ED39272B-53EC-4082-88F3-1E149BC7C1F4}" srcOrd="6" destOrd="0" parTransId="{556DB546-CD32-4806-81DC-853674D42366}" sibTransId="{35FC5635-0F2D-4A85-AC1F-31142BDE2672}"/>
    <dgm:cxn modelId="{FE4B9D9B-658C-4A65-9B18-93D49E968F46}" type="presOf" srcId="{4E0F0C6E-2750-4AB4-A827-1E990E0097CC}" destId="{DD674914-6243-4987-8B04-5CAD28ED8056}" srcOrd="0" destOrd="0" presId="urn:microsoft.com/office/officeart/2005/8/layout/orgChart1"/>
    <dgm:cxn modelId="{ADA1889C-9F18-494A-8EFA-4EDF6FDA6A81}" srcId="{9546237A-6749-42D8-A1CA-57E733ECEBEC}" destId="{85558764-174B-4778-8F8A-1E814918544E}" srcOrd="0" destOrd="0" parTransId="{7EA5E6B1-C7E6-4295-B397-37BA001CE10E}" sibTransId="{538D4F5B-45A7-4E01-BAF0-E4D896366384}"/>
    <dgm:cxn modelId="{29B49E9C-3096-41E0-A120-9EA53E348E42}" type="presOf" srcId="{FAC8CB5E-85DC-45B3-910F-F61D3C3E4E54}" destId="{FE17C2D4-3704-4E14-AB66-0E09A28815FC}" srcOrd="1" destOrd="0" presId="urn:microsoft.com/office/officeart/2005/8/layout/orgChart1"/>
    <dgm:cxn modelId="{A50ADAA8-B321-4375-96EB-00959B5B5BBB}" type="presOf" srcId="{56D8BC19-D934-4AB8-BAF1-5782697CACFA}" destId="{FEDE6C47-00D1-4BA2-8FAB-CBF6C5132B77}" srcOrd="0" destOrd="0" presId="urn:microsoft.com/office/officeart/2005/8/layout/orgChart1"/>
    <dgm:cxn modelId="{3FC63FA9-D147-4B8A-9821-4DB583BFF92C}" type="presOf" srcId="{9C371394-4B57-4F6F-8A18-4B06FABCEE19}" destId="{56869127-A58A-45C1-9F34-2B4E64FE8B79}" srcOrd="0" destOrd="0" presId="urn:microsoft.com/office/officeart/2005/8/layout/orgChart1"/>
    <dgm:cxn modelId="{D75180AB-B65D-4191-AAA9-E01C93D48903}" type="presOf" srcId="{CDC9F4C8-5BC0-44CB-9B93-DC09D7A7BAC9}" destId="{0063507A-C8BF-4535-A1F2-087D1692C55E}" srcOrd="0" destOrd="0" presId="urn:microsoft.com/office/officeart/2005/8/layout/orgChart1"/>
    <dgm:cxn modelId="{A87E03AC-00D7-4C7B-AEE6-DA9A6FFC4469}" type="presOf" srcId="{AA7E3BC4-2DB8-42CC-BFCD-BD73999080EA}" destId="{625B9300-ADD9-4EC7-87BA-4E334E71A34A}" srcOrd="0" destOrd="0" presId="urn:microsoft.com/office/officeart/2005/8/layout/orgChart1"/>
    <dgm:cxn modelId="{1B8049AF-026D-43E8-A492-2F21C296C6F8}" type="presOf" srcId="{66202515-48DF-4780-A462-C4802D3335E4}" destId="{D93AD1D2-7737-49DD-B642-C9225B73C64A}" srcOrd="0" destOrd="0" presId="urn:microsoft.com/office/officeart/2005/8/layout/orgChart1"/>
    <dgm:cxn modelId="{46FEE0B1-F9C5-4F43-ADFE-2194F8D084E6}" type="presOf" srcId="{0BE96735-2B93-4EF0-BF31-F587860739E5}" destId="{CA8D4DEE-307E-4F7D-91CD-7966917DFC2C}" srcOrd="0" destOrd="0" presId="urn:microsoft.com/office/officeart/2005/8/layout/orgChart1"/>
    <dgm:cxn modelId="{2E0513B2-2249-4C81-BB0C-E79DE23399BC}" type="presOf" srcId="{85558764-174B-4778-8F8A-1E814918544E}" destId="{50968C8E-F8E6-44D8-8945-2DB7767D6C63}" srcOrd="1" destOrd="0" presId="urn:microsoft.com/office/officeart/2005/8/layout/orgChart1"/>
    <dgm:cxn modelId="{A5C949B2-B2EB-4269-B8AC-36ADDCB34C4E}" type="presOf" srcId="{4302BE14-9A23-4895-99BC-67E333A56356}" destId="{4567C05B-D299-4355-AF8D-2C3B55BD3EE0}" srcOrd="0" destOrd="0" presId="urn:microsoft.com/office/officeart/2005/8/layout/orgChart1"/>
    <dgm:cxn modelId="{08CDEDB8-87C7-496C-85C8-81E3CFFB352F}" type="presOf" srcId="{1A1D14DD-E50D-426C-848B-DB67EFCBBC70}" destId="{8BD624EC-BF08-4293-AD6D-E74C76CFC749}" srcOrd="0" destOrd="0" presId="urn:microsoft.com/office/officeart/2005/8/layout/orgChart1"/>
    <dgm:cxn modelId="{9682CCBA-54E9-4FC5-8B56-E4739016071F}" srcId="{C8165CA4-4D56-433C-A67E-C5BC2D78A250}" destId="{56D8BC19-D934-4AB8-BAF1-5782697CACFA}" srcOrd="1" destOrd="0" parTransId="{5117E15B-DE17-4977-9CC4-6D18BB248832}" sibTransId="{5DD95F32-2DBE-4EDA-93F9-79BDF1D96731}"/>
    <dgm:cxn modelId="{F63458BB-6E6F-4E6C-A84B-0A8E17BFA803}" type="presOf" srcId="{ED39272B-53EC-4082-88F3-1E149BC7C1F4}" destId="{B931A91E-C272-4634-9012-E0FF664B7869}" srcOrd="1" destOrd="0" presId="urn:microsoft.com/office/officeart/2005/8/layout/orgChart1"/>
    <dgm:cxn modelId="{697544BD-8FAA-4441-83F1-6C22C5665B9D}" srcId="{1E5D43DC-DC07-44BD-AD32-9E2BB3692FCA}" destId="{5BBD324C-8650-4A56-8C91-E6B3B2272180}" srcOrd="0" destOrd="0" parTransId="{F5CD0A51-1B2A-4140-8E86-25C86C8FD7C8}" sibTransId="{9C60463A-2632-4172-B250-4011E54A650B}"/>
    <dgm:cxn modelId="{6113D4BE-A36F-47CC-80D8-C8E68E72B9FE}" srcId="{FAC8CB5E-85DC-45B3-910F-F61D3C3E4E54}" destId="{574056CE-8C2B-4499-8BF1-5634AAB73312}" srcOrd="1" destOrd="0" parTransId="{9B07CB49-FDD4-47EA-8FCA-2230756CB2C9}" sibTransId="{E3357C33-2DC7-47F9-B682-A7F2F8596840}"/>
    <dgm:cxn modelId="{2B3FF3BF-4A26-4D25-99E9-FCD097B5DD68}" type="presOf" srcId="{ED39272B-53EC-4082-88F3-1E149BC7C1F4}" destId="{32E0F2D5-88EE-452C-8355-CC3BD922ACCA}" srcOrd="0" destOrd="0" presId="urn:microsoft.com/office/officeart/2005/8/layout/orgChart1"/>
    <dgm:cxn modelId="{CD0C2AC1-A382-4945-9665-0EDDEEADE0DF}" type="presOf" srcId="{A515BF4A-ECFA-4897-A9A2-25BD33757798}" destId="{6F404BAB-87A4-4271-B6AF-45C69F211E1D}" srcOrd="1" destOrd="0" presId="urn:microsoft.com/office/officeart/2005/8/layout/orgChart1"/>
    <dgm:cxn modelId="{2D86AFC5-AB40-49E9-B8B2-710B38F6B1DE}" type="presOf" srcId="{5BBD324C-8650-4A56-8C91-E6B3B2272180}" destId="{8353E63F-C312-449A-94E0-7EC9AB1A4B30}" srcOrd="1" destOrd="0" presId="urn:microsoft.com/office/officeart/2005/8/layout/orgChart1"/>
    <dgm:cxn modelId="{18033FC8-2D83-4CAD-AFE9-3DC68CA9C95F}" type="presOf" srcId="{1E5D43DC-DC07-44BD-AD32-9E2BB3692FCA}" destId="{99309088-B883-41E4-AAF8-D8736698CBD3}" srcOrd="1" destOrd="0" presId="urn:microsoft.com/office/officeart/2005/8/layout/orgChart1"/>
    <dgm:cxn modelId="{56AA4BCA-20C6-468A-98AF-9B524CD873EE}" type="presOf" srcId="{A507521C-6C7B-4CBF-8C6A-69584BECAB54}" destId="{683BD867-ADB4-4B68-B691-1A951457E99D}" srcOrd="0" destOrd="0" presId="urn:microsoft.com/office/officeart/2005/8/layout/orgChart1"/>
    <dgm:cxn modelId="{50C3C2CC-C0E7-42C1-B472-38CDDC6A11B4}" srcId="{4A0F5DD5-0927-4016-A8B7-BE5F1CEB3052}" destId="{21DA6EDE-95E9-4CCF-A74F-1619EA1B9B1E}" srcOrd="1" destOrd="0" parTransId="{9EFE12D9-B09C-4188-8A83-87C76556C8D1}" sibTransId="{3C71B496-9077-4014-A1B1-BE79386857C5}"/>
    <dgm:cxn modelId="{154A24CD-9F12-4E87-8A79-204E9FC3F857}" type="presOf" srcId="{BA610270-051D-4FA7-AC2A-3523ED6FA851}" destId="{CA6A7759-3618-4C2C-A7AF-067FC75282D9}" srcOrd="0" destOrd="0" presId="urn:microsoft.com/office/officeart/2005/8/layout/orgChart1"/>
    <dgm:cxn modelId="{37F48BCF-9B9F-4310-8DD4-19F19696BB5D}" type="presOf" srcId="{9546237A-6749-42D8-A1CA-57E733ECEBEC}" destId="{683B56DD-706B-469F-A462-430A8A28AC8E}" srcOrd="0" destOrd="0" presId="urn:microsoft.com/office/officeart/2005/8/layout/orgChart1"/>
    <dgm:cxn modelId="{B54BA5D0-A237-4EE3-A9E8-F66FD676D48A}" type="presOf" srcId="{0AAA2D0C-9EC3-4046-A170-C33A0716461C}" destId="{7C40B8A8-51DD-4AC6-AED4-B8F18DEFD942}" srcOrd="0" destOrd="0" presId="urn:microsoft.com/office/officeart/2005/8/layout/orgChart1"/>
    <dgm:cxn modelId="{667588D1-2D52-49E2-95C7-7BFF96785760}" type="presOf" srcId="{0C8F278F-F590-400F-9C4A-9649D9255862}" destId="{9B4B0199-1408-440E-AA56-A6A660721EAC}" srcOrd="0" destOrd="0" presId="urn:microsoft.com/office/officeart/2005/8/layout/orgChart1"/>
    <dgm:cxn modelId="{E67CABD1-416C-4FED-8F80-1CC95AE94E26}" type="presOf" srcId="{21B49F66-37B8-4586-BC49-181539114449}" destId="{DDB45618-BF93-4A96-BEF7-79E6FCBF6B49}" srcOrd="0" destOrd="0" presId="urn:microsoft.com/office/officeart/2005/8/layout/orgChart1"/>
    <dgm:cxn modelId="{A81E7DD5-0379-49CA-B65C-0ED5CB7FA1C3}" srcId="{FAC8CB5E-85DC-45B3-910F-F61D3C3E4E54}" destId="{5868A019-7C12-4A72-A2B7-C2122A97CE95}" srcOrd="0" destOrd="0" parTransId="{0AAA2D0C-9EC3-4046-A170-C33A0716461C}" sibTransId="{F4D926F3-3EBC-4EDD-B6D9-A6C26397E87E}"/>
    <dgm:cxn modelId="{BA78DBD8-17B3-4FE0-B63D-F04C7E5D931E}" srcId="{4A0F5DD5-0927-4016-A8B7-BE5F1CEB3052}" destId="{1E5D43DC-DC07-44BD-AD32-9E2BB3692FCA}" srcOrd="4" destOrd="0" parTransId="{811FB9EA-4A46-4A8E-A9BD-76734CBAC699}" sibTransId="{8EA7FAF0-7466-4B4A-A869-A0475446EFC7}"/>
    <dgm:cxn modelId="{E40A33D9-D631-4768-B645-CE407E016E1C}" type="presOf" srcId="{CDC9F4C8-5BC0-44CB-9B93-DC09D7A7BAC9}" destId="{59495C70-EB1C-4016-8B15-F46A14D840AD}" srcOrd="1" destOrd="0" presId="urn:microsoft.com/office/officeart/2005/8/layout/orgChart1"/>
    <dgm:cxn modelId="{C89783D9-1894-4D37-A737-C372DA03789C}" type="presOf" srcId="{A515BF4A-ECFA-4897-A9A2-25BD33757798}" destId="{AB90DB08-CE2C-4919-B1CA-7936B32B4E17}" srcOrd="0" destOrd="0" presId="urn:microsoft.com/office/officeart/2005/8/layout/orgChart1"/>
    <dgm:cxn modelId="{56FB37DA-526B-4F06-A86B-6DED49936E5D}" srcId="{4A0F5DD5-0927-4016-A8B7-BE5F1CEB3052}" destId="{2DA1E3D1-992D-447D-9465-13702E700449}" srcOrd="7" destOrd="0" parTransId="{E8272A40-191A-49F7-84B1-A429E8E2051E}" sibTransId="{C416EAF1-C1FF-4E41-8F48-13152C02E5F0}"/>
    <dgm:cxn modelId="{E00549DB-9A7E-4ECA-883C-B833AE15678A}" type="presOf" srcId="{FC44B6A8-8D17-41FB-A4F9-BB1F5FA8066A}" destId="{FE6F7DE3-8FC6-4A6D-9C94-702F15C84231}" srcOrd="0" destOrd="0" presId="urn:microsoft.com/office/officeart/2005/8/layout/orgChart1"/>
    <dgm:cxn modelId="{BD2832DC-990D-4386-9A24-B27EA7726283}" srcId="{1E5D43DC-DC07-44BD-AD32-9E2BB3692FCA}" destId="{FE4B2026-513B-4BBA-9599-5F10E2D30D0E}" srcOrd="3" destOrd="0" parTransId="{92F6D3D8-77A8-458B-9109-062A336422E5}" sibTransId="{7C01329E-CDE6-4B35-A254-DF54EFA6FD42}"/>
    <dgm:cxn modelId="{6C0347DD-7EFD-4EBB-83BA-BCAD3622DE89}" srcId="{4A0F5DD5-0927-4016-A8B7-BE5F1CEB3052}" destId="{FAC8CB5E-85DC-45B3-910F-F61D3C3E4E54}" srcOrd="0" destOrd="0" parTransId="{360981D7-0278-4FE3-AA20-3CC9958116D5}" sibTransId="{8D077E9B-5E00-40C2-B692-E7F00CD6E243}"/>
    <dgm:cxn modelId="{4661FCDE-8E60-46D0-8622-B5931C9EBAC5}" type="presOf" srcId="{33E8DC92-AFA2-4948-A76D-6AC46AA8EAA0}" destId="{C7FF925D-B4E6-4237-AD62-69FFC744AFA1}" srcOrd="1" destOrd="0" presId="urn:microsoft.com/office/officeart/2005/8/layout/orgChart1"/>
    <dgm:cxn modelId="{1661B0E0-DBC2-41E4-9BD8-4386ACA38F5C}" type="presOf" srcId="{556DB546-CD32-4806-81DC-853674D42366}" destId="{318AFCB2-DCEA-444D-94FC-B04E6FCA11FF}" srcOrd="0" destOrd="0" presId="urn:microsoft.com/office/officeart/2005/8/layout/orgChart1"/>
    <dgm:cxn modelId="{A9572EE2-6B2E-4014-A743-6D3A58A39F73}" srcId="{FAC8CB5E-85DC-45B3-910F-F61D3C3E4E54}" destId="{4E0F0C6E-2750-4AB4-A827-1E990E0097CC}" srcOrd="2" destOrd="0" parTransId="{4644C8E3-C517-4515-821F-F4F468194A8F}" sibTransId="{3DF7F80A-8195-4FEE-8FA3-446C89557808}"/>
    <dgm:cxn modelId="{47FBC4E4-6257-4BAD-BF52-53795F80F0DB}" type="presOf" srcId="{C54E052A-22D6-4AFA-9C6C-22477710644C}" destId="{4152362F-341A-478E-AD23-EE647A626A76}" srcOrd="0" destOrd="0" presId="urn:microsoft.com/office/officeart/2005/8/layout/orgChart1"/>
    <dgm:cxn modelId="{B19154E5-2633-4919-B4D1-E609FFE0DCB7}" type="presOf" srcId="{9E040DCA-34B1-4ED1-87F8-FD6288A86F60}" destId="{F1864271-2BC1-48B1-85E7-AD7248A837D6}" srcOrd="0" destOrd="0" presId="urn:microsoft.com/office/officeart/2005/8/layout/orgChart1"/>
    <dgm:cxn modelId="{C4F592E5-F683-4C5C-B278-DB6D4FD0E369}" srcId="{A2893C87-D904-4BC3-9DF2-F0F5EAC31E84}" destId="{4A0F5DD5-0927-4016-A8B7-BE5F1CEB3052}" srcOrd="0" destOrd="0" parTransId="{4CEFC81E-4288-4ADA-880C-AD20CA6C54D9}" sibTransId="{922EED50-55E8-4DC4-AEF9-80B7F11C735D}"/>
    <dgm:cxn modelId="{90A939E6-13A2-45AD-9DA0-6A63088097F7}" type="presOf" srcId="{2DA1E3D1-992D-447D-9465-13702E700449}" destId="{8E02A317-EF07-43EA-B405-5731F6B9184D}" srcOrd="0" destOrd="0" presId="urn:microsoft.com/office/officeart/2005/8/layout/orgChart1"/>
    <dgm:cxn modelId="{F907F5E7-5D0A-4D24-81AF-C5587782420E}" type="presOf" srcId="{21DA6EDE-95E9-4CCF-A74F-1619EA1B9B1E}" destId="{0C6FB82F-3587-4C4A-8B86-6DEB943BB209}" srcOrd="0" destOrd="0" presId="urn:microsoft.com/office/officeart/2005/8/layout/orgChart1"/>
    <dgm:cxn modelId="{783F3EE8-CC1E-459D-8099-CA4EE85A3E41}" srcId="{1E5D43DC-DC07-44BD-AD32-9E2BB3692FCA}" destId="{D7C234D0-89DB-4DA7-AF45-EB89142A24B6}" srcOrd="5" destOrd="0" parTransId="{0C8F278F-F590-400F-9C4A-9649D9255862}" sibTransId="{053FF2A4-6A02-43C1-A864-1603304E660A}"/>
    <dgm:cxn modelId="{180949EB-AA85-4801-88FB-092282506884}" type="presOf" srcId="{9E040DCA-34B1-4ED1-87F8-FD6288A86F60}" destId="{81B57F69-1C9F-4087-AF97-F19F6A71198D}" srcOrd="1" destOrd="0" presId="urn:microsoft.com/office/officeart/2005/8/layout/orgChart1"/>
    <dgm:cxn modelId="{8B0DC3ED-BE91-411B-A687-9A21E257EF94}" type="presOf" srcId="{360981D7-0278-4FE3-AA20-3CC9958116D5}" destId="{10EFF37D-8DEA-47FC-B96A-31495594093C}" srcOrd="0" destOrd="0" presId="urn:microsoft.com/office/officeart/2005/8/layout/orgChart1"/>
    <dgm:cxn modelId="{56FA17F0-DA03-4984-B311-74FF49C88525}" type="presOf" srcId="{FBDCE553-3F28-40FF-A468-CBE5778970CE}" destId="{B63D6778-1BF4-4137-8E07-DCA294237A96}" srcOrd="0" destOrd="0" presId="urn:microsoft.com/office/officeart/2005/8/layout/orgChart1"/>
    <dgm:cxn modelId="{B51820F4-DE71-4860-9B97-069EFCA5DDBC}" srcId="{C8165CA4-4D56-433C-A67E-C5BC2D78A250}" destId="{99D8C950-C1C7-44F4-868A-593094346523}" srcOrd="2" destOrd="0" parTransId="{D169A854-1BD0-4C3D-A982-E09ECC9ED6B9}" sibTransId="{D8BE9CFF-4A48-4527-B2C2-5200D2037EE5}"/>
    <dgm:cxn modelId="{446F2BF5-F8C1-4DF2-B01B-931DBF7AF303}" type="presOf" srcId="{2DA1E3D1-992D-447D-9465-13702E700449}" destId="{2645218E-0F79-4C00-ABC3-907A572C0A3F}" srcOrd="1" destOrd="0" presId="urn:microsoft.com/office/officeart/2005/8/layout/orgChart1"/>
    <dgm:cxn modelId="{8E6100F9-4A83-4EA6-828B-D2BD9B944F3E}" type="presOf" srcId="{3E4B1E7B-73D2-497C-98E9-61AB3B09F07D}" destId="{5743764B-EEF3-4341-A586-47B2601E08A3}" srcOrd="1" destOrd="0" presId="urn:microsoft.com/office/officeart/2005/8/layout/orgChart1"/>
    <dgm:cxn modelId="{55C999FE-6E3B-4203-875E-04ADAF618986}" srcId="{21DA6EDE-95E9-4CCF-A74F-1619EA1B9B1E}" destId="{33E8DC92-AFA2-4948-A76D-6AC46AA8EAA0}" srcOrd="1" destOrd="0" parTransId="{AA7E3BC4-2DB8-42CC-BFCD-BD73999080EA}" sibTransId="{EF131561-399E-4310-AA87-81FEB6D0F6C2}"/>
    <dgm:cxn modelId="{56840B60-388F-4575-86D8-58838CE9A36F}" type="presParOf" srcId="{6B0F685D-316F-448B-9571-25849D331083}" destId="{C3806AD6-BFC2-4492-BF17-A83CAAE00EAC}" srcOrd="0" destOrd="0" presId="urn:microsoft.com/office/officeart/2005/8/layout/orgChart1"/>
    <dgm:cxn modelId="{FE60725A-7E77-4F09-AEB2-3F58D3DB8763}" type="presParOf" srcId="{C3806AD6-BFC2-4492-BF17-A83CAAE00EAC}" destId="{85E80CF7-AAB5-45FC-B495-BA9259613BA8}" srcOrd="0" destOrd="0" presId="urn:microsoft.com/office/officeart/2005/8/layout/orgChart1"/>
    <dgm:cxn modelId="{ABC309AC-2853-4ECE-8B86-E4D3E48094C4}" type="presParOf" srcId="{85E80CF7-AAB5-45FC-B495-BA9259613BA8}" destId="{04A34245-B72F-46BA-937D-918D8196F468}" srcOrd="0" destOrd="0" presId="urn:microsoft.com/office/officeart/2005/8/layout/orgChart1"/>
    <dgm:cxn modelId="{423CFA8A-1560-4232-97E3-A671D5313E0A}" type="presParOf" srcId="{85E80CF7-AAB5-45FC-B495-BA9259613BA8}" destId="{BD5D66C2-164A-4718-9395-A98E3F599EAF}" srcOrd="1" destOrd="0" presId="urn:microsoft.com/office/officeart/2005/8/layout/orgChart1"/>
    <dgm:cxn modelId="{F32D6AA2-0543-40B2-AC7D-557C97E08B0F}" type="presParOf" srcId="{C3806AD6-BFC2-4492-BF17-A83CAAE00EAC}" destId="{B200CE9A-5E7F-4CD2-BFA9-2201A972F5F9}" srcOrd="1" destOrd="0" presId="urn:microsoft.com/office/officeart/2005/8/layout/orgChart1"/>
    <dgm:cxn modelId="{8DCB897A-1BE5-4AD1-A4F5-A3B9229121B9}" type="presParOf" srcId="{B200CE9A-5E7F-4CD2-BFA9-2201A972F5F9}" destId="{10EFF37D-8DEA-47FC-B96A-31495594093C}" srcOrd="0" destOrd="0" presId="urn:microsoft.com/office/officeart/2005/8/layout/orgChart1"/>
    <dgm:cxn modelId="{5C029065-0B16-4D88-8120-563DF520308C}" type="presParOf" srcId="{B200CE9A-5E7F-4CD2-BFA9-2201A972F5F9}" destId="{18D69F19-CB8E-47B5-8E81-585A32E574FD}" srcOrd="1" destOrd="0" presId="urn:microsoft.com/office/officeart/2005/8/layout/orgChart1"/>
    <dgm:cxn modelId="{680C761F-D96E-4CC2-A6A3-D431CD3D763C}" type="presParOf" srcId="{18D69F19-CB8E-47B5-8E81-585A32E574FD}" destId="{BECB0A68-D09C-40E7-B5F7-6DC625AD3617}" srcOrd="0" destOrd="0" presId="urn:microsoft.com/office/officeart/2005/8/layout/orgChart1"/>
    <dgm:cxn modelId="{C3591D8F-21E6-4049-B38E-C4355F6CFEB3}" type="presParOf" srcId="{BECB0A68-D09C-40E7-B5F7-6DC625AD3617}" destId="{56E21E82-9C2D-4257-853C-BD4D571F81EE}" srcOrd="0" destOrd="0" presId="urn:microsoft.com/office/officeart/2005/8/layout/orgChart1"/>
    <dgm:cxn modelId="{35E70CDD-DA3C-4D2A-B682-C5030AAA8AED}" type="presParOf" srcId="{BECB0A68-D09C-40E7-B5F7-6DC625AD3617}" destId="{FE17C2D4-3704-4E14-AB66-0E09A28815FC}" srcOrd="1" destOrd="0" presId="urn:microsoft.com/office/officeart/2005/8/layout/orgChart1"/>
    <dgm:cxn modelId="{796F191A-D03C-43BA-9466-FDCA063F93F2}" type="presParOf" srcId="{18D69F19-CB8E-47B5-8E81-585A32E574FD}" destId="{2A20EC96-7B6A-4318-A587-56F89A34E437}" srcOrd="1" destOrd="0" presId="urn:microsoft.com/office/officeart/2005/8/layout/orgChart1"/>
    <dgm:cxn modelId="{64FEC844-A065-426E-9C19-9A0636A95E24}" type="presParOf" srcId="{2A20EC96-7B6A-4318-A587-56F89A34E437}" destId="{7C40B8A8-51DD-4AC6-AED4-B8F18DEFD942}" srcOrd="0" destOrd="0" presId="urn:microsoft.com/office/officeart/2005/8/layout/orgChart1"/>
    <dgm:cxn modelId="{58CB99FB-B8F2-48A3-B480-5D07A6A973CE}" type="presParOf" srcId="{2A20EC96-7B6A-4318-A587-56F89A34E437}" destId="{3E5D89A9-C9CC-41B7-9A69-A0844D22F38F}" srcOrd="1" destOrd="0" presId="urn:microsoft.com/office/officeart/2005/8/layout/orgChart1"/>
    <dgm:cxn modelId="{D4607278-1CF7-49EE-95C3-E0B71591DD90}" type="presParOf" srcId="{3E5D89A9-C9CC-41B7-9A69-A0844D22F38F}" destId="{9C03D12C-525A-4916-B0B9-20148165F9F2}" srcOrd="0" destOrd="0" presId="urn:microsoft.com/office/officeart/2005/8/layout/orgChart1"/>
    <dgm:cxn modelId="{7C38B04A-D1B3-469D-86FF-0A6383417E77}" type="presParOf" srcId="{9C03D12C-525A-4916-B0B9-20148165F9F2}" destId="{1E2369F9-8955-4516-8AD6-B4AEE7270EF4}" srcOrd="0" destOrd="0" presId="urn:microsoft.com/office/officeart/2005/8/layout/orgChart1"/>
    <dgm:cxn modelId="{2110734E-385E-40B6-B604-3EC6784A6D22}" type="presParOf" srcId="{9C03D12C-525A-4916-B0B9-20148165F9F2}" destId="{2A176C8C-8803-4415-BEC2-CC275EF3E82E}" srcOrd="1" destOrd="0" presId="urn:microsoft.com/office/officeart/2005/8/layout/orgChart1"/>
    <dgm:cxn modelId="{406A8A31-E118-46D2-B9D4-D15563C587D3}" type="presParOf" srcId="{3E5D89A9-C9CC-41B7-9A69-A0844D22F38F}" destId="{6E37AC96-7BA8-42B8-9ECF-0D70BCFFCFF1}" srcOrd="1" destOrd="0" presId="urn:microsoft.com/office/officeart/2005/8/layout/orgChart1"/>
    <dgm:cxn modelId="{878943A1-C89E-4F51-AE1B-561409EE6C7A}" type="presParOf" srcId="{3E5D89A9-C9CC-41B7-9A69-A0844D22F38F}" destId="{CAF3D4A0-CB9E-4093-B284-44B925649C0E}" srcOrd="2" destOrd="0" presId="urn:microsoft.com/office/officeart/2005/8/layout/orgChart1"/>
    <dgm:cxn modelId="{8276082C-1EE3-4959-95B3-24235BEF4756}" type="presParOf" srcId="{2A20EC96-7B6A-4318-A587-56F89A34E437}" destId="{1FF80608-7936-40C1-8598-AA3417B2ECEA}" srcOrd="2" destOrd="0" presId="urn:microsoft.com/office/officeart/2005/8/layout/orgChart1"/>
    <dgm:cxn modelId="{7C2026CA-C075-4D42-832F-82E27192D54D}" type="presParOf" srcId="{2A20EC96-7B6A-4318-A587-56F89A34E437}" destId="{46F82B59-3211-499C-B8F6-07CE14B6A7C2}" srcOrd="3" destOrd="0" presId="urn:microsoft.com/office/officeart/2005/8/layout/orgChart1"/>
    <dgm:cxn modelId="{3560C34F-F83E-46EC-BB16-98CCE7DAE85D}" type="presParOf" srcId="{46F82B59-3211-499C-B8F6-07CE14B6A7C2}" destId="{26EF0F9A-4B45-43F9-AEAF-5FE6A35E0254}" srcOrd="0" destOrd="0" presId="urn:microsoft.com/office/officeart/2005/8/layout/orgChart1"/>
    <dgm:cxn modelId="{94277576-6F43-4B9B-B435-6D35E81219D4}" type="presParOf" srcId="{26EF0F9A-4B45-43F9-AEAF-5FE6A35E0254}" destId="{7BFB08B3-E183-478F-8296-6A472F8CB8CC}" srcOrd="0" destOrd="0" presId="urn:microsoft.com/office/officeart/2005/8/layout/orgChart1"/>
    <dgm:cxn modelId="{1AC79AD5-2EEB-4972-85E5-91123F5B7E98}" type="presParOf" srcId="{26EF0F9A-4B45-43F9-AEAF-5FE6A35E0254}" destId="{52503919-211E-44C0-B6B5-93AC23AA2F4B}" srcOrd="1" destOrd="0" presId="urn:microsoft.com/office/officeart/2005/8/layout/orgChart1"/>
    <dgm:cxn modelId="{09185235-912B-48BF-9E91-4219482D6D37}" type="presParOf" srcId="{46F82B59-3211-499C-B8F6-07CE14B6A7C2}" destId="{8FA2DC72-6FA1-48EB-ADF0-F74FBB43DC1F}" srcOrd="1" destOrd="0" presId="urn:microsoft.com/office/officeart/2005/8/layout/orgChart1"/>
    <dgm:cxn modelId="{13DE351A-8186-4ACC-A1A0-7FC2672B9B62}" type="presParOf" srcId="{46F82B59-3211-499C-B8F6-07CE14B6A7C2}" destId="{60DFF506-E58C-420C-8B31-93C7E7C6D3EC}" srcOrd="2" destOrd="0" presId="urn:microsoft.com/office/officeart/2005/8/layout/orgChart1"/>
    <dgm:cxn modelId="{E6188C3F-CE2F-488D-AC2E-3A3EE248A048}" type="presParOf" srcId="{2A20EC96-7B6A-4318-A587-56F89A34E437}" destId="{566EC893-B02D-438E-9B95-23CF9E45BBFF}" srcOrd="4" destOrd="0" presId="urn:microsoft.com/office/officeart/2005/8/layout/orgChart1"/>
    <dgm:cxn modelId="{13A4ED17-B472-488E-B61C-EF8CECC0B159}" type="presParOf" srcId="{2A20EC96-7B6A-4318-A587-56F89A34E437}" destId="{EC89AACC-40FE-4731-B84C-59A36471335C}" srcOrd="5" destOrd="0" presId="urn:microsoft.com/office/officeart/2005/8/layout/orgChart1"/>
    <dgm:cxn modelId="{9F233B6F-63BA-476A-B8B9-9BFFEBF59CF1}" type="presParOf" srcId="{EC89AACC-40FE-4731-B84C-59A36471335C}" destId="{EDE9531C-7F17-4599-9208-1E1B41A8EBB1}" srcOrd="0" destOrd="0" presId="urn:microsoft.com/office/officeart/2005/8/layout/orgChart1"/>
    <dgm:cxn modelId="{ED6DEA3B-720C-40FF-A7EF-060A399B33F0}" type="presParOf" srcId="{EDE9531C-7F17-4599-9208-1E1B41A8EBB1}" destId="{DD674914-6243-4987-8B04-5CAD28ED8056}" srcOrd="0" destOrd="0" presId="urn:microsoft.com/office/officeart/2005/8/layout/orgChart1"/>
    <dgm:cxn modelId="{BFABB996-C090-4C80-AD12-2F5119E48BF5}" type="presParOf" srcId="{EDE9531C-7F17-4599-9208-1E1B41A8EBB1}" destId="{B474CCEB-06BF-46B1-B086-82871E15B819}" srcOrd="1" destOrd="0" presId="urn:microsoft.com/office/officeart/2005/8/layout/orgChart1"/>
    <dgm:cxn modelId="{E788A0A5-37E7-430E-A023-3D0C4D9C075D}" type="presParOf" srcId="{EC89AACC-40FE-4731-B84C-59A36471335C}" destId="{08952018-880E-410E-A123-1308460D136A}" srcOrd="1" destOrd="0" presId="urn:microsoft.com/office/officeart/2005/8/layout/orgChart1"/>
    <dgm:cxn modelId="{98FB4EC2-C2E8-4ADB-9CDF-C09CCB72DB89}" type="presParOf" srcId="{EC89AACC-40FE-4731-B84C-59A36471335C}" destId="{512F78A3-5373-4401-A357-FAD4688455EA}" srcOrd="2" destOrd="0" presId="urn:microsoft.com/office/officeart/2005/8/layout/orgChart1"/>
    <dgm:cxn modelId="{53F81468-AECF-419D-9122-240DFBA2F2D7}" type="presParOf" srcId="{2A20EC96-7B6A-4318-A587-56F89A34E437}" destId="{D16A6F88-CF33-4CEF-AA37-9BD9C6240E8E}" srcOrd="6" destOrd="0" presId="urn:microsoft.com/office/officeart/2005/8/layout/orgChart1"/>
    <dgm:cxn modelId="{D85A0F7F-0F30-4ADF-A988-D2ADAA33507A}" type="presParOf" srcId="{2A20EC96-7B6A-4318-A587-56F89A34E437}" destId="{51D1D146-8178-4D6C-A5D3-8D216F80B980}" srcOrd="7" destOrd="0" presId="urn:microsoft.com/office/officeart/2005/8/layout/orgChart1"/>
    <dgm:cxn modelId="{764C6CD8-ABEF-47A5-BF5A-A7A9E3F5543F}" type="presParOf" srcId="{51D1D146-8178-4D6C-A5D3-8D216F80B980}" destId="{55F765F8-C68C-4BB6-986F-DDFFF450E3DC}" srcOrd="0" destOrd="0" presId="urn:microsoft.com/office/officeart/2005/8/layout/orgChart1"/>
    <dgm:cxn modelId="{07B6DF5D-7F23-4EDA-9C05-090C8C6A8BF3}" type="presParOf" srcId="{55F765F8-C68C-4BB6-986F-DDFFF450E3DC}" destId="{48C155F4-DA28-4184-A924-51034BF6494A}" srcOrd="0" destOrd="0" presId="urn:microsoft.com/office/officeart/2005/8/layout/orgChart1"/>
    <dgm:cxn modelId="{0A5107BF-15DE-4DD0-BE05-8E853326383E}" type="presParOf" srcId="{55F765F8-C68C-4BB6-986F-DDFFF450E3DC}" destId="{06EFD67C-8135-4292-9163-8078D6AA4997}" srcOrd="1" destOrd="0" presId="urn:microsoft.com/office/officeart/2005/8/layout/orgChart1"/>
    <dgm:cxn modelId="{80484760-C9F0-465F-8121-B24431FB9AC3}" type="presParOf" srcId="{51D1D146-8178-4D6C-A5D3-8D216F80B980}" destId="{4BD4B689-F785-45AA-9BEA-26AD30290D13}" srcOrd="1" destOrd="0" presId="urn:microsoft.com/office/officeart/2005/8/layout/orgChart1"/>
    <dgm:cxn modelId="{93CA53E5-A18E-440D-A534-72C5C18531FB}" type="presParOf" srcId="{51D1D146-8178-4D6C-A5D3-8D216F80B980}" destId="{7986EF5E-2438-4BB5-95E6-4F7DE18231AC}" srcOrd="2" destOrd="0" presId="urn:microsoft.com/office/officeart/2005/8/layout/orgChart1"/>
    <dgm:cxn modelId="{35055F80-62C4-4CA9-9FC5-6F2B4B56897C}" type="presParOf" srcId="{18D69F19-CB8E-47B5-8E81-585A32E574FD}" destId="{6F4AFFD0-4677-4581-A9AA-4DEF92EF0F76}" srcOrd="2" destOrd="0" presId="urn:microsoft.com/office/officeart/2005/8/layout/orgChart1"/>
    <dgm:cxn modelId="{FF9CE84D-BC91-4199-A099-EBC77A135252}" type="presParOf" srcId="{B200CE9A-5E7F-4CD2-BFA9-2201A972F5F9}" destId="{C4304C0F-439F-45EE-907D-2F173E3FAD29}" srcOrd="2" destOrd="0" presId="urn:microsoft.com/office/officeart/2005/8/layout/orgChart1"/>
    <dgm:cxn modelId="{EFCAA9FA-01F5-4B5B-A6D8-3EE3AD6F9573}" type="presParOf" srcId="{B200CE9A-5E7F-4CD2-BFA9-2201A972F5F9}" destId="{3FC0D002-0CC9-4195-BC1D-9FDA51EB8FB7}" srcOrd="3" destOrd="0" presId="urn:microsoft.com/office/officeart/2005/8/layout/orgChart1"/>
    <dgm:cxn modelId="{D8B9A6B2-90F3-4984-AC59-F6B32E6FDC75}" type="presParOf" srcId="{3FC0D002-0CC9-4195-BC1D-9FDA51EB8FB7}" destId="{3A390011-FFD8-4295-87CC-8E9774D1F3BE}" srcOrd="0" destOrd="0" presId="urn:microsoft.com/office/officeart/2005/8/layout/orgChart1"/>
    <dgm:cxn modelId="{0F37195A-C48A-44D9-9589-1F1160FC27B3}" type="presParOf" srcId="{3A390011-FFD8-4295-87CC-8E9774D1F3BE}" destId="{0C6FB82F-3587-4C4A-8B86-6DEB943BB209}" srcOrd="0" destOrd="0" presId="urn:microsoft.com/office/officeart/2005/8/layout/orgChart1"/>
    <dgm:cxn modelId="{523F13DA-BDC8-4E15-9C05-947103DE16EA}" type="presParOf" srcId="{3A390011-FFD8-4295-87CC-8E9774D1F3BE}" destId="{37675F75-E333-4E33-98F7-FDD3F53B56B5}" srcOrd="1" destOrd="0" presId="urn:microsoft.com/office/officeart/2005/8/layout/orgChart1"/>
    <dgm:cxn modelId="{CCD41DB2-127D-4F4B-BE0A-2EE7A658ED68}" type="presParOf" srcId="{3FC0D002-0CC9-4195-BC1D-9FDA51EB8FB7}" destId="{5C750BC0-B15F-4135-9267-E44899952192}" srcOrd="1" destOrd="0" presId="urn:microsoft.com/office/officeart/2005/8/layout/orgChart1"/>
    <dgm:cxn modelId="{ACF93C6B-6FE7-4ADF-BE98-35B592B68C05}" type="presParOf" srcId="{5C750BC0-B15F-4135-9267-E44899952192}" destId="{56554671-9DEF-4611-9237-6E8B15053B41}" srcOrd="0" destOrd="0" presId="urn:microsoft.com/office/officeart/2005/8/layout/orgChart1"/>
    <dgm:cxn modelId="{C4F4A264-0211-4CEE-8444-6837B006EC71}" type="presParOf" srcId="{5C750BC0-B15F-4135-9267-E44899952192}" destId="{DF4549F1-FD92-4815-9270-0C72D76D5864}" srcOrd="1" destOrd="0" presId="urn:microsoft.com/office/officeart/2005/8/layout/orgChart1"/>
    <dgm:cxn modelId="{12CC5C03-226E-4EFF-A580-D35E3BE36F7E}" type="presParOf" srcId="{DF4549F1-FD92-4815-9270-0C72D76D5864}" destId="{2103D488-6821-48E2-B9FB-170C0EE91B10}" srcOrd="0" destOrd="0" presId="urn:microsoft.com/office/officeart/2005/8/layout/orgChart1"/>
    <dgm:cxn modelId="{9B84E13C-4165-463B-9797-D107FFF1966F}" type="presParOf" srcId="{2103D488-6821-48E2-B9FB-170C0EE91B10}" destId="{DDB45618-BF93-4A96-BEF7-79E6FCBF6B49}" srcOrd="0" destOrd="0" presId="urn:microsoft.com/office/officeart/2005/8/layout/orgChart1"/>
    <dgm:cxn modelId="{CAA90CF3-8D82-45D9-96B7-11F2535B52C9}" type="presParOf" srcId="{2103D488-6821-48E2-B9FB-170C0EE91B10}" destId="{9F466237-3B43-4EB4-990B-E2C1618165AC}" srcOrd="1" destOrd="0" presId="urn:microsoft.com/office/officeart/2005/8/layout/orgChart1"/>
    <dgm:cxn modelId="{E538A724-C4EE-4B46-BD92-37773B3521C3}" type="presParOf" srcId="{DF4549F1-FD92-4815-9270-0C72D76D5864}" destId="{D272A822-F55B-423B-A6FF-F59F7215124E}" srcOrd="1" destOrd="0" presId="urn:microsoft.com/office/officeart/2005/8/layout/orgChart1"/>
    <dgm:cxn modelId="{8861DCD2-CD8A-417B-85F2-8472F831B97B}" type="presParOf" srcId="{DF4549F1-FD92-4815-9270-0C72D76D5864}" destId="{85D63D12-072B-4BE1-A2AC-A21B1A018CA7}" srcOrd="2" destOrd="0" presId="urn:microsoft.com/office/officeart/2005/8/layout/orgChart1"/>
    <dgm:cxn modelId="{7214E6E7-7C5C-41D4-9BDD-23F71BC9E8A8}" type="presParOf" srcId="{5C750BC0-B15F-4135-9267-E44899952192}" destId="{625B9300-ADD9-4EC7-87BA-4E334E71A34A}" srcOrd="2" destOrd="0" presId="urn:microsoft.com/office/officeart/2005/8/layout/orgChart1"/>
    <dgm:cxn modelId="{9AF41D02-8126-4AB3-92A3-08215E7A8CBE}" type="presParOf" srcId="{5C750BC0-B15F-4135-9267-E44899952192}" destId="{43799520-2C6F-4174-B664-ABB9D654E89F}" srcOrd="3" destOrd="0" presId="urn:microsoft.com/office/officeart/2005/8/layout/orgChart1"/>
    <dgm:cxn modelId="{6672C782-0557-4E70-8CE5-94A5B3EA21E1}" type="presParOf" srcId="{43799520-2C6F-4174-B664-ABB9D654E89F}" destId="{5113FDB0-4003-4498-84F2-E013595248A8}" srcOrd="0" destOrd="0" presId="urn:microsoft.com/office/officeart/2005/8/layout/orgChart1"/>
    <dgm:cxn modelId="{1C3FDC99-3971-4FD6-8D88-DCA88EFB72E1}" type="presParOf" srcId="{5113FDB0-4003-4498-84F2-E013595248A8}" destId="{92E424E8-1E8E-42EA-876E-039695E6177C}" srcOrd="0" destOrd="0" presId="urn:microsoft.com/office/officeart/2005/8/layout/orgChart1"/>
    <dgm:cxn modelId="{C0BD6E74-9771-4741-B4FD-641A7E5FB44F}" type="presParOf" srcId="{5113FDB0-4003-4498-84F2-E013595248A8}" destId="{C7FF925D-B4E6-4237-AD62-69FFC744AFA1}" srcOrd="1" destOrd="0" presId="urn:microsoft.com/office/officeart/2005/8/layout/orgChart1"/>
    <dgm:cxn modelId="{FCA1F7C1-0560-49F4-BC65-E4EA6A573CA5}" type="presParOf" srcId="{43799520-2C6F-4174-B664-ABB9D654E89F}" destId="{DF6784CD-079C-4BF6-AB07-74A7D650AC7F}" srcOrd="1" destOrd="0" presId="urn:microsoft.com/office/officeart/2005/8/layout/orgChart1"/>
    <dgm:cxn modelId="{E8C5D2C3-87C5-47E4-9EA3-E0C01E536F24}" type="presParOf" srcId="{43799520-2C6F-4174-B664-ABB9D654E89F}" destId="{6E415DDB-23C7-4DF1-BFAB-20B9814F32BC}" srcOrd="2" destOrd="0" presId="urn:microsoft.com/office/officeart/2005/8/layout/orgChart1"/>
    <dgm:cxn modelId="{C827BA88-6EE2-450D-8178-DEBD8D7F3A73}" type="presParOf" srcId="{5C750BC0-B15F-4135-9267-E44899952192}" destId="{9A1EC267-A657-4368-AF99-5B41AAA0A981}" srcOrd="4" destOrd="0" presId="urn:microsoft.com/office/officeart/2005/8/layout/orgChart1"/>
    <dgm:cxn modelId="{79099515-BD31-4C5B-99D1-ABFEE2C4D640}" type="presParOf" srcId="{5C750BC0-B15F-4135-9267-E44899952192}" destId="{8B2D4B3E-B82B-4799-A122-679F4F7C5C8A}" srcOrd="5" destOrd="0" presId="urn:microsoft.com/office/officeart/2005/8/layout/orgChart1"/>
    <dgm:cxn modelId="{99936C10-602F-49BC-9F97-44DC6A149E73}" type="presParOf" srcId="{8B2D4B3E-B82B-4799-A122-679F4F7C5C8A}" destId="{44CCE70A-8F8B-494A-9C1B-78F94AFD8ACE}" srcOrd="0" destOrd="0" presId="urn:microsoft.com/office/officeart/2005/8/layout/orgChart1"/>
    <dgm:cxn modelId="{AE76BBC5-291C-43B7-AB42-14C46AB5F6D8}" type="presParOf" srcId="{44CCE70A-8F8B-494A-9C1B-78F94AFD8ACE}" destId="{AB90DB08-CE2C-4919-B1CA-7936B32B4E17}" srcOrd="0" destOrd="0" presId="urn:microsoft.com/office/officeart/2005/8/layout/orgChart1"/>
    <dgm:cxn modelId="{11F097CE-9BEB-40A0-946C-402E8C2428ED}" type="presParOf" srcId="{44CCE70A-8F8B-494A-9C1B-78F94AFD8ACE}" destId="{6F404BAB-87A4-4271-B6AF-45C69F211E1D}" srcOrd="1" destOrd="0" presId="urn:microsoft.com/office/officeart/2005/8/layout/orgChart1"/>
    <dgm:cxn modelId="{2A1BD09A-C08B-463F-A3C4-05A0404BE780}" type="presParOf" srcId="{8B2D4B3E-B82B-4799-A122-679F4F7C5C8A}" destId="{3A161517-8DDE-4304-83F3-50FC9D26C2EE}" srcOrd="1" destOrd="0" presId="urn:microsoft.com/office/officeart/2005/8/layout/orgChart1"/>
    <dgm:cxn modelId="{930BC0D3-4E4F-46CE-AD44-3CC2A6EB6DAE}" type="presParOf" srcId="{8B2D4B3E-B82B-4799-A122-679F4F7C5C8A}" destId="{A7CB9F0B-4567-4991-91EB-BDA139A60841}" srcOrd="2" destOrd="0" presId="urn:microsoft.com/office/officeart/2005/8/layout/orgChart1"/>
    <dgm:cxn modelId="{1B50C607-CCD8-4CE8-AF3B-D456C6EAEB24}" type="presParOf" srcId="{3FC0D002-0CC9-4195-BC1D-9FDA51EB8FB7}" destId="{A27291C0-AD1F-4B3B-9F66-54536EAD60C7}" srcOrd="2" destOrd="0" presId="urn:microsoft.com/office/officeart/2005/8/layout/orgChart1"/>
    <dgm:cxn modelId="{2DEB26BA-C024-4782-8312-71033D2D71EC}" type="presParOf" srcId="{B200CE9A-5E7F-4CD2-BFA9-2201A972F5F9}" destId="{CA8D4DEE-307E-4F7D-91CD-7966917DFC2C}" srcOrd="4" destOrd="0" presId="urn:microsoft.com/office/officeart/2005/8/layout/orgChart1"/>
    <dgm:cxn modelId="{9903BA99-D43C-4199-9B24-FF34DE5CA8FB}" type="presParOf" srcId="{B200CE9A-5E7F-4CD2-BFA9-2201A972F5F9}" destId="{52541C3B-7A10-48E2-A395-80F19894D8E6}" srcOrd="5" destOrd="0" presId="urn:microsoft.com/office/officeart/2005/8/layout/orgChart1"/>
    <dgm:cxn modelId="{46F6779C-EE4F-4404-BC4D-A7A70C4864FF}" type="presParOf" srcId="{52541C3B-7A10-48E2-A395-80F19894D8E6}" destId="{BB5E8E02-C338-434D-B9AF-D659A858C0AE}" srcOrd="0" destOrd="0" presId="urn:microsoft.com/office/officeart/2005/8/layout/orgChart1"/>
    <dgm:cxn modelId="{28ABE2B1-318E-4862-990E-2707A5F87ED5}" type="presParOf" srcId="{BB5E8E02-C338-434D-B9AF-D659A858C0AE}" destId="{683B56DD-706B-469F-A462-430A8A28AC8E}" srcOrd="0" destOrd="0" presId="urn:microsoft.com/office/officeart/2005/8/layout/orgChart1"/>
    <dgm:cxn modelId="{56766FD1-1AC2-4040-8E7D-28BAAEE2F4D1}" type="presParOf" srcId="{BB5E8E02-C338-434D-B9AF-D659A858C0AE}" destId="{2E9AC4EC-C51A-4C93-AF1B-592E69204630}" srcOrd="1" destOrd="0" presId="urn:microsoft.com/office/officeart/2005/8/layout/orgChart1"/>
    <dgm:cxn modelId="{3DAC4CD2-063F-4345-B0A4-0D9692B4315F}" type="presParOf" srcId="{52541C3B-7A10-48E2-A395-80F19894D8E6}" destId="{18865B99-8A4A-45A0-B05F-F879F62B89E6}" srcOrd="1" destOrd="0" presId="urn:microsoft.com/office/officeart/2005/8/layout/orgChart1"/>
    <dgm:cxn modelId="{A2A954C0-C247-45EB-9803-2C9A158A50AE}" type="presParOf" srcId="{18865B99-8A4A-45A0-B05F-F879F62B89E6}" destId="{E7D7C542-5810-4B48-AD8A-49DE0F4BA55C}" srcOrd="0" destOrd="0" presId="urn:microsoft.com/office/officeart/2005/8/layout/orgChart1"/>
    <dgm:cxn modelId="{DDD20DBA-EC49-40E2-B20A-90397DF67687}" type="presParOf" srcId="{18865B99-8A4A-45A0-B05F-F879F62B89E6}" destId="{328B4AB0-688B-4220-AA0E-4697E1AD3288}" srcOrd="1" destOrd="0" presId="urn:microsoft.com/office/officeart/2005/8/layout/orgChart1"/>
    <dgm:cxn modelId="{839AAB4E-42B7-40B9-A343-831DC8E34E7D}" type="presParOf" srcId="{328B4AB0-688B-4220-AA0E-4697E1AD3288}" destId="{81142233-CA43-4EFA-AA6F-728384BE1466}" srcOrd="0" destOrd="0" presId="urn:microsoft.com/office/officeart/2005/8/layout/orgChart1"/>
    <dgm:cxn modelId="{D592AD03-4DD0-4F58-89A5-85E71C5F21F2}" type="presParOf" srcId="{81142233-CA43-4EFA-AA6F-728384BE1466}" destId="{F49DF234-F500-4B44-B9F4-1D7A834458B9}" srcOrd="0" destOrd="0" presId="urn:microsoft.com/office/officeart/2005/8/layout/orgChart1"/>
    <dgm:cxn modelId="{4024FF65-EC4F-4A6B-A5EC-A74878BEB0D0}" type="presParOf" srcId="{81142233-CA43-4EFA-AA6F-728384BE1466}" destId="{50968C8E-F8E6-44D8-8945-2DB7767D6C63}" srcOrd="1" destOrd="0" presId="urn:microsoft.com/office/officeart/2005/8/layout/orgChart1"/>
    <dgm:cxn modelId="{6B2241EE-BFEE-4B19-8625-062311547A57}" type="presParOf" srcId="{328B4AB0-688B-4220-AA0E-4697E1AD3288}" destId="{A42AAFE2-7F49-4449-8565-EEE8F3564762}" srcOrd="1" destOrd="0" presId="urn:microsoft.com/office/officeart/2005/8/layout/orgChart1"/>
    <dgm:cxn modelId="{78348BD8-7402-4F16-9E61-985376EAE469}" type="presParOf" srcId="{328B4AB0-688B-4220-AA0E-4697E1AD3288}" destId="{5CF735D2-BE41-4064-B5F5-FD7AD2407C26}" srcOrd="2" destOrd="0" presId="urn:microsoft.com/office/officeart/2005/8/layout/orgChart1"/>
    <dgm:cxn modelId="{38A0E541-D698-41D4-A65F-9971000B65BA}" type="presParOf" srcId="{18865B99-8A4A-45A0-B05F-F879F62B89E6}" destId="{6B682552-A60A-4815-A108-7432C4D89C50}" srcOrd="2" destOrd="0" presId="urn:microsoft.com/office/officeart/2005/8/layout/orgChart1"/>
    <dgm:cxn modelId="{BA53BC36-1C3D-4304-921A-21569D905842}" type="presParOf" srcId="{18865B99-8A4A-45A0-B05F-F879F62B89E6}" destId="{22AB5833-5923-4AA2-AEE9-50D6F2CA6882}" srcOrd="3" destOrd="0" presId="urn:microsoft.com/office/officeart/2005/8/layout/orgChart1"/>
    <dgm:cxn modelId="{DADB3A22-1226-4493-B284-351D3B1DC6BA}" type="presParOf" srcId="{22AB5833-5923-4AA2-AEE9-50D6F2CA6882}" destId="{28157F63-1801-43DA-B0A2-50BA30C2748D}" srcOrd="0" destOrd="0" presId="urn:microsoft.com/office/officeart/2005/8/layout/orgChart1"/>
    <dgm:cxn modelId="{E094DCD4-A468-4E09-AA22-BD593C810275}" type="presParOf" srcId="{28157F63-1801-43DA-B0A2-50BA30C2748D}" destId="{56869127-A58A-45C1-9F34-2B4E64FE8B79}" srcOrd="0" destOrd="0" presId="urn:microsoft.com/office/officeart/2005/8/layout/orgChart1"/>
    <dgm:cxn modelId="{728FB591-74DA-4D20-8C7A-AA14CF0E62D3}" type="presParOf" srcId="{28157F63-1801-43DA-B0A2-50BA30C2748D}" destId="{B461CF67-8F44-40D6-ADBF-B4797CA0E767}" srcOrd="1" destOrd="0" presId="urn:microsoft.com/office/officeart/2005/8/layout/orgChart1"/>
    <dgm:cxn modelId="{82A69D8C-7CF7-4BDD-B00D-91D46D9FE3ED}" type="presParOf" srcId="{22AB5833-5923-4AA2-AEE9-50D6F2CA6882}" destId="{10D42BAF-65CF-46E9-BE84-C5392326E2F6}" srcOrd="1" destOrd="0" presId="urn:microsoft.com/office/officeart/2005/8/layout/orgChart1"/>
    <dgm:cxn modelId="{35E9ABF8-B07B-49ED-B7C0-87A712BDC906}" type="presParOf" srcId="{22AB5833-5923-4AA2-AEE9-50D6F2CA6882}" destId="{B118626E-9651-4B2D-AE7A-8B447B736388}" srcOrd="2" destOrd="0" presId="urn:microsoft.com/office/officeart/2005/8/layout/orgChart1"/>
    <dgm:cxn modelId="{24D4BBAB-5DBC-48E2-B44B-6B29BE34D03C}" type="presParOf" srcId="{52541C3B-7A10-48E2-A395-80F19894D8E6}" destId="{5D4BA73C-A9F4-4FB9-9852-BAFB2E0CF9BB}" srcOrd="2" destOrd="0" presId="urn:microsoft.com/office/officeart/2005/8/layout/orgChart1"/>
    <dgm:cxn modelId="{802EB689-F6C9-4C95-A010-5AC0D884CA43}" type="presParOf" srcId="{B200CE9A-5E7F-4CD2-BFA9-2201A972F5F9}" destId="{581FD13D-BEF1-44C8-9FB8-6F2D23D7BB63}" srcOrd="6" destOrd="0" presId="urn:microsoft.com/office/officeart/2005/8/layout/orgChart1"/>
    <dgm:cxn modelId="{3960A54C-7385-4DC1-9464-0EF1A08C98AB}" type="presParOf" srcId="{B200CE9A-5E7F-4CD2-BFA9-2201A972F5F9}" destId="{BD3F96D4-E7C9-4EA7-A6CD-4DF350DC8E6B}" srcOrd="7" destOrd="0" presId="urn:microsoft.com/office/officeart/2005/8/layout/orgChart1"/>
    <dgm:cxn modelId="{3E1D93A4-0694-46CB-8400-D1F5AE311E21}" type="presParOf" srcId="{BD3F96D4-E7C9-4EA7-A6CD-4DF350DC8E6B}" destId="{9DD075BF-EB09-45E1-9BBF-0EF569FF0AD5}" srcOrd="0" destOrd="0" presId="urn:microsoft.com/office/officeart/2005/8/layout/orgChart1"/>
    <dgm:cxn modelId="{9C6CFE44-0108-47D5-B7E8-C72D8A33E639}" type="presParOf" srcId="{9DD075BF-EB09-45E1-9BBF-0EF569FF0AD5}" destId="{368E0323-FBA6-4214-AACA-5737DEB29DE3}" srcOrd="0" destOrd="0" presId="urn:microsoft.com/office/officeart/2005/8/layout/orgChart1"/>
    <dgm:cxn modelId="{364438D4-113F-45C2-A6AB-906260732CD5}" type="presParOf" srcId="{9DD075BF-EB09-45E1-9BBF-0EF569FF0AD5}" destId="{C75C64DB-4D0D-46C7-89F4-5666C32FDE75}" srcOrd="1" destOrd="0" presId="urn:microsoft.com/office/officeart/2005/8/layout/orgChart1"/>
    <dgm:cxn modelId="{C26A4DBA-A310-463E-85EA-9AF0F2B772CA}" type="presParOf" srcId="{BD3F96D4-E7C9-4EA7-A6CD-4DF350DC8E6B}" destId="{1B2467DA-EDB0-438C-8174-7D786340C479}" srcOrd="1" destOrd="0" presId="urn:microsoft.com/office/officeart/2005/8/layout/orgChart1"/>
    <dgm:cxn modelId="{B8981ADA-DDEE-4606-B5BF-08E92C698A7E}" type="presParOf" srcId="{1B2467DA-EDB0-438C-8174-7D786340C479}" destId="{CA6A7759-3618-4C2C-A7AF-067FC75282D9}" srcOrd="0" destOrd="0" presId="urn:microsoft.com/office/officeart/2005/8/layout/orgChart1"/>
    <dgm:cxn modelId="{CE523F6A-8C7B-4E31-9FBD-5A1E1BD44029}" type="presParOf" srcId="{1B2467DA-EDB0-438C-8174-7D786340C479}" destId="{A70C1F77-5306-42F7-ABD7-B01E805DD97E}" srcOrd="1" destOrd="0" presId="urn:microsoft.com/office/officeart/2005/8/layout/orgChart1"/>
    <dgm:cxn modelId="{ABD9F502-FDFA-4CCF-B55F-2FA72833F23D}" type="presParOf" srcId="{A70C1F77-5306-42F7-ABD7-B01E805DD97E}" destId="{6A72CB06-CBDA-4778-B74B-5471CFE97EAD}" srcOrd="0" destOrd="0" presId="urn:microsoft.com/office/officeart/2005/8/layout/orgChart1"/>
    <dgm:cxn modelId="{DB38675D-8595-4759-B887-14A3320A6253}" type="presParOf" srcId="{6A72CB06-CBDA-4778-B74B-5471CFE97EAD}" destId="{81A7F9D6-8854-4CEF-9519-A961D483B814}" srcOrd="0" destOrd="0" presId="urn:microsoft.com/office/officeart/2005/8/layout/orgChart1"/>
    <dgm:cxn modelId="{ADD7AE52-4F49-4D02-9F62-4C6488B82249}" type="presParOf" srcId="{6A72CB06-CBDA-4778-B74B-5471CFE97EAD}" destId="{5743764B-EEF3-4341-A586-47B2601E08A3}" srcOrd="1" destOrd="0" presId="urn:microsoft.com/office/officeart/2005/8/layout/orgChart1"/>
    <dgm:cxn modelId="{6FC5FD84-1BDB-455A-BF4B-ED0B68A3CD7C}" type="presParOf" srcId="{A70C1F77-5306-42F7-ABD7-B01E805DD97E}" destId="{94D12B9F-2680-4770-A640-1077C442711B}" srcOrd="1" destOrd="0" presId="urn:microsoft.com/office/officeart/2005/8/layout/orgChart1"/>
    <dgm:cxn modelId="{997B2581-70F7-4B8B-841A-1EEC9A6127CE}" type="presParOf" srcId="{A70C1F77-5306-42F7-ABD7-B01E805DD97E}" destId="{44407172-7E40-404F-8D4E-BB0C6069E6B6}" srcOrd="2" destOrd="0" presId="urn:microsoft.com/office/officeart/2005/8/layout/orgChart1"/>
    <dgm:cxn modelId="{1F94CAAE-577C-485B-8EB4-80FEDD1735DB}" type="presParOf" srcId="{1B2467DA-EDB0-438C-8174-7D786340C479}" destId="{5CE4505D-698C-4359-8199-A55BA6A2458E}" srcOrd="2" destOrd="0" presId="urn:microsoft.com/office/officeart/2005/8/layout/orgChart1"/>
    <dgm:cxn modelId="{A7DC4556-53A5-432E-87D9-696C47F6C2A4}" type="presParOf" srcId="{1B2467DA-EDB0-438C-8174-7D786340C479}" destId="{D2495099-5F44-4D76-8201-DA0402E11079}" srcOrd="3" destOrd="0" presId="urn:microsoft.com/office/officeart/2005/8/layout/orgChart1"/>
    <dgm:cxn modelId="{70E4C7AD-BF11-4B30-8600-B19340FAF7BF}" type="presParOf" srcId="{D2495099-5F44-4D76-8201-DA0402E11079}" destId="{34F10D15-D0DC-429F-9EEF-BC4F8F4CB780}" srcOrd="0" destOrd="0" presId="urn:microsoft.com/office/officeart/2005/8/layout/orgChart1"/>
    <dgm:cxn modelId="{CF069EF6-6F34-4340-A7D1-3097340B747B}" type="presParOf" srcId="{34F10D15-D0DC-429F-9EEF-BC4F8F4CB780}" destId="{FEDE6C47-00D1-4BA2-8FAB-CBF6C5132B77}" srcOrd="0" destOrd="0" presId="urn:microsoft.com/office/officeart/2005/8/layout/orgChart1"/>
    <dgm:cxn modelId="{E0AB87BE-C27A-4BB6-99C2-E62334888D0F}" type="presParOf" srcId="{34F10D15-D0DC-429F-9EEF-BC4F8F4CB780}" destId="{9295C3A3-EAF9-4B18-95A6-29E99DEC6A46}" srcOrd="1" destOrd="0" presId="urn:microsoft.com/office/officeart/2005/8/layout/orgChart1"/>
    <dgm:cxn modelId="{DBAFB91D-EF9B-4FF5-BDFE-D2F836CA4143}" type="presParOf" srcId="{D2495099-5F44-4D76-8201-DA0402E11079}" destId="{54493A99-7BA0-475A-8B07-528D1AA05B13}" srcOrd="1" destOrd="0" presId="urn:microsoft.com/office/officeart/2005/8/layout/orgChart1"/>
    <dgm:cxn modelId="{AD58AF21-F86A-429F-B8E6-B2ACC78F8F74}" type="presParOf" srcId="{D2495099-5F44-4D76-8201-DA0402E11079}" destId="{5548700E-8EF3-4275-828F-49D84F14F785}" srcOrd="2" destOrd="0" presId="urn:microsoft.com/office/officeart/2005/8/layout/orgChart1"/>
    <dgm:cxn modelId="{BC68A717-C273-468F-BC7E-422D69DA51AC}" type="presParOf" srcId="{1B2467DA-EDB0-438C-8174-7D786340C479}" destId="{68078099-4A23-494E-86BE-276708078ED6}" srcOrd="4" destOrd="0" presId="urn:microsoft.com/office/officeart/2005/8/layout/orgChart1"/>
    <dgm:cxn modelId="{01841353-6F5B-4EAE-888B-0FD1606A66D3}" type="presParOf" srcId="{1B2467DA-EDB0-438C-8174-7D786340C479}" destId="{D966521E-7193-435F-946B-860C63E2FC4E}" srcOrd="5" destOrd="0" presId="urn:microsoft.com/office/officeart/2005/8/layout/orgChart1"/>
    <dgm:cxn modelId="{0902A109-CED1-43DF-AF99-6DFA59C3BE52}" type="presParOf" srcId="{D966521E-7193-435F-946B-860C63E2FC4E}" destId="{E2019566-594C-4AFB-9545-9CABB6350376}" srcOrd="0" destOrd="0" presId="urn:microsoft.com/office/officeart/2005/8/layout/orgChart1"/>
    <dgm:cxn modelId="{96D53ED7-9D45-4648-9890-C0F02508B268}" type="presParOf" srcId="{E2019566-594C-4AFB-9545-9CABB6350376}" destId="{AC3B7567-E17C-4616-B13B-B968005CC325}" srcOrd="0" destOrd="0" presId="urn:microsoft.com/office/officeart/2005/8/layout/orgChart1"/>
    <dgm:cxn modelId="{3CEFAA2A-2B66-4FE7-9A6C-108D4253BE31}" type="presParOf" srcId="{E2019566-594C-4AFB-9545-9CABB6350376}" destId="{CB897818-9E20-4FED-9C79-C9534C6409B7}" srcOrd="1" destOrd="0" presId="urn:microsoft.com/office/officeart/2005/8/layout/orgChart1"/>
    <dgm:cxn modelId="{85173FEA-B7B4-4CC3-86E4-E7E50DF56744}" type="presParOf" srcId="{D966521E-7193-435F-946B-860C63E2FC4E}" destId="{2D5D7037-ED88-4E92-80A6-E19D9C3B3FC7}" srcOrd="1" destOrd="0" presId="urn:microsoft.com/office/officeart/2005/8/layout/orgChart1"/>
    <dgm:cxn modelId="{08A03870-47F7-4399-8F3C-B7EB961177B7}" type="presParOf" srcId="{D966521E-7193-435F-946B-860C63E2FC4E}" destId="{C8ACA7AB-40CF-4D86-A742-60315544392D}" srcOrd="2" destOrd="0" presId="urn:microsoft.com/office/officeart/2005/8/layout/orgChart1"/>
    <dgm:cxn modelId="{65BE27B0-96C2-408E-A459-4A6DD98E44C6}" type="presParOf" srcId="{BD3F96D4-E7C9-4EA7-A6CD-4DF350DC8E6B}" destId="{A3BF67C6-5415-4CAA-A4DF-2226C0A83CD2}" srcOrd="2" destOrd="0" presId="urn:microsoft.com/office/officeart/2005/8/layout/orgChart1"/>
    <dgm:cxn modelId="{C0163D91-5538-458E-B9F0-0EB81B0FD1D7}" type="presParOf" srcId="{B200CE9A-5E7F-4CD2-BFA9-2201A972F5F9}" destId="{E37B8652-A5FE-4897-A6EB-9646838B571F}" srcOrd="8" destOrd="0" presId="urn:microsoft.com/office/officeart/2005/8/layout/orgChart1"/>
    <dgm:cxn modelId="{33C1D072-8432-4EA6-9965-50BFDF967044}" type="presParOf" srcId="{B200CE9A-5E7F-4CD2-BFA9-2201A972F5F9}" destId="{935EC6B5-8797-4DD7-8193-DD842A60BE1B}" srcOrd="9" destOrd="0" presId="urn:microsoft.com/office/officeart/2005/8/layout/orgChart1"/>
    <dgm:cxn modelId="{9040795C-9374-4AA6-BD7B-AE3FA239B2FD}" type="presParOf" srcId="{935EC6B5-8797-4DD7-8193-DD842A60BE1B}" destId="{D5C47DEB-BCF7-4DF2-847C-E218F942772E}" srcOrd="0" destOrd="0" presId="urn:microsoft.com/office/officeart/2005/8/layout/orgChart1"/>
    <dgm:cxn modelId="{511B97E7-ED05-4517-8A2B-89FAD1AFFC19}" type="presParOf" srcId="{D5C47DEB-BCF7-4DF2-847C-E218F942772E}" destId="{9D9B761B-B096-483C-AA40-43AB9E313A83}" srcOrd="0" destOrd="0" presId="urn:microsoft.com/office/officeart/2005/8/layout/orgChart1"/>
    <dgm:cxn modelId="{732C670B-B9A2-4E58-8DFE-B07AC5213301}" type="presParOf" srcId="{D5C47DEB-BCF7-4DF2-847C-E218F942772E}" destId="{99309088-B883-41E4-AAF8-D8736698CBD3}" srcOrd="1" destOrd="0" presId="urn:microsoft.com/office/officeart/2005/8/layout/orgChart1"/>
    <dgm:cxn modelId="{5957D50E-DF8C-43CD-9814-BB03E3C7E2EF}" type="presParOf" srcId="{935EC6B5-8797-4DD7-8193-DD842A60BE1B}" destId="{CE8C1730-12F7-4CF8-A8F1-D94C25F0BF74}" srcOrd="1" destOrd="0" presId="urn:microsoft.com/office/officeart/2005/8/layout/orgChart1"/>
    <dgm:cxn modelId="{911AC4B8-72EC-400B-BBCD-7E19EBA6E057}" type="presParOf" srcId="{CE8C1730-12F7-4CF8-A8F1-D94C25F0BF74}" destId="{40AAE539-A59E-473C-BF35-6D909CD7885F}" srcOrd="0" destOrd="0" presId="urn:microsoft.com/office/officeart/2005/8/layout/orgChart1"/>
    <dgm:cxn modelId="{B9F53933-1038-44CF-A81C-8A15CEE0031B}" type="presParOf" srcId="{CE8C1730-12F7-4CF8-A8F1-D94C25F0BF74}" destId="{66847438-9D98-47A2-97BD-22D909031327}" srcOrd="1" destOrd="0" presId="urn:microsoft.com/office/officeart/2005/8/layout/orgChart1"/>
    <dgm:cxn modelId="{E320058E-7C60-4D49-B313-9BD598B69421}" type="presParOf" srcId="{66847438-9D98-47A2-97BD-22D909031327}" destId="{0E0A6ED4-00F2-4291-9008-E787BE35DA34}" srcOrd="0" destOrd="0" presId="urn:microsoft.com/office/officeart/2005/8/layout/orgChart1"/>
    <dgm:cxn modelId="{6D02379E-C683-4D22-AEC3-D1BB0B6A9258}" type="presParOf" srcId="{0E0A6ED4-00F2-4291-9008-E787BE35DA34}" destId="{92B59F52-7992-41A0-9962-9E5CB5979070}" srcOrd="0" destOrd="0" presId="urn:microsoft.com/office/officeart/2005/8/layout/orgChart1"/>
    <dgm:cxn modelId="{5DD27668-C843-4A5C-834D-34EE18A46A84}" type="presParOf" srcId="{0E0A6ED4-00F2-4291-9008-E787BE35DA34}" destId="{8353E63F-C312-449A-94E0-7EC9AB1A4B30}" srcOrd="1" destOrd="0" presId="urn:microsoft.com/office/officeart/2005/8/layout/orgChart1"/>
    <dgm:cxn modelId="{9C05F91E-3B3C-436E-9DD7-2604E49032B3}" type="presParOf" srcId="{66847438-9D98-47A2-97BD-22D909031327}" destId="{2A676843-39F1-4283-A8E9-A6927517B05C}" srcOrd="1" destOrd="0" presId="urn:microsoft.com/office/officeart/2005/8/layout/orgChart1"/>
    <dgm:cxn modelId="{4E9D9EFB-87A6-4353-B215-67D57E056D60}" type="presParOf" srcId="{66847438-9D98-47A2-97BD-22D909031327}" destId="{58C624DB-BED8-4CF5-90D8-4D5B966556CD}" srcOrd="2" destOrd="0" presId="urn:microsoft.com/office/officeart/2005/8/layout/orgChart1"/>
    <dgm:cxn modelId="{AC8FA120-0DF8-4549-B787-AEC10BB53D7E}" type="presParOf" srcId="{CE8C1730-12F7-4CF8-A8F1-D94C25F0BF74}" destId="{731B0DF4-EFB2-440A-AF2C-9415D4FA5133}" srcOrd="2" destOrd="0" presId="urn:microsoft.com/office/officeart/2005/8/layout/orgChart1"/>
    <dgm:cxn modelId="{2FDD9E11-08EA-41C1-9B22-F39E2489E864}" type="presParOf" srcId="{CE8C1730-12F7-4CF8-A8F1-D94C25F0BF74}" destId="{1B2C027D-5EA1-4C55-A925-0B9AD7BF1875}" srcOrd="3" destOrd="0" presId="urn:microsoft.com/office/officeart/2005/8/layout/orgChart1"/>
    <dgm:cxn modelId="{F7801B4E-DE27-42AB-AAD9-4C2F4C283DF1}" type="presParOf" srcId="{1B2C027D-5EA1-4C55-A925-0B9AD7BF1875}" destId="{1AE71852-2C61-479C-852E-7D6A99C52AF1}" srcOrd="0" destOrd="0" presId="urn:microsoft.com/office/officeart/2005/8/layout/orgChart1"/>
    <dgm:cxn modelId="{70C642E9-7B02-4EE6-B252-E1F8A7C9DC63}" type="presParOf" srcId="{1AE71852-2C61-479C-852E-7D6A99C52AF1}" destId="{F1864271-2BC1-48B1-85E7-AD7248A837D6}" srcOrd="0" destOrd="0" presId="urn:microsoft.com/office/officeart/2005/8/layout/orgChart1"/>
    <dgm:cxn modelId="{C474F71E-054B-4664-8D54-F32D31A10FDD}" type="presParOf" srcId="{1AE71852-2C61-479C-852E-7D6A99C52AF1}" destId="{81B57F69-1C9F-4087-AF97-F19F6A71198D}" srcOrd="1" destOrd="0" presId="urn:microsoft.com/office/officeart/2005/8/layout/orgChart1"/>
    <dgm:cxn modelId="{869E9D91-8464-4390-96D7-EF6EEBEE7160}" type="presParOf" srcId="{1B2C027D-5EA1-4C55-A925-0B9AD7BF1875}" destId="{597F25FD-B230-482D-A818-621245EA594A}" srcOrd="1" destOrd="0" presId="urn:microsoft.com/office/officeart/2005/8/layout/orgChart1"/>
    <dgm:cxn modelId="{49334FC9-2974-409A-A6B7-C6958AC7877B}" type="presParOf" srcId="{1B2C027D-5EA1-4C55-A925-0B9AD7BF1875}" destId="{B71C6E3D-016B-493C-A898-1AD9628FA883}" srcOrd="2" destOrd="0" presId="urn:microsoft.com/office/officeart/2005/8/layout/orgChart1"/>
    <dgm:cxn modelId="{BD1A7DFA-3DEB-4EFC-8E3D-E7116B99ABC0}" type="presParOf" srcId="{CE8C1730-12F7-4CF8-A8F1-D94C25F0BF74}" destId="{80FB5BB6-F236-4EF2-A012-F728CDBD2E6E}" srcOrd="4" destOrd="0" presId="urn:microsoft.com/office/officeart/2005/8/layout/orgChart1"/>
    <dgm:cxn modelId="{DE6DE083-B192-4A0E-87BB-BB547EB0F794}" type="presParOf" srcId="{CE8C1730-12F7-4CF8-A8F1-D94C25F0BF74}" destId="{44623E59-C98D-4278-AE4D-392CC47BB459}" srcOrd="5" destOrd="0" presId="urn:microsoft.com/office/officeart/2005/8/layout/orgChart1"/>
    <dgm:cxn modelId="{CC95B4F7-E86F-4D99-8593-4D804025B4F7}" type="presParOf" srcId="{44623E59-C98D-4278-AE4D-392CC47BB459}" destId="{EDD71C3D-AE22-466C-9A82-F3892ED06178}" srcOrd="0" destOrd="0" presId="urn:microsoft.com/office/officeart/2005/8/layout/orgChart1"/>
    <dgm:cxn modelId="{A85C7D99-A38E-48E8-BAF5-74A25F7474DF}" type="presParOf" srcId="{EDD71C3D-AE22-466C-9A82-F3892ED06178}" destId="{8BD624EC-BF08-4293-AD6D-E74C76CFC749}" srcOrd="0" destOrd="0" presId="urn:microsoft.com/office/officeart/2005/8/layout/orgChart1"/>
    <dgm:cxn modelId="{EB8FF4B6-AE66-4320-9C63-D5AC7C620199}" type="presParOf" srcId="{EDD71C3D-AE22-466C-9A82-F3892ED06178}" destId="{BF4E4926-E724-409E-BC44-9CC77AA69EFE}" srcOrd="1" destOrd="0" presId="urn:microsoft.com/office/officeart/2005/8/layout/orgChart1"/>
    <dgm:cxn modelId="{9E9283E0-37BD-4890-898A-E911545EAA9B}" type="presParOf" srcId="{44623E59-C98D-4278-AE4D-392CC47BB459}" destId="{69728F1D-D98D-4E50-A516-6FE9406B9DB9}" srcOrd="1" destOrd="0" presId="urn:microsoft.com/office/officeart/2005/8/layout/orgChart1"/>
    <dgm:cxn modelId="{E4E32293-DFA1-441B-9A09-F3E0ACBA3F9D}" type="presParOf" srcId="{44623E59-C98D-4278-AE4D-392CC47BB459}" destId="{2E1D36CF-B613-46D9-9A79-D8D347CD4BD6}" srcOrd="2" destOrd="0" presId="urn:microsoft.com/office/officeart/2005/8/layout/orgChart1"/>
    <dgm:cxn modelId="{FF0F2A69-E247-485F-B786-C55FAA12F3FB}" type="presParOf" srcId="{CE8C1730-12F7-4CF8-A8F1-D94C25F0BF74}" destId="{74E6F196-E20C-4709-83B3-95552F5C89A2}" srcOrd="6" destOrd="0" presId="urn:microsoft.com/office/officeart/2005/8/layout/orgChart1"/>
    <dgm:cxn modelId="{C64582B0-E8B7-455F-8885-67A5A39CEFBA}" type="presParOf" srcId="{CE8C1730-12F7-4CF8-A8F1-D94C25F0BF74}" destId="{AEB88D4F-06DD-47FB-B5B1-1EE0249AF194}" srcOrd="7" destOrd="0" presId="urn:microsoft.com/office/officeart/2005/8/layout/orgChart1"/>
    <dgm:cxn modelId="{03FB5B52-46A4-4E36-BA3A-86C82F82C09B}" type="presParOf" srcId="{AEB88D4F-06DD-47FB-B5B1-1EE0249AF194}" destId="{D7AC79B6-3559-4972-AD39-BF4CC8379D17}" srcOrd="0" destOrd="0" presId="urn:microsoft.com/office/officeart/2005/8/layout/orgChart1"/>
    <dgm:cxn modelId="{9581152F-67F5-4F23-8012-09997992F030}" type="presParOf" srcId="{D7AC79B6-3559-4972-AD39-BF4CC8379D17}" destId="{93EF4FAE-9B4A-47C4-98DB-1671B578EB5C}" srcOrd="0" destOrd="0" presId="urn:microsoft.com/office/officeart/2005/8/layout/orgChart1"/>
    <dgm:cxn modelId="{2E90DDBD-3319-401D-A45A-D696D3D29DC6}" type="presParOf" srcId="{D7AC79B6-3559-4972-AD39-BF4CC8379D17}" destId="{BBE1DA84-658B-406E-BA68-B09F0796D4A5}" srcOrd="1" destOrd="0" presId="urn:microsoft.com/office/officeart/2005/8/layout/orgChart1"/>
    <dgm:cxn modelId="{0ED4B882-08E7-46E2-92E8-56A99A4FB1A6}" type="presParOf" srcId="{AEB88D4F-06DD-47FB-B5B1-1EE0249AF194}" destId="{EE66D2E5-DB1F-40B4-81F5-54CCA4AA42E9}" srcOrd="1" destOrd="0" presId="urn:microsoft.com/office/officeart/2005/8/layout/orgChart1"/>
    <dgm:cxn modelId="{8AB48336-099D-416D-ADD7-9F8002427E01}" type="presParOf" srcId="{AEB88D4F-06DD-47FB-B5B1-1EE0249AF194}" destId="{5BBD803F-B79D-44D0-B588-8BDBD87CF61C}" srcOrd="2" destOrd="0" presId="urn:microsoft.com/office/officeart/2005/8/layout/orgChart1"/>
    <dgm:cxn modelId="{4D34AB29-C55F-4928-9A79-2A4CE365921F}" type="presParOf" srcId="{CE8C1730-12F7-4CF8-A8F1-D94C25F0BF74}" destId="{18360F57-307A-4D7F-AD75-274244C5E7F7}" srcOrd="8" destOrd="0" presId="urn:microsoft.com/office/officeart/2005/8/layout/orgChart1"/>
    <dgm:cxn modelId="{D362F7D9-57F8-479C-AD0D-A0BA59E86268}" type="presParOf" srcId="{CE8C1730-12F7-4CF8-A8F1-D94C25F0BF74}" destId="{8558CA5C-9738-43BF-8065-9B2AC502A06A}" srcOrd="9" destOrd="0" presId="urn:microsoft.com/office/officeart/2005/8/layout/orgChart1"/>
    <dgm:cxn modelId="{CC673AD5-0735-4FA9-8C38-AC58CD55B2B0}" type="presParOf" srcId="{8558CA5C-9738-43BF-8065-9B2AC502A06A}" destId="{7795977B-60D4-4C17-8ABF-5205A1A6849E}" srcOrd="0" destOrd="0" presId="urn:microsoft.com/office/officeart/2005/8/layout/orgChart1"/>
    <dgm:cxn modelId="{CADFB404-CC04-4AFF-8E3F-3D3283A0D319}" type="presParOf" srcId="{7795977B-60D4-4C17-8ABF-5205A1A6849E}" destId="{4152362F-341A-478E-AD23-EE647A626A76}" srcOrd="0" destOrd="0" presId="urn:microsoft.com/office/officeart/2005/8/layout/orgChart1"/>
    <dgm:cxn modelId="{C4919169-D6BA-4415-99FA-2BD06D734821}" type="presParOf" srcId="{7795977B-60D4-4C17-8ABF-5205A1A6849E}" destId="{E32C0F35-B32F-4C9F-91B2-C1FFDDA2A868}" srcOrd="1" destOrd="0" presId="urn:microsoft.com/office/officeart/2005/8/layout/orgChart1"/>
    <dgm:cxn modelId="{16F0863B-0C23-472A-AABE-F4834585BF3F}" type="presParOf" srcId="{8558CA5C-9738-43BF-8065-9B2AC502A06A}" destId="{2EDDB7ED-5C73-4C41-904C-3E3EE0288963}" srcOrd="1" destOrd="0" presId="urn:microsoft.com/office/officeart/2005/8/layout/orgChart1"/>
    <dgm:cxn modelId="{8F17BD5C-92F2-4436-BD1E-2F2BA1379219}" type="presParOf" srcId="{8558CA5C-9738-43BF-8065-9B2AC502A06A}" destId="{7A46B675-8D40-4120-AC10-CA87D6362444}" srcOrd="2" destOrd="0" presId="urn:microsoft.com/office/officeart/2005/8/layout/orgChart1"/>
    <dgm:cxn modelId="{A00F1F0F-3C25-4B55-B561-8E4330B4E002}" type="presParOf" srcId="{CE8C1730-12F7-4CF8-A8F1-D94C25F0BF74}" destId="{9B4B0199-1408-440E-AA56-A6A660721EAC}" srcOrd="10" destOrd="0" presId="urn:microsoft.com/office/officeart/2005/8/layout/orgChart1"/>
    <dgm:cxn modelId="{92EC52A6-7086-4793-B879-E295486F5725}" type="presParOf" srcId="{CE8C1730-12F7-4CF8-A8F1-D94C25F0BF74}" destId="{4F773C2F-3DA2-49DF-B7D7-0782707BEDA3}" srcOrd="11" destOrd="0" presId="urn:microsoft.com/office/officeart/2005/8/layout/orgChart1"/>
    <dgm:cxn modelId="{877D35EC-547F-40DA-8594-A676EB7F629C}" type="presParOf" srcId="{4F773C2F-3DA2-49DF-B7D7-0782707BEDA3}" destId="{E0F1B8CF-D1A2-412C-9007-449F213E70C4}" srcOrd="0" destOrd="0" presId="urn:microsoft.com/office/officeart/2005/8/layout/orgChart1"/>
    <dgm:cxn modelId="{BBF187E1-FE06-4444-B36D-C7909D5583B2}" type="presParOf" srcId="{E0F1B8CF-D1A2-412C-9007-449F213E70C4}" destId="{84B19208-0FD5-4688-B0A7-9184F1201E89}" srcOrd="0" destOrd="0" presId="urn:microsoft.com/office/officeart/2005/8/layout/orgChart1"/>
    <dgm:cxn modelId="{0517E278-8BA0-4AE4-B2B8-6FE151C324BC}" type="presParOf" srcId="{E0F1B8CF-D1A2-412C-9007-449F213E70C4}" destId="{863C22D0-AD1B-430A-ABA9-3CCDD34F9705}" srcOrd="1" destOrd="0" presId="urn:microsoft.com/office/officeart/2005/8/layout/orgChart1"/>
    <dgm:cxn modelId="{4BBBD883-43B3-4AA3-B17A-DCDB422B832C}" type="presParOf" srcId="{4F773C2F-3DA2-49DF-B7D7-0782707BEDA3}" destId="{FDDBB506-85CC-43F6-A80A-1E3F55119AD2}" srcOrd="1" destOrd="0" presId="urn:microsoft.com/office/officeart/2005/8/layout/orgChart1"/>
    <dgm:cxn modelId="{AAD5DD7F-A19E-4996-BE23-5BCC428767BF}" type="presParOf" srcId="{4F773C2F-3DA2-49DF-B7D7-0782707BEDA3}" destId="{B586BC2F-FCFF-4D6C-A44A-53D464B54E42}" srcOrd="2" destOrd="0" presId="urn:microsoft.com/office/officeart/2005/8/layout/orgChart1"/>
    <dgm:cxn modelId="{35262A46-A111-4360-B28A-3CF4D9F4D43F}" type="presParOf" srcId="{CE8C1730-12F7-4CF8-A8F1-D94C25F0BF74}" destId="{B63D6778-1BF4-4137-8E07-DCA294237A96}" srcOrd="12" destOrd="0" presId="urn:microsoft.com/office/officeart/2005/8/layout/orgChart1"/>
    <dgm:cxn modelId="{1C82F8DE-08AF-4CF5-906B-C730B5BDF406}" type="presParOf" srcId="{CE8C1730-12F7-4CF8-A8F1-D94C25F0BF74}" destId="{9805CB72-2A23-4445-9FC7-5BBBBC7AF416}" srcOrd="13" destOrd="0" presId="urn:microsoft.com/office/officeart/2005/8/layout/orgChart1"/>
    <dgm:cxn modelId="{1824C6CF-9CC9-4859-8FCF-62507614DB09}" type="presParOf" srcId="{9805CB72-2A23-4445-9FC7-5BBBBC7AF416}" destId="{AF5D8B9C-C1A7-4374-9650-9A35C2F7A269}" srcOrd="0" destOrd="0" presId="urn:microsoft.com/office/officeart/2005/8/layout/orgChart1"/>
    <dgm:cxn modelId="{7C7C4390-B2CA-49F9-96B0-55538745439B}" type="presParOf" srcId="{AF5D8B9C-C1A7-4374-9650-9A35C2F7A269}" destId="{DA4665AF-AAF2-4D98-A63B-61EFB19C8AB2}" srcOrd="0" destOrd="0" presId="urn:microsoft.com/office/officeart/2005/8/layout/orgChart1"/>
    <dgm:cxn modelId="{99E4DFFC-0E66-4904-8C3E-C0402E4FA58B}" type="presParOf" srcId="{AF5D8B9C-C1A7-4374-9650-9A35C2F7A269}" destId="{03A24947-694F-4763-8EB1-E75996D49DB8}" srcOrd="1" destOrd="0" presId="urn:microsoft.com/office/officeart/2005/8/layout/orgChart1"/>
    <dgm:cxn modelId="{C8A914D8-1155-4092-98BF-01389141D496}" type="presParOf" srcId="{9805CB72-2A23-4445-9FC7-5BBBBC7AF416}" destId="{78CE1DE1-50EE-4500-937A-CAD56AA75D30}" srcOrd="1" destOrd="0" presId="urn:microsoft.com/office/officeart/2005/8/layout/orgChart1"/>
    <dgm:cxn modelId="{9C47067D-DDE2-44EC-9D9E-5BB4BB276290}" type="presParOf" srcId="{9805CB72-2A23-4445-9FC7-5BBBBC7AF416}" destId="{A2F0339B-3A1E-4DBF-B540-E50C7E667A42}" srcOrd="2" destOrd="0" presId="urn:microsoft.com/office/officeart/2005/8/layout/orgChart1"/>
    <dgm:cxn modelId="{10851281-9391-4B0C-A927-8A726C3E0E50}" type="presParOf" srcId="{935EC6B5-8797-4DD7-8193-DD842A60BE1B}" destId="{86739802-C5C6-4282-B10E-BECF1A222A34}" srcOrd="2" destOrd="0" presId="urn:microsoft.com/office/officeart/2005/8/layout/orgChart1"/>
    <dgm:cxn modelId="{9C0E015E-CD1F-4687-A292-35148503562F}" type="presParOf" srcId="{B200CE9A-5E7F-4CD2-BFA9-2201A972F5F9}" destId="{D93AD1D2-7737-49DD-B642-C9225B73C64A}" srcOrd="10" destOrd="0" presId="urn:microsoft.com/office/officeart/2005/8/layout/orgChart1"/>
    <dgm:cxn modelId="{F7D95D51-6BE8-442C-A912-45AE1BA33E6A}" type="presParOf" srcId="{B200CE9A-5E7F-4CD2-BFA9-2201A972F5F9}" destId="{0C8B9485-53C4-4978-90D8-20C295518C46}" srcOrd="11" destOrd="0" presId="urn:microsoft.com/office/officeart/2005/8/layout/orgChart1"/>
    <dgm:cxn modelId="{8FBA89B7-1C6C-4CAE-AA86-BC192D491D7C}" type="presParOf" srcId="{0C8B9485-53C4-4978-90D8-20C295518C46}" destId="{3D258956-F7BA-4142-9FD2-87BB4409C35B}" srcOrd="0" destOrd="0" presId="urn:microsoft.com/office/officeart/2005/8/layout/orgChart1"/>
    <dgm:cxn modelId="{DEA593C6-380D-4405-A965-4E810AC484C3}" type="presParOf" srcId="{3D258956-F7BA-4142-9FD2-87BB4409C35B}" destId="{1FD09FC1-12E1-4D28-9B40-3A8EE7357D4B}" srcOrd="0" destOrd="0" presId="urn:microsoft.com/office/officeart/2005/8/layout/orgChart1"/>
    <dgm:cxn modelId="{D4289C3A-7B3D-42D2-9397-AA0179CD9F0C}" type="presParOf" srcId="{3D258956-F7BA-4142-9FD2-87BB4409C35B}" destId="{F5A48904-5E5D-438A-A8FA-ADF27F4BE36B}" srcOrd="1" destOrd="0" presId="urn:microsoft.com/office/officeart/2005/8/layout/orgChart1"/>
    <dgm:cxn modelId="{E0892ECE-6781-4DF7-9F65-A133E3EFC37A}" type="presParOf" srcId="{0C8B9485-53C4-4978-90D8-20C295518C46}" destId="{89A08A58-F0CD-4EA6-B1A0-C99F76DDCB02}" srcOrd="1" destOrd="0" presId="urn:microsoft.com/office/officeart/2005/8/layout/orgChart1"/>
    <dgm:cxn modelId="{84BE339D-F9F6-4D94-892C-41D4647B9D11}" type="presParOf" srcId="{0C8B9485-53C4-4978-90D8-20C295518C46}" destId="{E348A4DC-E78B-4171-A0C3-8A37027B7680}" srcOrd="2" destOrd="0" presId="urn:microsoft.com/office/officeart/2005/8/layout/orgChart1"/>
    <dgm:cxn modelId="{1F1CB3CB-5A04-4D1A-B76A-DD3ADD04C4DA}" type="presParOf" srcId="{B200CE9A-5E7F-4CD2-BFA9-2201A972F5F9}" destId="{318AFCB2-DCEA-444D-94FC-B04E6FCA11FF}" srcOrd="12" destOrd="0" presId="urn:microsoft.com/office/officeart/2005/8/layout/orgChart1"/>
    <dgm:cxn modelId="{465147A9-C344-4D00-9C23-24F6E23960C0}" type="presParOf" srcId="{B200CE9A-5E7F-4CD2-BFA9-2201A972F5F9}" destId="{494416B3-578E-4231-9241-467B9DDEB1C0}" srcOrd="13" destOrd="0" presId="urn:microsoft.com/office/officeart/2005/8/layout/orgChart1"/>
    <dgm:cxn modelId="{09B2BAA5-C340-4478-8C96-44835D0226C3}" type="presParOf" srcId="{494416B3-578E-4231-9241-467B9DDEB1C0}" destId="{4E9BB4AA-B7ED-4E8F-96DC-DB4DC93534E9}" srcOrd="0" destOrd="0" presId="urn:microsoft.com/office/officeart/2005/8/layout/orgChart1"/>
    <dgm:cxn modelId="{5D90DE29-B71F-495C-9D5E-2BE273E484B6}" type="presParOf" srcId="{4E9BB4AA-B7ED-4E8F-96DC-DB4DC93534E9}" destId="{32E0F2D5-88EE-452C-8355-CC3BD922ACCA}" srcOrd="0" destOrd="0" presId="urn:microsoft.com/office/officeart/2005/8/layout/orgChart1"/>
    <dgm:cxn modelId="{E2659CE3-FC0C-429E-86BB-98EC79E216FD}" type="presParOf" srcId="{4E9BB4AA-B7ED-4E8F-96DC-DB4DC93534E9}" destId="{B931A91E-C272-4634-9012-E0FF664B7869}" srcOrd="1" destOrd="0" presId="urn:microsoft.com/office/officeart/2005/8/layout/orgChart1"/>
    <dgm:cxn modelId="{55E998B7-0E92-4D24-BF1C-50FE7ECEBA38}" type="presParOf" srcId="{494416B3-578E-4231-9241-467B9DDEB1C0}" destId="{11D6D046-8C5D-4F73-B2E0-5B973F6B8155}" srcOrd="1" destOrd="0" presId="urn:microsoft.com/office/officeart/2005/8/layout/orgChart1"/>
    <dgm:cxn modelId="{97A186D8-EB66-4F58-984B-1BF7789339A7}" type="presParOf" srcId="{494416B3-578E-4231-9241-467B9DDEB1C0}" destId="{7BE61DEF-1717-4FFB-AD34-4CF43F7ABFC3}" srcOrd="2" destOrd="0" presId="urn:microsoft.com/office/officeart/2005/8/layout/orgChart1"/>
    <dgm:cxn modelId="{A9F26E6B-A5ED-4EBB-A1CB-231D1B51DF0A}" type="presParOf" srcId="{B200CE9A-5E7F-4CD2-BFA9-2201A972F5F9}" destId="{DD21AA02-2794-4042-BAC0-9847273AD81B}" srcOrd="14" destOrd="0" presId="urn:microsoft.com/office/officeart/2005/8/layout/orgChart1"/>
    <dgm:cxn modelId="{1FF8D2CB-5DD8-4D8F-866D-22155EC5CB78}" type="presParOf" srcId="{B200CE9A-5E7F-4CD2-BFA9-2201A972F5F9}" destId="{8C81A12C-842B-44DA-BA07-750263DA9A35}" srcOrd="15" destOrd="0" presId="urn:microsoft.com/office/officeart/2005/8/layout/orgChart1"/>
    <dgm:cxn modelId="{3F446D07-67CB-43BA-9EC5-6FA04384AE51}" type="presParOf" srcId="{8C81A12C-842B-44DA-BA07-750263DA9A35}" destId="{AE818BFB-955F-4736-BD28-7CE7B9DF21F1}" srcOrd="0" destOrd="0" presId="urn:microsoft.com/office/officeart/2005/8/layout/orgChart1"/>
    <dgm:cxn modelId="{2E9F58A8-39D9-462A-B52D-641E31D20B90}" type="presParOf" srcId="{AE818BFB-955F-4736-BD28-7CE7B9DF21F1}" destId="{8E02A317-EF07-43EA-B405-5731F6B9184D}" srcOrd="0" destOrd="0" presId="urn:microsoft.com/office/officeart/2005/8/layout/orgChart1"/>
    <dgm:cxn modelId="{683EA32C-583C-477B-AEB6-B5729825F734}" type="presParOf" srcId="{AE818BFB-955F-4736-BD28-7CE7B9DF21F1}" destId="{2645218E-0F79-4C00-ABC3-907A572C0A3F}" srcOrd="1" destOrd="0" presId="urn:microsoft.com/office/officeart/2005/8/layout/orgChart1"/>
    <dgm:cxn modelId="{A69A4F90-16C5-490B-816C-90B479ED2543}" type="presParOf" srcId="{8C81A12C-842B-44DA-BA07-750263DA9A35}" destId="{FF32521D-8D6B-4023-B2D9-8A39D5EBDC82}" srcOrd="1" destOrd="0" presId="urn:microsoft.com/office/officeart/2005/8/layout/orgChart1"/>
    <dgm:cxn modelId="{DD58E12E-2DD8-4554-AFAE-A192DAA008EB}" type="presParOf" srcId="{FF32521D-8D6B-4023-B2D9-8A39D5EBDC82}" destId="{4567C05B-D299-4355-AF8D-2C3B55BD3EE0}" srcOrd="0" destOrd="0" presId="urn:microsoft.com/office/officeart/2005/8/layout/orgChart1"/>
    <dgm:cxn modelId="{E6A583C0-7FA2-4A6C-8B45-1FF838298964}" type="presParOf" srcId="{FF32521D-8D6B-4023-B2D9-8A39D5EBDC82}" destId="{3FD8116C-AC30-4340-A8FB-30BB2EBE2BEC}" srcOrd="1" destOrd="0" presId="urn:microsoft.com/office/officeart/2005/8/layout/orgChart1"/>
    <dgm:cxn modelId="{A63561FA-EADC-4A71-9CE9-39E4FE909C0E}" type="presParOf" srcId="{3FD8116C-AC30-4340-A8FB-30BB2EBE2BEC}" destId="{DBE56BB3-5B0D-4320-BED6-58471FA9ED47}" srcOrd="0" destOrd="0" presId="urn:microsoft.com/office/officeart/2005/8/layout/orgChart1"/>
    <dgm:cxn modelId="{B3883699-BB50-49BF-9415-416FB4E70F09}" type="presParOf" srcId="{DBE56BB3-5B0D-4320-BED6-58471FA9ED47}" destId="{0063507A-C8BF-4535-A1F2-087D1692C55E}" srcOrd="0" destOrd="0" presId="urn:microsoft.com/office/officeart/2005/8/layout/orgChart1"/>
    <dgm:cxn modelId="{5F235195-C0C2-448C-A64C-68C190693696}" type="presParOf" srcId="{DBE56BB3-5B0D-4320-BED6-58471FA9ED47}" destId="{59495C70-EB1C-4016-8B15-F46A14D840AD}" srcOrd="1" destOrd="0" presId="urn:microsoft.com/office/officeart/2005/8/layout/orgChart1"/>
    <dgm:cxn modelId="{F7818B6F-4DE5-4324-99F3-8123735782BB}" type="presParOf" srcId="{3FD8116C-AC30-4340-A8FB-30BB2EBE2BEC}" destId="{BC27E153-27E0-4F60-BCD1-6AAF1B8B92B3}" srcOrd="1" destOrd="0" presId="urn:microsoft.com/office/officeart/2005/8/layout/orgChart1"/>
    <dgm:cxn modelId="{7C4E93C3-B155-4943-B49D-D036F116782B}" type="presParOf" srcId="{3FD8116C-AC30-4340-A8FB-30BB2EBE2BEC}" destId="{D1FF7664-162D-4C68-B94B-6F4001F1A247}" srcOrd="2" destOrd="0" presId="urn:microsoft.com/office/officeart/2005/8/layout/orgChart1"/>
    <dgm:cxn modelId="{716081BA-D99A-4CD5-B670-FE49E8E4B225}" type="presParOf" srcId="{FF32521D-8D6B-4023-B2D9-8A39D5EBDC82}" destId="{5E69545F-7478-429C-869C-2BF6E0EDFA0D}" srcOrd="2" destOrd="0" presId="urn:microsoft.com/office/officeart/2005/8/layout/orgChart1"/>
    <dgm:cxn modelId="{AC45D6FC-5F08-463D-B338-C235A260F20E}" type="presParOf" srcId="{FF32521D-8D6B-4023-B2D9-8A39D5EBDC82}" destId="{DB9B923C-E896-4A3A-92DF-2AC7827AF058}" srcOrd="3" destOrd="0" presId="urn:microsoft.com/office/officeart/2005/8/layout/orgChart1"/>
    <dgm:cxn modelId="{D7974D5C-8026-4B70-853B-A27AB631FC8E}" type="presParOf" srcId="{DB9B923C-E896-4A3A-92DF-2AC7827AF058}" destId="{70028FA0-9700-4D3E-84F1-01341B3E1870}" srcOrd="0" destOrd="0" presId="urn:microsoft.com/office/officeart/2005/8/layout/orgChart1"/>
    <dgm:cxn modelId="{6043C916-4EAB-4423-8FBB-180C07B9BB60}" type="presParOf" srcId="{70028FA0-9700-4D3E-84F1-01341B3E1870}" destId="{68C6DBB7-8884-421F-9451-EB40D7D0E751}" srcOrd="0" destOrd="0" presId="urn:microsoft.com/office/officeart/2005/8/layout/orgChart1"/>
    <dgm:cxn modelId="{EE214340-C753-4D8A-92B2-8685DD413AFE}" type="presParOf" srcId="{70028FA0-9700-4D3E-84F1-01341B3E1870}" destId="{D4369FD0-C5F0-49C3-A898-47B83F4D07A8}" srcOrd="1" destOrd="0" presId="urn:microsoft.com/office/officeart/2005/8/layout/orgChart1"/>
    <dgm:cxn modelId="{0DB8DEA9-3871-46D5-BE4E-B415F2ADC0E7}" type="presParOf" srcId="{DB9B923C-E896-4A3A-92DF-2AC7827AF058}" destId="{FF12A326-6D8C-4F2E-BAA0-5D7B660A51AC}" srcOrd="1" destOrd="0" presId="urn:microsoft.com/office/officeart/2005/8/layout/orgChart1"/>
    <dgm:cxn modelId="{BB70956E-501B-40F4-8C37-372413520D4B}" type="presParOf" srcId="{DB9B923C-E896-4A3A-92DF-2AC7827AF058}" destId="{FB6243F6-845E-4715-9B33-A43EE76F2EFE}" srcOrd="2" destOrd="0" presId="urn:microsoft.com/office/officeart/2005/8/layout/orgChart1"/>
    <dgm:cxn modelId="{13853D47-463E-4F42-8875-6D1A75BD8EA2}" type="presParOf" srcId="{8C81A12C-842B-44DA-BA07-750263DA9A35}" destId="{7D8D351E-6618-4FC5-9E30-D9C445A4EDB2}" srcOrd="2" destOrd="0" presId="urn:microsoft.com/office/officeart/2005/8/layout/orgChart1"/>
    <dgm:cxn modelId="{59735D2E-1056-4AB8-A587-B60421E759B9}" type="presParOf" srcId="{B200CE9A-5E7F-4CD2-BFA9-2201A972F5F9}" destId="{FE6F7DE3-8FC6-4A6D-9C94-702F15C84231}" srcOrd="16" destOrd="0" presId="urn:microsoft.com/office/officeart/2005/8/layout/orgChart1"/>
    <dgm:cxn modelId="{E03617B0-CBCD-415B-AA00-9B0EBFE08241}" type="presParOf" srcId="{B200CE9A-5E7F-4CD2-BFA9-2201A972F5F9}" destId="{0A4FE58D-85B8-41C0-8CDA-611CF3FE3E8A}" srcOrd="17" destOrd="0" presId="urn:microsoft.com/office/officeart/2005/8/layout/orgChart1"/>
    <dgm:cxn modelId="{8868C069-2735-48C2-A107-AA924BBD3F85}" type="presParOf" srcId="{0A4FE58D-85B8-41C0-8CDA-611CF3FE3E8A}" destId="{540E4AAE-DECF-4B7D-B92A-EFFFEB11FB4D}" srcOrd="0" destOrd="0" presId="urn:microsoft.com/office/officeart/2005/8/layout/orgChart1"/>
    <dgm:cxn modelId="{3175A377-A504-4647-8DD1-DB067DF1BC20}" type="presParOf" srcId="{540E4AAE-DECF-4B7D-B92A-EFFFEB11FB4D}" destId="{683BD867-ADB4-4B68-B691-1A951457E99D}" srcOrd="0" destOrd="0" presId="urn:microsoft.com/office/officeart/2005/8/layout/orgChart1"/>
    <dgm:cxn modelId="{62C9DF5D-7076-4EEC-97BC-2B82812EECEA}" type="presParOf" srcId="{540E4AAE-DECF-4B7D-B92A-EFFFEB11FB4D}" destId="{AA214D44-D6CC-49BD-A28B-D80491DCB09C}" srcOrd="1" destOrd="0" presId="urn:microsoft.com/office/officeart/2005/8/layout/orgChart1"/>
    <dgm:cxn modelId="{FB03BEE8-CABB-4959-A369-FD0BB3C267E1}" type="presParOf" srcId="{0A4FE58D-85B8-41C0-8CDA-611CF3FE3E8A}" destId="{A74C7753-E7C9-4034-9F3D-DE1E6C6A38C0}" srcOrd="1" destOrd="0" presId="urn:microsoft.com/office/officeart/2005/8/layout/orgChart1"/>
    <dgm:cxn modelId="{5BA3DAFF-916B-4D7C-B159-90D53ADC2006}" type="presParOf" srcId="{0A4FE58D-85B8-41C0-8CDA-611CF3FE3E8A}" destId="{19FC341B-D147-4DD1-987A-1AB102D2E042}" srcOrd="2" destOrd="0" presId="urn:microsoft.com/office/officeart/2005/8/layout/orgChart1"/>
    <dgm:cxn modelId="{6BC08B1B-4E32-4554-BB9F-0F6FD1DB1EA0}" type="presParOf" srcId="{C3806AD6-BFC2-4492-BF17-A83CAAE00EAC}" destId="{2F0FDC34-BAEE-404F-BBD0-62F98713C0E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F7DE3-8FC6-4A6D-9C94-702F15C84231}">
      <dsp:nvSpPr>
        <dsp:cNvPr id="0" name=""/>
        <dsp:cNvSpPr/>
      </dsp:nvSpPr>
      <dsp:spPr>
        <a:xfrm>
          <a:off x="5883965" y="517636"/>
          <a:ext cx="4988585" cy="216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223"/>
              </a:lnTo>
              <a:lnTo>
                <a:pt x="4988585" y="108223"/>
              </a:lnTo>
              <a:lnTo>
                <a:pt x="4988585" y="2164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9545F-7478-429C-869C-2BF6E0EDFA0D}">
      <dsp:nvSpPr>
        <dsp:cNvPr id="0" name=""/>
        <dsp:cNvSpPr/>
      </dsp:nvSpPr>
      <dsp:spPr>
        <a:xfrm>
          <a:off x="9213124" y="1249433"/>
          <a:ext cx="154604" cy="1205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5918"/>
              </a:lnTo>
              <a:lnTo>
                <a:pt x="154604" y="12059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7C05B-D299-4355-AF8D-2C3B55BD3EE0}">
      <dsp:nvSpPr>
        <dsp:cNvPr id="0" name=""/>
        <dsp:cNvSpPr/>
      </dsp:nvSpPr>
      <dsp:spPr>
        <a:xfrm>
          <a:off x="9213124" y="1249433"/>
          <a:ext cx="154604" cy="474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121"/>
              </a:lnTo>
              <a:lnTo>
                <a:pt x="154604" y="4741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21AA02-2794-4042-BAC0-9847273AD81B}">
      <dsp:nvSpPr>
        <dsp:cNvPr id="0" name=""/>
        <dsp:cNvSpPr/>
      </dsp:nvSpPr>
      <dsp:spPr>
        <a:xfrm>
          <a:off x="5883965" y="517636"/>
          <a:ext cx="3741438" cy="216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223"/>
              </a:lnTo>
              <a:lnTo>
                <a:pt x="3741438" y="108223"/>
              </a:lnTo>
              <a:lnTo>
                <a:pt x="3741438" y="2164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8AFCB2-DCEA-444D-94FC-B04E6FCA11FF}">
      <dsp:nvSpPr>
        <dsp:cNvPr id="0" name=""/>
        <dsp:cNvSpPr/>
      </dsp:nvSpPr>
      <dsp:spPr>
        <a:xfrm>
          <a:off x="5883965" y="517636"/>
          <a:ext cx="2494292" cy="216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223"/>
              </a:lnTo>
              <a:lnTo>
                <a:pt x="2494292" y="108223"/>
              </a:lnTo>
              <a:lnTo>
                <a:pt x="2494292" y="2164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AD1D2-7737-49DD-B642-C9225B73C64A}">
      <dsp:nvSpPr>
        <dsp:cNvPr id="0" name=""/>
        <dsp:cNvSpPr/>
      </dsp:nvSpPr>
      <dsp:spPr>
        <a:xfrm>
          <a:off x="5883965" y="517636"/>
          <a:ext cx="1247146" cy="216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223"/>
              </a:lnTo>
              <a:lnTo>
                <a:pt x="1247146" y="108223"/>
              </a:lnTo>
              <a:lnTo>
                <a:pt x="1247146" y="2164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D6778-1BF4-4137-8E07-DCA294237A96}">
      <dsp:nvSpPr>
        <dsp:cNvPr id="0" name=""/>
        <dsp:cNvSpPr/>
      </dsp:nvSpPr>
      <dsp:spPr>
        <a:xfrm>
          <a:off x="5471685" y="1249433"/>
          <a:ext cx="154604" cy="4864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4901"/>
              </a:lnTo>
              <a:lnTo>
                <a:pt x="154604" y="48649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4B0199-1408-440E-AA56-A6A660721EAC}">
      <dsp:nvSpPr>
        <dsp:cNvPr id="0" name=""/>
        <dsp:cNvSpPr/>
      </dsp:nvSpPr>
      <dsp:spPr>
        <a:xfrm>
          <a:off x="5471685" y="1249433"/>
          <a:ext cx="154604" cy="4133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3104"/>
              </a:lnTo>
              <a:lnTo>
                <a:pt x="154604" y="41331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360F57-307A-4D7F-AD75-274244C5E7F7}">
      <dsp:nvSpPr>
        <dsp:cNvPr id="0" name=""/>
        <dsp:cNvSpPr/>
      </dsp:nvSpPr>
      <dsp:spPr>
        <a:xfrm>
          <a:off x="5471685" y="1249433"/>
          <a:ext cx="154604" cy="3401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01308"/>
              </a:lnTo>
              <a:lnTo>
                <a:pt x="154604" y="34013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E6F196-E20C-4709-83B3-95552F5C89A2}">
      <dsp:nvSpPr>
        <dsp:cNvPr id="0" name=""/>
        <dsp:cNvSpPr/>
      </dsp:nvSpPr>
      <dsp:spPr>
        <a:xfrm>
          <a:off x="5471685" y="1249433"/>
          <a:ext cx="154604" cy="2669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9511"/>
              </a:lnTo>
              <a:lnTo>
                <a:pt x="154604" y="26695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B5BB6-F236-4EF2-A012-F728CDBD2E6E}">
      <dsp:nvSpPr>
        <dsp:cNvPr id="0" name=""/>
        <dsp:cNvSpPr/>
      </dsp:nvSpPr>
      <dsp:spPr>
        <a:xfrm>
          <a:off x="5471685" y="1249433"/>
          <a:ext cx="154604" cy="1937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7714"/>
              </a:lnTo>
              <a:lnTo>
                <a:pt x="154604" y="1937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1B0DF4-EFB2-440A-AF2C-9415D4FA5133}">
      <dsp:nvSpPr>
        <dsp:cNvPr id="0" name=""/>
        <dsp:cNvSpPr/>
      </dsp:nvSpPr>
      <dsp:spPr>
        <a:xfrm>
          <a:off x="5471685" y="1249433"/>
          <a:ext cx="154604" cy="1205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5918"/>
              </a:lnTo>
              <a:lnTo>
                <a:pt x="154604" y="12059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AAE539-A59E-473C-BF35-6D909CD7885F}">
      <dsp:nvSpPr>
        <dsp:cNvPr id="0" name=""/>
        <dsp:cNvSpPr/>
      </dsp:nvSpPr>
      <dsp:spPr>
        <a:xfrm>
          <a:off x="5471685" y="1249433"/>
          <a:ext cx="154604" cy="474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121"/>
              </a:lnTo>
              <a:lnTo>
                <a:pt x="154604" y="4741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7B8652-A5FE-4897-A6EB-9646838B571F}">
      <dsp:nvSpPr>
        <dsp:cNvPr id="0" name=""/>
        <dsp:cNvSpPr/>
      </dsp:nvSpPr>
      <dsp:spPr>
        <a:xfrm>
          <a:off x="5838245" y="517636"/>
          <a:ext cx="91440" cy="2164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4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078099-4A23-494E-86BE-276708078ED6}">
      <dsp:nvSpPr>
        <dsp:cNvPr id="0" name=""/>
        <dsp:cNvSpPr/>
      </dsp:nvSpPr>
      <dsp:spPr>
        <a:xfrm>
          <a:off x="4224538" y="1249433"/>
          <a:ext cx="154604" cy="1937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7714"/>
              </a:lnTo>
              <a:lnTo>
                <a:pt x="154604" y="1937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4505D-698C-4359-8199-A55BA6A2458E}">
      <dsp:nvSpPr>
        <dsp:cNvPr id="0" name=""/>
        <dsp:cNvSpPr/>
      </dsp:nvSpPr>
      <dsp:spPr>
        <a:xfrm>
          <a:off x="4224538" y="1249433"/>
          <a:ext cx="154604" cy="1205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5918"/>
              </a:lnTo>
              <a:lnTo>
                <a:pt x="154604" y="12059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A7759-3618-4C2C-A7AF-067FC75282D9}">
      <dsp:nvSpPr>
        <dsp:cNvPr id="0" name=""/>
        <dsp:cNvSpPr/>
      </dsp:nvSpPr>
      <dsp:spPr>
        <a:xfrm>
          <a:off x="4224538" y="1249433"/>
          <a:ext cx="154604" cy="474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121"/>
              </a:lnTo>
              <a:lnTo>
                <a:pt x="154604" y="4741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1FD13D-BEF1-44C8-9FB8-6F2D23D7BB63}">
      <dsp:nvSpPr>
        <dsp:cNvPr id="0" name=""/>
        <dsp:cNvSpPr/>
      </dsp:nvSpPr>
      <dsp:spPr>
        <a:xfrm>
          <a:off x="4636818" y="517636"/>
          <a:ext cx="1247146" cy="216446"/>
        </a:xfrm>
        <a:custGeom>
          <a:avLst/>
          <a:gdLst/>
          <a:ahLst/>
          <a:cxnLst/>
          <a:rect l="0" t="0" r="0" b="0"/>
          <a:pathLst>
            <a:path>
              <a:moveTo>
                <a:pt x="1247146" y="0"/>
              </a:moveTo>
              <a:lnTo>
                <a:pt x="1247146" y="108223"/>
              </a:lnTo>
              <a:lnTo>
                <a:pt x="0" y="108223"/>
              </a:lnTo>
              <a:lnTo>
                <a:pt x="0" y="2164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82552-A60A-4815-A108-7432C4D89C50}">
      <dsp:nvSpPr>
        <dsp:cNvPr id="0" name=""/>
        <dsp:cNvSpPr/>
      </dsp:nvSpPr>
      <dsp:spPr>
        <a:xfrm>
          <a:off x="2977392" y="1249433"/>
          <a:ext cx="154604" cy="1205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5918"/>
              </a:lnTo>
              <a:lnTo>
                <a:pt x="154604" y="12059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D7C542-5810-4B48-AD8A-49DE0F4BA55C}">
      <dsp:nvSpPr>
        <dsp:cNvPr id="0" name=""/>
        <dsp:cNvSpPr/>
      </dsp:nvSpPr>
      <dsp:spPr>
        <a:xfrm>
          <a:off x="2977392" y="1249433"/>
          <a:ext cx="154604" cy="474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121"/>
              </a:lnTo>
              <a:lnTo>
                <a:pt x="154604" y="4741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8D4DEE-307E-4F7D-91CD-7966917DFC2C}">
      <dsp:nvSpPr>
        <dsp:cNvPr id="0" name=""/>
        <dsp:cNvSpPr/>
      </dsp:nvSpPr>
      <dsp:spPr>
        <a:xfrm>
          <a:off x="3389672" y="517636"/>
          <a:ext cx="2494292" cy="216446"/>
        </a:xfrm>
        <a:custGeom>
          <a:avLst/>
          <a:gdLst/>
          <a:ahLst/>
          <a:cxnLst/>
          <a:rect l="0" t="0" r="0" b="0"/>
          <a:pathLst>
            <a:path>
              <a:moveTo>
                <a:pt x="2494292" y="0"/>
              </a:moveTo>
              <a:lnTo>
                <a:pt x="2494292" y="108223"/>
              </a:lnTo>
              <a:lnTo>
                <a:pt x="0" y="108223"/>
              </a:lnTo>
              <a:lnTo>
                <a:pt x="0" y="2164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EC267-A657-4368-AF99-5B41AAA0A981}">
      <dsp:nvSpPr>
        <dsp:cNvPr id="0" name=""/>
        <dsp:cNvSpPr/>
      </dsp:nvSpPr>
      <dsp:spPr>
        <a:xfrm>
          <a:off x="1730246" y="1249433"/>
          <a:ext cx="154604" cy="1937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7714"/>
              </a:lnTo>
              <a:lnTo>
                <a:pt x="154604" y="1937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B9300-ADD9-4EC7-87BA-4E334E71A34A}">
      <dsp:nvSpPr>
        <dsp:cNvPr id="0" name=""/>
        <dsp:cNvSpPr/>
      </dsp:nvSpPr>
      <dsp:spPr>
        <a:xfrm>
          <a:off x="1730246" y="1249433"/>
          <a:ext cx="154604" cy="1205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5918"/>
              </a:lnTo>
              <a:lnTo>
                <a:pt x="154604" y="12059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54671-9DEF-4611-9237-6E8B15053B41}">
      <dsp:nvSpPr>
        <dsp:cNvPr id="0" name=""/>
        <dsp:cNvSpPr/>
      </dsp:nvSpPr>
      <dsp:spPr>
        <a:xfrm>
          <a:off x="1730246" y="1249433"/>
          <a:ext cx="154604" cy="474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121"/>
              </a:lnTo>
              <a:lnTo>
                <a:pt x="154604" y="4741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04C0F-439F-45EE-907D-2F173E3FAD29}">
      <dsp:nvSpPr>
        <dsp:cNvPr id="0" name=""/>
        <dsp:cNvSpPr/>
      </dsp:nvSpPr>
      <dsp:spPr>
        <a:xfrm>
          <a:off x="2142526" y="517636"/>
          <a:ext cx="3741438" cy="216446"/>
        </a:xfrm>
        <a:custGeom>
          <a:avLst/>
          <a:gdLst/>
          <a:ahLst/>
          <a:cxnLst/>
          <a:rect l="0" t="0" r="0" b="0"/>
          <a:pathLst>
            <a:path>
              <a:moveTo>
                <a:pt x="3741438" y="0"/>
              </a:moveTo>
              <a:lnTo>
                <a:pt x="3741438" y="108223"/>
              </a:lnTo>
              <a:lnTo>
                <a:pt x="0" y="108223"/>
              </a:lnTo>
              <a:lnTo>
                <a:pt x="0" y="2164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A6F88-CF33-4CEF-AA37-9BD9C6240E8E}">
      <dsp:nvSpPr>
        <dsp:cNvPr id="0" name=""/>
        <dsp:cNvSpPr/>
      </dsp:nvSpPr>
      <dsp:spPr>
        <a:xfrm>
          <a:off x="483099" y="1249433"/>
          <a:ext cx="154604" cy="2669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9511"/>
              </a:lnTo>
              <a:lnTo>
                <a:pt x="154604" y="26695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6EC893-B02D-438E-9B95-23CF9E45BBFF}">
      <dsp:nvSpPr>
        <dsp:cNvPr id="0" name=""/>
        <dsp:cNvSpPr/>
      </dsp:nvSpPr>
      <dsp:spPr>
        <a:xfrm>
          <a:off x="483099" y="1249433"/>
          <a:ext cx="154604" cy="1937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7714"/>
              </a:lnTo>
              <a:lnTo>
                <a:pt x="154604" y="1937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80608-7936-40C1-8598-AA3417B2ECEA}">
      <dsp:nvSpPr>
        <dsp:cNvPr id="0" name=""/>
        <dsp:cNvSpPr/>
      </dsp:nvSpPr>
      <dsp:spPr>
        <a:xfrm>
          <a:off x="483099" y="1249433"/>
          <a:ext cx="154604" cy="1205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5918"/>
              </a:lnTo>
              <a:lnTo>
                <a:pt x="154604" y="12059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40B8A8-51DD-4AC6-AED4-B8F18DEFD942}">
      <dsp:nvSpPr>
        <dsp:cNvPr id="0" name=""/>
        <dsp:cNvSpPr/>
      </dsp:nvSpPr>
      <dsp:spPr>
        <a:xfrm>
          <a:off x="483099" y="1249433"/>
          <a:ext cx="154604" cy="474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121"/>
              </a:lnTo>
              <a:lnTo>
                <a:pt x="154604" y="4741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FF37D-8DEA-47FC-B96A-31495594093C}">
      <dsp:nvSpPr>
        <dsp:cNvPr id="0" name=""/>
        <dsp:cNvSpPr/>
      </dsp:nvSpPr>
      <dsp:spPr>
        <a:xfrm>
          <a:off x="895379" y="517636"/>
          <a:ext cx="4988585" cy="216446"/>
        </a:xfrm>
        <a:custGeom>
          <a:avLst/>
          <a:gdLst/>
          <a:ahLst/>
          <a:cxnLst/>
          <a:rect l="0" t="0" r="0" b="0"/>
          <a:pathLst>
            <a:path>
              <a:moveTo>
                <a:pt x="4988585" y="0"/>
              </a:moveTo>
              <a:lnTo>
                <a:pt x="4988585" y="108223"/>
              </a:lnTo>
              <a:lnTo>
                <a:pt x="0" y="108223"/>
              </a:lnTo>
              <a:lnTo>
                <a:pt x="0" y="2164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34245-B72F-46BA-937D-918D8196F468}">
      <dsp:nvSpPr>
        <dsp:cNvPr id="0" name=""/>
        <dsp:cNvSpPr/>
      </dsp:nvSpPr>
      <dsp:spPr>
        <a:xfrm>
          <a:off x="5349397" y="2287"/>
          <a:ext cx="1069134" cy="515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Projeto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E-commerce</a:t>
          </a:r>
        </a:p>
      </dsp:txBody>
      <dsp:txXfrm>
        <a:off x="5349397" y="2287"/>
        <a:ext cx="1069134" cy="515349"/>
      </dsp:txXfrm>
    </dsp:sp>
    <dsp:sp modelId="{56E21E82-9C2D-4257-853C-BD4D571F81EE}">
      <dsp:nvSpPr>
        <dsp:cNvPr id="0" name=""/>
        <dsp:cNvSpPr/>
      </dsp:nvSpPr>
      <dsp:spPr>
        <a:xfrm>
          <a:off x="380030" y="734083"/>
          <a:ext cx="1030699" cy="515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Prospecção</a:t>
          </a:r>
        </a:p>
      </dsp:txBody>
      <dsp:txXfrm>
        <a:off x="380030" y="734083"/>
        <a:ext cx="1030699" cy="515349"/>
      </dsp:txXfrm>
    </dsp:sp>
    <dsp:sp modelId="{1E2369F9-8955-4516-8AD6-B4AEE7270EF4}">
      <dsp:nvSpPr>
        <dsp:cNvPr id="0" name=""/>
        <dsp:cNvSpPr/>
      </dsp:nvSpPr>
      <dsp:spPr>
        <a:xfrm>
          <a:off x="637704" y="1465880"/>
          <a:ext cx="1030699" cy="515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Proposta Técnica</a:t>
          </a:r>
        </a:p>
      </dsp:txBody>
      <dsp:txXfrm>
        <a:off x="637704" y="1465880"/>
        <a:ext cx="1030699" cy="515349"/>
      </dsp:txXfrm>
    </dsp:sp>
    <dsp:sp modelId="{7BFB08B3-E183-478F-8296-6A472F8CB8CC}">
      <dsp:nvSpPr>
        <dsp:cNvPr id="0" name=""/>
        <dsp:cNvSpPr/>
      </dsp:nvSpPr>
      <dsp:spPr>
        <a:xfrm>
          <a:off x="637704" y="2197677"/>
          <a:ext cx="1030699" cy="515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Estimativa de Tamanho Preliminar</a:t>
          </a:r>
        </a:p>
      </dsp:txBody>
      <dsp:txXfrm>
        <a:off x="637704" y="2197677"/>
        <a:ext cx="1030699" cy="515349"/>
      </dsp:txXfrm>
    </dsp:sp>
    <dsp:sp modelId="{DD674914-6243-4987-8B04-5CAD28ED8056}">
      <dsp:nvSpPr>
        <dsp:cNvPr id="0" name=""/>
        <dsp:cNvSpPr/>
      </dsp:nvSpPr>
      <dsp:spPr>
        <a:xfrm>
          <a:off x="637704" y="2929473"/>
          <a:ext cx="1030699" cy="515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Cronograma Preliminar</a:t>
          </a:r>
        </a:p>
      </dsp:txBody>
      <dsp:txXfrm>
        <a:off x="637704" y="2929473"/>
        <a:ext cx="1030699" cy="515349"/>
      </dsp:txXfrm>
    </dsp:sp>
    <dsp:sp modelId="{48C155F4-DA28-4184-A924-51034BF6494A}">
      <dsp:nvSpPr>
        <dsp:cNvPr id="0" name=""/>
        <dsp:cNvSpPr/>
      </dsp:nvSpPr>
      <dsp:spPr>
        <a:xfrm>
          <a:off x="637704" y="3661270"/>
          <a:ext cx="1030699" cy="515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Orçamento Preliminar</a:t>
          </a:r>
        </a:p>
      </dsp:txBody>
      <dsp:txXfrm>
        <a:off x="637704" y="3661270"/>
        <a:ext cx="1030699" cy="515349"/>
      </dsp:txXfrm>
    </dsp:sp>
    <dsp:sp modelId="{0C6FB82F-3587-4C4A-8B86-6DEB943BB209}">
      <dsp:nvSpPr>
        <dsp:cNvPr id="0" name=""/>
        <dsp:cNvSpPr/>
      </dsp:nvSpPr>
      <dsp:spPr>
        <a:xfrm>
          <a:off x="1627176" y="734083"/>
          <a:ext cx="1030699" cy="515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Análise</a:t>
          </a:r>
        </a:p>
      </dsp:txBody>
      <dsp:txXfrm>
        <a:off x="1627176" y="734083"/>
        <a:ext cx="1030699" cy="515349"/>
      </dsp:txXfrm>
    </dsp:sp>
    <dsp:sp modelId="{DDB45618-BF93-4A96-BEF7-79E6FCBF6B49}">
      <dsp:nvSpPr>
        <dsp:cNvPr id="0" name=""/>
        <dsp:cNvSpPr/>
      </dsp:nvSpPr>
      <dsp:spPr>
        <a:xfrm>
          <a:off x="1884851" y="1465880"/>
          <a:ext cx="1030699" cy="515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Documento de Requisitos</a:t>
          </a:r>
        </a:p>
      </dsp:txBody>
      <dsp:txXfrm>
        <a:off x="1884851" y="1465880"/>
        <a:ext cx="1030699" cy="515349"/>
      </dsp:txXfrm>
    </dsp:sp>
    <dsp:sp modelId="{92E424E8-1E8E-42EA-876E-039695E6177C}">
      <dsp:nvSpPr>
        <dsp:cNvPr id="0" name=""/>
        <dsp:cNvSpPr/>
      </dsp:nvSpPr>
      <dsp:spPr>
        <a:xfrm>
          <a:off x="1884851" y="2197677"/>
          <a:ext cx="1030699" cy="515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Checklist de Revisão</a:t>
          </a:r>
        </a:p>
      </dsp:txBody>
      <dsp:txXfrm>
        <a:off x="1884851" y="2197677"/>
        <a:ext cx="1030699" cy="515349"/>
      </dsp:txXfrm>
    </dsp:sp>
    <dsp:sp modelId="{AB90DB08-CE2C-4919-B1CA-7936B32B4E17}">
      <dsp:nvSpPr>
        <dsp:cNvPr id="0" name=""/>
        <dsp:cNvSpPr/>
      </dsp:nvSpPr>
      <dsp:spPr>
        <a:xfrm>
          <a:off x="1884851" y="2929473"/>
          <a:ext cx="1030699" cy="515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Matriz de Rastreabilidade Bidirecional</a:t>
          </a:r>
          <a:endParaRPr lang="pt-BR" sz="1100" kern="1200" dirty="0"/>
        </a:p>
      </dsp:txBody>
      <dsp:txXfrm>
        <a:off x="1884851" y="2929473"/>
        <a:ext cx="1030699" cy="515349"/>
      </dsp:txXfrm>
    </dsp:sp>
    <dsp:sp modelId="{683B56DD-706B-469F-A462-430A8A28AC8E}">
      <dsp:nvSpPr>
        <dsp:cNvPr id="0" name=""/>
        <dsp:cNvSpPr/>
      </dsp:nvSpPr>
      <dsp:spPr>
        <a:xfrm>
          <a:off x="2874322" y="734083"/>
          <a:ext cx="1030699" cy="515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Projeto</a:t>
          </a:r>
        </a:p>
      </dsp:txBody>
      <dsp:txXfrm>
        <a:off x="2874322" y="734083"/>
        <a:ext cx="1030699" cy="515349"/>
      </dsp:txXfrm>
    </dsp:sp>
    <dsp:sp modelId="{F49DF234-F500-4B44-B9F4-1D7A834458B9}">
      <dsp:nvSpPr>
        <dsp:cNvPr id="0" name=""/>
        <dsp:cNvSpPr/>
      </dsp:nvSpPr>
      <dsp:spPr>
        <a:xfrm>
          <a:off x="3131997" y="1465880"/>
          <a:ext cx="1030699" cy="515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Diagrama de Classes</a:t>
          </a:r>
        </a:p>
      </dsp:txBody>
      <dsp:txXfrm>
        <a:off x="3131997" y="1465880"/>
        <a:ext cx="1030699" cy="515349"/>
      </dsp:txXfrm>
    </dsp:sp>
    <dsp:sp modelId="{56869127-A58A-45C1-9F34-2B4E64FE8B79}">
      <dsp:nvSpPr>
        <dsp:cNvPr id="0" name=""/>
        <dsp:cNvSpPr/>
      </dsp:nvSpPr>
      <dsp:spPr>
        <a:xfrm>
          <a:off x="3131997" y="2197677"/>
          <a:ext cx="1030699" cy="515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Modelo Entidade Relacionamento</a:t>
          </a:r>
        </a:p>
      </dsp:txBody>
      <dsp:txXfrm>
        <a:off x="3131997" y="2197677"/>
        <a:ext cx="1030699" cy="515349"/>
      </dsp:txXfrm>
    </dsp:sp>
    <dsp:sp modelId="{368E0323-FBA6-4214-AACA-5737DEB29DE3}">
      <dsp:nvSpPr>
        <dsp:cNvPr id="0" name=""/>
        <dsp:cNvSpPr/>
      </dsp:nvSpPr>
      <dsp:spPr>
        <a:xfrm>
          <a:off x="4121468" y="734083"/>
          <a:ext cx="1030699" cy="515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Planejamento</a:t>
          </a:r>
        </a:p>
      </dsp:txBody>
      <dsp:txXfrm>
        <a:off x="4121468" y="734083"/>
        <a:ext cx="1030699" cy="515349"/>
      </dsp:txXfrm>
    </dsp:sp>
    <dsp:sp modelId="{81A7F9D6-8854-4CEF-9519-A961D483B814}">
      <dsp:nvSpPr>
        <dsp:cNvPr id="0" name=""/>
        <dsp:cNvSpPr/>
      </dsp:nvSpPr>
      <dsp:spPr>
        <a:xfrm>
          <a:off x="4379143" y="1465880"/>
          <a:ext cx="1030699" cy="515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Estimativa de Tamanho Definitiva</a:t>
          </a:r>
        </a:p>
      </dsp:txBody>
      <dsp:txXfrm>
        <a:off x="4379143" y="1465880"/>
        <a:ext cx="1030699" cy="515349"/>
      </dsp:txXfrm>
    </dsp:sp>
    <dsp:sp modelId="{FEDE6C47-00D1-4BA2-8FAB-CBF6C5132B77}">
      <dsp:nvSpPr>
        <dsp:cNvPr id="0" name=""/>
        <dsp:cNvSpPr/>
      </dsp:nvSpPr>
      <dsp:spPr>
        <a:xfrm>
          <a:off x="4379143" y="2197677"/>
          <a:ext cx="1030699" cy="515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Cronograma</a:t>
          </a:r>
        </a:p>
      </dsp:txBody>
      <dsp:txXfrm>
        <a:off x="4379143" y="2197677"/>
        <a:ext cx="1030699" cy="515349"/>
      </dsp:txXfrm>
    </dsp:sp>
    <dsp:sp modelId="{AC3B7567-E17C-4616-B13B-B968005CC325}">
      <dsp:nvSpPr>
        <dsp:cNvPr id="0" name=""/>
        <dsp:cNvSpPr/>
      </dsp:nvSpPr>
      <dsp:spPr>
        <a:xfrm>
          <a:off x="4379143" y="2929473"/>
          <a:ext cx="1030699" cy="515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Orçamento</a:t>
          </a:r>
        </a:p>
      </dsp:txBody>
      <dsp:txXfrm>
        <a:off x="4379143" y="2929473"/>
        <a:ext cx="1030699" cy="515349"/>
      </dsp:txXfrm>
    </dsp:sp>
    <dsp:sp modelId="{9D9B761B-B096-483C-AA40-43AB9E313A83}">
      <dsp:nvSpPr>
        <dsp:cNvPr id="0" name=""/>
        <dsp:cNvSpPr/>
      </dsp:nvSpPr>
      <dsp:spPr>
        <a:xfrm>
          <a:off x="5368615" y="734083"/>
          <a:ext cx="1030699" cy="515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Desenvolvimento</a:t>
          </a:r>
        </a:p>
      </dsp:txBody>
      <dsp:txXfrm>
        <a:off x="5368615" y="734083"/>
        <a:ext cx="1030699" cy="515349"/>
      </dsp:txXfrm>
    </dsp:sp>
    <dsp:sp modelId="{92B59F52-7992-41A0-9962-9E5CB5979070}">
      <dsp:nvSpPr>
        <dsp:cNvPr id="0" name=""/>
        <dsp:cNvSpPr/>
      </dsp:nvSpPr>
      <dsp:spPr>
        <a:xfrm>
          <a:off x="5626290" y="1465880"/>
          <a:ext cx="1030699" cy="515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RFC1</a:t>
          </a:r>
        </a:p>
      </dsp:txBody>
      <dsp:txXfrm>
        <a:off x="5626290" y="1465880"/>
        <a:ext cx="1030699" cy="515349"/>
      </dsp:txXfrm>
    </dsp:sp>
    <dsp:sp modelId="{F1864271-2BC1-48B1-85E7-AD7248A837D6}">
      <dsp:nvSpPr>
        <dsp:cNvPr id="0" name=""/>
        <dsp:cNvSpPr/>
      </dsp:nvSpPr>
      <dsp:spPr>
        <a:xfrm>
          <a:off x="5626290" y="2197677"/>
          <a:ext cx="1030699" cy="515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RFC2</a:t>
          </a:r>
        </a:p>
      </dsp:txBody>
      <dsp:txXfrm>
        <a:off x="5626290" y="2197677"/>
        <a:ext cx="1030699" cy="515349"/>
      </dsp:txXfrm>
    </dsp:sp>
    <dsp:sp modelId="{8BD624EC-BF08-4293-AD6D-E74C76CFC749}">
      <dsp:nvSpPr>
        <dsp:cNvPr id="0" name=""/>
        <dsp:cNvSpPr/>
      </dsp:nvSpPr>
      <dsp:spPr>
        <a:xfrm>
          <a:off x="5626290" y="2929473"/>
          <a:ext cx="1030699" cy="515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RFC3</a:t>
          </a:r>
        </a:p>
      </dsp:txBody>
      <dsp:txXfrm>
        <a:off x="5626290" y="2929473"/>
        <a:ext cx="1030699" cy="515349"/>
      </dsp:txXfrm>
    </dsp:sp>
    <dsp:sp modelId="{93EF4FAE-9B4A-47C4-98DB-1671B578EB5C}">
      <dsp:nvSpPr>
        <dsp:cNvPr id="0" name=""/>
        <dsp:cNvSpPr/>
      </dsp:nvSpPr>
      <dsp:spPr>
        <a:xfrm>
          <a:off x="5626290" y="3661270"/>
          <a:ext cx="1030699" cy="515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RFC4</a:t>
          </a:r>
        </a:p>
      </dsp:txBody>
      <dsp:txXfrm>
        <a:off x="5626290" y="3661270"/>
        <a:ext cx="1030699" cy="515349"/>
      </dsp:txXfrm>
    </dsp:sp>
    <dsp:sp modelId="{4152362F-341A-478E-AD23-EE647A626A76}">
      <dsp:nvSpPr>
        <dsp:cNvPr id="0" name=""/>
        <dsp:cNvSpPr/>
      </dsp:nvSpPr>
      <dsp:spPr>
        <a:xfrm>
          <a:off x="5626290" y="4393066"/>
          <a:ext cx="1030699" cy="515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RFC5</a:t>
          </a:r>
        </a:p>
      </dsp:txBody>
      <dsp:txXfrm>
        <a:off x="5626290" y="4393066"/>
        <a:ext cx="1030699" cy="515349"/>
      </dsp:txXfrm>
    </dsp:sp>
    <dsp:sp modelId="{84B19208-0FD5-4688-B0A7-9184F1201E89}">
      <dsp:nvSpPr>
        <dsp:cNvPr id="0" name=""/>
        <dsp:cNvSpPr/>
      </dsp:nvSpPr>
      <dsp:spPr>
        <a:xfrm>
          <a:off x="5626290" y="5124863"/>
          <a:ext cx="1030699" cy="515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RFC6</a:t>
          </a:r>
        </a:p>
      </dsp:txBody>
      <dsp:txXfrm>
        <a:off x="5626290" y="5124863"/>
        <a:ext cx="1030699" cy="515349"/>
      </dsp:txXfrm>
    </dsp:sp>
    <dsp:sp modelId="{DA4665AF-AAF2-4D98-A63B-61EFB19C8AB2}">
      <dsp:nvSpPr>
        <dsp:cNvPr id="0" name=""/>
        <dsp:cNvSpPr/>
      </dsp:nvSpPr>
      <dsp:spPr>
        <a:xfrm>
          <a:off x="5626290" y="5856660"/>
          <a:ext cx="1030699" cy="515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RFC7</a:t>
          </a:r>
        </a:p>
      </dsp:txBody>
      <dsp:txXfrm>
        <a:off x="5626290" y="5856660"/>
        <a:ext cx="1030699" cy="515349"/>
      </dsp:txXfrm>
    </dsp:sp>
    <dsp:sp modelId="{1FD09FC1-12E1-4D28-9B40-3A8EE7357D4B}">
      <dsp:nvSpPr>
        <dsp:cNvPr id="0" name=""/>
        <dsp:cNvSpPr/>
      </dsp:nvSpPr>
      <dsp:spPr>
        <a:xfrm>
          <a:off x="6615761" y="734083"/>
          <a:ext cx="1030699" cy="515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Monitoramento e Controle</a:t>
          </a:r>
        </a:p>
      </dsp:txBody>
      <dsp:txXfrm>
        <a:off x="6615761" y="734083"/>
        <a:ext cx="1030699" cy="515349"/>
      </dsp:txXfrm>
    </dsp:sp>
    <dsp:sp modelId="{32E0F2D5-88EE-452C-8355-CC3BD922ACCA}">
      <dsp:nvSpPr>
        <dsp:cNvPr id="0" name=""/>
        <dsp:cNvSpPr/>
      </dsp:nvSpPr>
      <dsp:spPr>
        <a:xfrm>
          <a:off x="7862907" y="734083"/>
          <a:ext cx="1030699" cy="515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Gerência de Configuração</a:t>
          </a:r>
        </a:p>
      </dsp:txBody>
      <dsp:txXfrm>
        <a:off x="7862907" y="734083"/>
        <a:ext cx="1030699" cy="515349"/>
      </dsp:txXfrm>
    </dsp:sp>
    <dsp:sp modelId="{8E02A317-EF07-43EA-B405-5731F6B9184D}">
      <dsp:nvSpPr>
        <dsp:cNvPr id="0" name=""/>
        <dsp:cNvSpPr/>
      </dsp:nvSpPr>
      <dsp:spPr>
        <a:xfrm>
          <a:off x="9110054" y="734083"/>
          <a:ext cx="1030699" cy="515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Fechamento</a:t>
          </a:r>
        </a:p>
      </dsp:txBody>
      <dsp:txXfrm>
        <a:off x="9110054" y="734083"/>
        <a:ext cx="1030699" cy="515349"/>
      </dsp:txXfrm>
    </dsp:sp>
    <dsp:sp modelId="{0063507A-C8BF-4535-A1F2-087D1692C55E}">
      <dsp:nvSpPr>
        <dsp:cNvPr id="0" name=""/>
        <dsp:cNvSpPr/>
      </dsp:nvSpPr>
      <dsp:spPr>
        <a:xfrm>
          <a:off x="9367729" y="1465880"/>
          <a:ext cx="1030699" cy="515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Relatório de Lições Aprendidas</a:t>
          </a:r>
        </a:p>
      </dsp:txBody>
      <dsp:txXfrm>
        <a:off x="9367729" y="1465880"/>
        <a:ext cx="1030699" cy="515349"/>
      </dsp:txXfrm>
    </dsp:sp>
    <dsp:sp modelId="{68C6DBB7-8884-421F-9451-EB40D7D0E751}">
      <dsp:nvSpPr>
        <dsp:cNvPr id="0" name=""/>
        <dsp:cNvSpPr/>
      </dsp:nvSpPr>
      <dsp:spPr>
        <a:xfrm>
          <a:off x="9367729" y="2197677"/>
          <a:ext cx="1030699" cy="515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Base de Dados Histórica (Atualizar)</a:t>
          </a:r>
        </a:p>
      </dsp:txBody>
      <dsp:txXfrm>
        <a:off x="9367729" y="2197677"/>
        <a:ext cx="1030699" cy="515349"/>
      </dsp:txXfrm>
    </dsp:sp>
    <dsp:sp modelId="{683BD867-ADB4-4B68-B691-1A951457E99D}">
      <dsp:nvSpPr>
        <dsp:cNvPr id="0" name=""/>
        <dsp:cNvSpPr/>
      </dsp:nvSpPr>
      <dsp:spPr>
        <a:xfrm>
          <a:off x="10357200" y="734083"/>
          <a:ext cx="1030699" cy="515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Controle de Mudanças</a:t>
          </a:r>
          <a:endParaRPr lang="pt-BR" sz="1100" kern="1200" dirty="0"/>
        </a:p>
      </dsp:txBody>
      <dsp:txXfrm>
        <a:off x="10357200" y="734083"/>
        <a:ext cx="1030699" cy="515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C0929-768E-4E47-847A-9811A3282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D4CF04-9698-4A32-B9E1-6110E517D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429518-1950-4482-9B29-68EA6BE11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A15A-4D43-4432-B070-6AEA01B559E2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5B8C50-F689-4773-8D2C-CC6CF72E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4473C0-51B4-4989-B19E-4B8A8E1D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A571-86B3-4315-AE6F-CBC02BA958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34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C6CCB-8876-41A3-99A0-1632A1DE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A17B13-20D3-4D72-8805-04BD0307F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768AD2-22C5-45B6-9A90-8685D6B6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A15A-4D43-4432-B070-6AEA01B559E2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A992BC-8CDE-4D80-BF86-555EE4FF9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A2290C-DD5A-4FE0-A5DC-54C9BA9D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A571-86B3-4315-AE6F-CBC02BA958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06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5949F8-3863-46FC-B15D-4C63FAFCC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89360E-688A-4768-B7EB-4587387E1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BF0883-348F-4602-AB19-DE43C4612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A15A-4D43-4432-B070-6AEA01B559E2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CFDDA6-EDF4-41AE-A625-A2F83DAB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0A23A6-44E6-4ABD-B1CC-CB5AED8B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A571-86B3-4315-AE6F-CBC02BA958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08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8F98F-C283-4EDA-94B9-6E9BEA8F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835CE3-17D9-436A-A7FD-FA2BB2944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E3600C-000B-4530-B1D0-8A81688A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A15A-4D43-4432-B070-6AEA01B559E2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210182-2575-4D91-A320-3A129397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C04D32-7B2C-4B31-92F7-A9D5513F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A571-86B3-4315-AE6F-CBC02BA958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75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D0033-FC1F-4667-8861-F98C49C32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B26354-0546-4A78-9154-FEC5AA961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F23658-41F3-4E77-8248-EA5C1334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A15A-4D43-4432-B070-6AEA01B559E2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CA9E05-AC7E-4B69-B426-566E513C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0086B4-4CCC-4DBB-83EF-390B6979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A571-86B3-4315-AE6F-CBC02BA958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99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0D2E6-9EEB-4FA4-B05C-0D215AFD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A531C0-5702-423E-AD23-7FB0486D7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E0649E-C82F-4B9A-8428-64A830D83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E4BAA3-ECE4-415D-A772-427CF8AD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A15A-4D43-4432-B070-6AEA01B559E2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C65EC9-585C-48A8-B837-1B97D45D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467865-E7C8-485A-A31B-2BB3D8E7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A571-86B3-4315-AE6F-CBC02BA958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97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7FBB7-0A81-4E72-96FB-3F507E5B0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E6B1B4-9872-4D1A-9531-E8214916B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714E0C-E0DC-4D3A-9BAA-08F8CB07D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E6134D3-A2E2-4128-8B04-5AEC673428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E422B0-F7D9-4F76-A86A-A4FBC2005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96C4A2B-A2E0-4C6A-86F6-51BEDE97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A15A-4D43-4432-B070-6AEA01B559E2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80B96F5-8417-41C7-87E2-29E4BF96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6DC1AD8-0905-401A-8796-7A324974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A571-86B3-4315-AE6F-CBC02BA958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8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497C7-123C-4E6D-86D6-82382D95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AC929F-965A-40C3-A3F3-E79F3874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A15A-4D43-4432-B070-6AEA01B559E2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C4B36EC-E334-4C57-ABC1-8794197F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844759-D1ED-4480-88B3-AA10ECD3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A571-86B3-4315-AE6F-CBC02BA958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34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7CC06C7-7094-48AE-8D4D-60728F9A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A15A-4D43-4432-B070-6AEA01B559E2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FA4E0B5-65ED-46ED-A342-D1ACFB8C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E5D5C4-9626-4D25-8622-38138327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A571-86B3-4315-AE6F-CBC02BA958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45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16836-927C-4F46-8C2C-9F78BD37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8B31ED-F899-4FA4-B29D-0E9E495B6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AF2115-E1A2-474F-AB6C-0B6B67E7A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BFB886-721C-42A9-AFD2-E2F97315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A15A-4D43-4432-B070-6AEA01B559E2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A07D99-5AF0-453B-9409-81432360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5D5AF1-336A-4547-8B95-9661C987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A571-86B3-4315-AE6F-CBC02BA958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20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FAE2D-24EF-4D49-8E75-2D598174C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10BC6EA-425C-4723-A38B-BCC7E255B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F8A066-9244-44DC-A450-F0A770267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9A2FDE-B756-4508-B174-4B73ADEFC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A15A-4D43-4432-B070-6AEA01B559E2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CD867B-6D1C-4439-82D5-D6E6BBDD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6C72FE-8CFD-4C2D-BBE2-0018F8E2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A571-86B3-4315-AE6F-CBC02BA958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13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20B5EDE-3D24-42FD-9BB4-274E4BDF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1C16CD-513D-4677-B10D-3FB7CB353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DEBD02-8F18-40B3-9EB3-278968421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DA15A-4D43-4432-B070-6AEA01B559E2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766E8C-AF73-4E5A-B3FD-01373D99B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C493C9-6059-4EFC-89F0-4337C25B0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EA571-86B3-4315-AE6F-CBC02BA958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35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EA18246-E077-48B5-A27A-BFD8A0175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6079913"/>
              </p:ext>
            </p:extLst>
          </p:nvPr>
        </p:nvGraphicFramePr>
        <p:xfrm>
          <a:off x="198783" y="238539"/>
          <a:ext cx="11767930" cy="6374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6006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67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Jubeto Oliveira</dc:creator>
  <cp:lastModifiedBy>Jubeto Oliveira</cp:lastModifiedBy>
  <cp:revision>2</cp:revision>
  <dcterms:created xsi:type="dcterms:W3CDTF">2021-11-21T02:27:11Z</dcterms:created>
  <dcterms:modified xsi:type="dcterms:W3CDTF">2021-11-21T02:35:28Z</dcterms:modified>
</cp:coreProperties>
</file>