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4"/>
  </p:sldMasterIdLst>
  <p:notesMasterIdLst>
    <p:notesMasterId r:id="rId19"/>
  </p:notesMasterIdLst>
  <p:handoutMasterIdLst>
    <p:handoutMasterId r:id="rId20"/>
  </p:handoutMasterIdLst>
  <p:sldIdLst>
    <p:sldId id="296" r:id="rId5"/>
    <p:sldId id="295" r:id="rId6"/>
    <p:sldId id="313" r:id="rId7"/>
    <p:sldId id="320" r:id="rId8"/>
    <p:sldId id="321" r:id="rId9"/>
    <p:sldId id="322" r:id="rId10"/>
    <p:sldId id="324" r:id="rId11"/>
    <p:sldId id="325" r:id="rId12"/>
    <p:sldId id="326" r:id="rId13"/>
    <p:sldId id="327" r:id="rId14"/>
    <p:sldId id="328" r:id="rId15"/>
    <p:sldId id="323" r:id="rId16"/>
    <p:sldId id="329" r:id="rId17"/>
    <p:sldId id="31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26" autoAdjust="0"/>
  </p:normalViewPr>
  <p:slideViewPr>
    <p:cSldViewPr snapToGrid="0">
      <p:cViewPr varScale="1">
        <p:scale>
          <a:sx n="78" d="100"/>
          <a:sy n="78" d="100"/>
        </p:scale>
        <p:origin x="878" y="6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457BDD2-FD8F-DB97-3B52-B87D6F3C206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9B646F6-9457-BD67-7C83-65FAA5E751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49A72A-4651-45C7-9E42-35BFFD46D92F}" type="datetimeFigureOut">
              <a:rPr lang="en-US" smtClean="0"/>
              <a:t>12/6/2024</a:t>
            </a:fld>
            <a:endParaRPr lang="en-US" dirty="0"/>
          </a:p>
        </p:txBody>
      </p:sp>
      <p:sp>
        <p:nvSpPr>
          <p:cNvPr id="4" name="Footer Placeholder 3">
            <a:extLst>
              <a:ext uri="{FF2B5EF4-FFF2-40B4-BE49-F238E27FC236}">
                <a16:creationId xmlns:a16="http://schemas.microsoft.com/office/drawing/2014/main" id="{12D0DE2B-367D-0F52-FAA8-3ACF1E4EAA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8C8EAA-C094-412A-F8A7-2165B600C3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D88172-A614-444B-9E98-71B10C8CDE5C}" type="slidenum">
              <a:rPr lang="en-US" smtClean="0"/>
              <a:t>‹#›</a:t>
            </a:fld>
            <a:endParaRPr lang="en-US" dirty="0"/>
          </a:p>
        </p:txBody>
      </p:sp>
    </p:spTree>
    <p:extLst>
      <p:ext uri="{BB962C8B-B14F-4D97-AF65-F5344CB8AC3E}">
        <p14:creationId xmlns:p14="http://schemas.microsoft.com/office/powerpoint/2010/main" val="18055805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849352-39CB-486C-AEA5-5D17795DD0C7}" type="datetimeFigureOut">
              <a:rPr lang="en-US" smtClean="0"/>
              <a:t>12/6/2024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E6F85-6220-421D-9203-84F526C4C605}" type="slidenum">
              <a:rPr lang="en-US" smtClean="0"/>
              <a:t>‹#›</a:t>
            </a:fld>
            <a:endParaRPr lang="en-US" dirty="0"/>
          </a:p>
        </p:txBody>
      </p:sp>
    </p:spTree>
    <p:extLst>
      <p:ext uri="{BB962C8B-B14F-4D97-AF65-F5344CB8AC3E}">
        <p14:creationId xmlns:p14="http://schemas.microsoft.com/office/powerpoint/2010/main" val="2510255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0E6F85-6220-421D-9203-84F526C4C605}" type="slidenum">
              <a:rPr lang="en-US" smtClean="0"/>
              <a:t>1</a:t>
            </a:fld>
            <a:endParaRPr lang="en-US" dirty="0"/>
          </a:p>
        </p:txBody>
      </p:sp>
    </p:spTree>
    <p:extLst>
      <p:ext uri="{BB962C8B-B14F-4D97-AF65-F5344CB8AC3E}">
        <p14:creationId xmlns:p14="http://schemas.microsoft.com/office/powerpoint/2010/main" val="1623119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31816-AF2F-1242-F46B-D491A845E8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7A44CE-7EA8-1458-D688-33AE228549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7EC9CE-4E9C-5EDC-E164-36D0F5B6DCF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7D87164-08E0-C6EF-2F03-E48C6796A434}"/>
              </a:ext>
            </a:extLst>
          </p:cNvPr>
          <p:cNvSpPr>
            <a:spLocks noGrp="1"/>
          </p:cNvSpPr>
          <p:nvPr>
            <p:ph type="sldNum" sz="quarter" idx="5"/>
          </p:nvPr>
        </p:nvSpPr>
        <p:spPr/>
        <p:txBody>
          <a:bodyPr/>
          <a:lstStyle/>
          <a:p>
            <a:fld id="{C30E6F85-6220-421D-9203-84F526C4C605}" type="slidenum">
              <a:rPr lang="en-US" smtClean="0"/>
              <a:t>14</a:t>
            </a:fld>
            <a:endParaRPr lang="en-US" dirty="0"/>
          </a:p>
        </p:txBody>
      </p:sp>
    </p:spTree>
    <p:extLst>
      <p:ext uri="{BB962C8B-B14F-4D97-AF65-F5344CB8AC3E}">
        <p14:creationId xmlns:p14="http://schemas.microsoft.com/office/powerpoint/2010/main" val="14771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222755605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342153996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206851952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1">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8121AD-8518-1695-111E-C8CFF8A3D0D4}"/>
              </a:ext>
              <a:ext uri="{C183D7F6-B498-43B3-948B-1728B52AA6E4}">
                <adec:decorative xmlns:adec="http://schemas.microsoft.com/office/drawing/2017/decorative" val="1"/>
              </a:ext>
            </a:extLst>
          </p:cNvPr>
          <p:cNvGrpSpPr/>
          <p:nvPr userDrawn="1"/>
        </p:nvGrpSpPr>
        <p:grpSpPr>
          <a:xfrm>
            <a:off x="-4" y="0"/>
            <a:ext cx="12192004" cy="6858000"/>
            <a:chOff x="-4" y="0"/>
            <a:chExt cx="12192004" cy="685800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0" name="Freeform: Shape 19">
              <a:extLst>
                <a:ext uri="{FF2B5EF4-FFF2-40B4-BE49-F238E27FC236}">
                  <a16:creationId xmlns:a16="http://schemas.microsoft.com/office/drawing/2014/main" id="{230DFABF-2A96-46EC-8C35-1C4A9D0A0739}"/>
                </a:ext>
              </a:extLst>
            </p:cNvPr>
            <p:cNvSpPr>
              <a:spLocks noChangeAspect="1"/>
            </p:cNvSpPr>
            <p:nvPr userDrawn="1"/>
          </p:nvSpPr>
          <p:spPr>
            <a:xfrm rot="16200000" flipH="1">
              <a:off x="3489960" y="822961"/>
              <a:ext cx="5212080" cy="5212080"/>
            </a:xfrm>
            <a:prstGeom prst="ellipse">
              <a:avLst/>
            </a:pr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 name="Freeform: Shape 19">
            <a:extLst>
              <a:ext uri="{FF2B5EF4-FFF2-40B4-BE49-F238E27FC236}">
                <a16:creationId xmlns:a16="http://schemas.microsoft.com/office/drawing/2014/main" id="{9829D3BA-2CE1-52FA-09B7-96BDEAF530CE}"/>
              </a:ext>
              <a:ext uri="{C183D7F6-B498-43B3-948B-1728B52AA6E4}">
                <adec:decorative xmlns:adec="http://schemas.microsoft.com/office/drawing/2017/decorative" val="1"/>
              </a:ext>
            </a:extLst>
          </p:cNvPr>
          <p:cNvSpPr>
            <a:spLocks noChangeAspect="1"/>
          </p:cNvSpPr>
          <p:nvPr userDrawn="1"/>
        </p:nvSpPr>
        <p:spPr>
          <a:xfrm>
            <a:off x="3124200" y="459028"/>
            <a:ext cx="5943600" cy="5939944"/>
          </a:xfrm>
          <a:prstGeom prst="ellipse">
            <a:avLst/>
          </a:prstGeom>
          <a:gradFill flip="none" rotWithShape="1">
            <a:gsLst>
              <a:gs pos="7000">
                <a:schemeClr val="accent5">
                  <a:alpha val="30000"/>
                </a:schemeClr>
              </a:gs>
              <a:gs pos="100000">
                <a:schemeClr val="accent3">
                  <a:alpha val="2000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55BA1B2-362C-9BE1-25F7-1E3A86E2667F}"/>
              </a:ext>
            </a:extLst>
          </p:cNvPr>
          <p:cNvSpPr>
            <a:spLocks noGrp="1"/>
          </p:cNvSpPr>
          <p:nvPr>
            <p:ph type="title" hasCustomPrompt="1"/>
          </p:nvPr>
        </p:nvSpPr>
        <p:spPr>
          <a:xfrm>
            <a:off x="975360" y="1731702"/>
            <a:ext cx="10241280" cy="3394596"/>
          </a:xfrm>
        </p:spPr>
        <p:txBody>
          <a:bodyPr anchor="ctr" anchorCtr="0"/>
          <a:lstStyle>
            <a:lvl1pPr algn="ctr">
              <a:defRPr baseline="0"/>
            </a:lvl1pPr>
          </a:lstStyle>
          <a:p>
            <a:r>
              <a:rPr lang="en-US" dirty="0"/>
              <a:t>Click to add title</a:t>
            </a:r>
          </a:p>
        </p:txBody>
      </p:sp>
      <p:sp>
        <p:nvSpPr>
          <p:cNvPr id="3" name="Rectangle 2">
            <a:extLst>
              <a:ext uri="{FF2B5EF4-FFF2-40B4-BE49-F238E27FC236}">
                <a16:creationId xmlns:a16="http://schemas.microsoft.com/office/drawing/2014/main" id="{4253DD31-8C23-CEA0-7016-E263E3AE4D48}"/>
              </a:ext>
              <a:ext uri="{C183D7F6-B498-43B3-948B-1728B52AA6E4}">
                <adec:decorative xmlns:adec="http://schemas.microsoft.com/office/drawing/2017/decorative" val="1"/>
              </a:ext>
            </a:extLst>
          </p:cNvPr>
          <p:cNvSpPr/>
          <p:nvPr userDrawn="1"/>
        </p:nvSpPr>
        <p:spPr>
          <a:xfrm>
            <a:off x="1" y="6401228"/>
            <a:ext cx="12192000" cy="456772"/>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75860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2">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306F3896-19D4-4232-82CE-6C81979F6FE1}"/>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44" name="Rectangle 43">
              <a:extLst>
                <a:ext uri="{FF2B5EF4-FFF2-40B4-BE49-F238E27FC236}">
                  <a16:creationId xmlns:a16="http://schemas.microsoft.com/office/drawing/2014/main" id="{191D0E40-FF26-4842-B967-3FA07E78DC55}"/>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BE4E0C1-B316-4C88-9FF8-5BA9F1C67DCE}"/>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8" name="Rectangle 37">
            <a:extLst>
              <a:ext uri="{FF2B5EF4-FFF2-40B4-BE49-F238E27FC236}">
                <a16:creationId xmlns:a16="http://schemas.microsoft.com/office/drawing/2014/main" id="{6F7B3B56-B1E0-482A-BCB7-F6DFF267F460}"/>
              </a:ext>
              <a:ext uri="{C183D7F6-B498-43B3-948B-1728B52AA6E4}">
                <adec:decorative xmlns:adec="http://schemas.microsoft.com/office/drawing/2017/decorative" val="1"/>
              </a:ext>
            </a:extLst>
          </p:cNvPr>
          <p:cNvSpPr/>
          <p:nvPr userDrawn="1"/>
        </p:nvSpPr>
        <p:spPr>
          <a:xfrm rot="16200000" flipH="1">
            <a:off x="-152400" y="161109"/>
            <a:ext cx="6400800" cy="6094466"/>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1966FDA2-772B-4D2A-AB6A-EE70A258E8F2}"/>
              </a:ext>
              <a:ext uri="{C183D7F6-B498-43B3-948B-1728B52AA6E4}">
                <adec:decorative xmlns:adec="http://schemas.microsoft.com/office/drawing/2017/decorative" val="1"/>
              </a:ext>
            </a:extLst>
          </p:cNvPr>
          <p:cNvSpPr/>
          <p:nvPr userDrawn="1"/>
        </p:nvSpPr>
        <p:spPr>
          <a:xfrm rot="16200000" flipH="1">
            <a:off x="2071713" y="2385989"/>
            <a:ext cx="1951041" cy="6094468"/>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113291B3-B6EE-40A3-8DD7-FA478AD26ED6}"/>
              </a:ext>
              <a:ext uri="{C183D7F6-B498-43B3-948B-1728B52AA6E4}">
                <adec:decorative xmlns:adec="http://schemas.microsoft.com/office/drawing/2017/decorative" val="1"/>
              </a:ext>
            </a:extLst>
          </p:cNvPr>
          <p:cNvSpPr/>
          <p:nvPr userDrawn="1"/>
        </p:nvSpPr>
        <p:spPr>
          <a:xfrm rot="20635413">
            <a:off x="1810016" y="1721821"/>
            <a:ext cx="3900087" cy="4178958"/>
          </a:xfrm>
          <a:custGeom>
            <a:avLst/>
            <a:gdLst>
              <a:gd name="connsiteX0" fmla="*/ 2431955 w 3900087"/>
              <a:gd name="connsiteY0" fmla="*/ 93939 h 4178958"/>
              <a:gd name="connsiteX1" fmla="*/ 3900087 w 3900087"/>
              <a:gd name="connsiteY1" fmla="*/ 2089479 h 4178958"/>
              <a:gd name="connsiteX2" fmla="*/ 1810608 w 3900087"/>
              <a:gd name="connsiteY2" fmla="*/ 4178958 h 4178958"/>
              <a:gd name="connsiteX3" fmla="*/ 77979 w 3900087"/>
              <a:gd name="connsiteY3" fmla="*/ 3257727 h 4178958"/>
              <a:gd name="connsiteX4" fmla="*/ 0 w 3900087"/>
              <a:gd name="connsiteY4" fmla="*/ 3129368 h 4178958"/>
              <a:gd name="connsiteX5" fmla="*/ 831517 w 3900087"/>
              <a:gd name="connsiteY5" fmla="*/ 244058 h 4178958"/>
              <a:gd name="connsiteX6" fmla="*/ 997289 w 3900087"/>
              <a:gd name="connsiteY6" fmla="*/ 164202 h 4178958"/>
              <a:gd name="connsiteX7" fmla="*/ 1810608 w 3900087"/>
              <a:gd name="connsiteY7" fmla="*/ 0 h 4178958"/>
              <a:gd name="connsiteX8" fmla="*/ 2431955 w 390008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7" h="4178958">
                <a:moveTo>
                  <a:pt x="2431955" y="93939"/>
                </a:moveTo>
                <a:cubicBezTo>
                  <a:pt x="3282516" y="358491"/>
                  <a:pt x="3900087" y="1151865"/>
                  <a:pt x="3900087" y="2089479"/>
                </a:cubicBezTo>
                <a:cubicBezTo>
                  <a:pt x="3900087" y="3243466"/>
                  <a:pt x="2964595" y="4178958"/>
                  <a:pt x="1810608" y="4178958"/>
                </a:cubicBezTo>
                <a:cubicBezTo>
                  <a:pt x="1089366" y="4178958"/>
                  <a:pt x="453474" y="3813531"/>
                  <a:pt x="77979" y="3257727"/>
                </a:cubicBezTo>
                <a:lnTo>
                  <a:pt x="0" y="3129368"/>
                </a:lnTo>
                <a:lnTo>
                  <a:pt x="831517" y="244058"/>
                </a:lnTo>
                <a:lnTo>
                  <a:pt x="997289" y="164202"/>
                </a:lnTo>
                <a:cubicBezTo>
                  <a:pt x="1247270" y="58468"/>
                  <a:pt x="1522111" y="0"/>
                  <a:pt x="1810608" y="0"/>
                </a:cubicBezTo>
                <a:cubicBezTo>
                  <a:pt x="2026981" y="0"/>
                  <a:pt x="2235672" y="32888"/>
                  <a:pt x="2431955" y="93939"/>
                </a:cubicBezTo>
                <a:close/>
              </a:path>
            </a:pathLst>
          </a:custGeom>
          <a:gradFill>
            <a:gsLst>
              <a:gs pos="34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CD997F7F-035E-456B-A91D-449104462481}"/>
              </a:ext>
              <a:ext uri="{C183D7F6-B498-43B3-948B-1728B52AA6E4}">
                <adec:decorative xmlns:adec="http://schemas.microsoft.com/office/drawing/2017/decorative" val="1"/>
              </a:ext>
            </a:extLst>
          </p:cNvPr>
          <p:cNvSpPr/>
          <p:nvPr userDrawn="1"/>
        </p:nvSpPr>
        <p:spPr>
          <a:xfrm rot="5400000" flipH="1">
            <a:off x="1075528" y="-614277"/>
            <a:ext cx="4400609" cy="5637268"/>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ED625ADC-8F5C-4D24-FB31-E0A0566E6A9B}"/>
              </a:ext>
              <a:ext uri="{C183D7F6-B498-43B3-948B-1728B52AA6E4}">
                <adec:decorative xmlns:adec="http://schemas.microsoft.com/office/drawing/2017/decorative" val="1"/>
              </a:ext>
            </a:extLst>
          </p:cNvPr>
          <p:cNvSpPr/>
          <p:nvPr userDrawn="1"/>
        </p:nvSpPr>
        <p:spPr>
          <a:xfrm rot="16200000" flipH="1">
            <a:off x="6314338" y="572611"/>
            <a:ext cx="5676110" cy="5167469"/>
          </a:xfrm>
          <a:custGeom>
            <a:avLst/>
            <a:gdLst>
              <a:gd name="connsiteX0" fmla="*/ 2370046 w 5676110"/>
              <a:gd name="connsiteY0" fmla="*/ 0 h 5167469"/>
              <a:gd name="connsiteX1" fmla="*/ 2370046 w 5676110"/>
              <a:gd name="connsiteY1" fmla="*/ 5165927 h 5167469"/>
              <a:gd name="connsiteX2" fmla="*/ 5676110 w 5676110"/>
              <a:gd name="connsiteY2" fmla="*/ 5165927 h 5167469"/>
              <a:gd name="connsiteX3" fmla="*/ 5676110 w 5676110"/>
              <a:gd name="connsiteY3" fmla="*/ 0 h 5167469"/>
              <a:gd name="connsiteX4" fmla="*/ 0 w 5676110"/>
              <a:gd name="connsiteY4" fmla="*/ 2584289 h 5167469"/>
              <a:gd name="connsiteX5" fmla="*/ 2273104 w 5676110"/>
              <a:gd name="connsiteY5" fmla="*/ 5162459 h 5167469"/>
              <a:gd name="connsiteX6" fmla="*/ 2370044 w 5676110"/>
              <a:gd name="connsiteY6" fmla="*/ 5167469 h 5167469"/>
              <a:gd name="connsiteX7" fmla="*/ 2370043 w 5676110"/>
              <a:gd name="connsiteY7" fmla="*/ 1109 h 5167469"/>
              <a:gd name="connsiteX8" fmla="*/ 2273104 w 5676110"/>
              <a:gd name="connsiteY8" fmla="*/ 6119 h 5167469"/>
              <a:gd name="connsiteX9" fmla="*/ 0 w 5676110"/>
              <a:gd name="connsiteY9" fmla="*/ 2584289 h 5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76110" h="5167469">
                <a:moveTo>
                  <a:pt x="2370046" y="0"/>
                </a:moveTo>
                <a:lnTo>
                  <a:pt x="2370046" y="5165927"/>
                </a:lnTo>
                <a:lnTo>
                  <a:pt x="5676110" y="5165927"/>
                </a:lnTo>
                <a:lnTo>
                  <a:pt x="5676110" y="0"/>
                </a:lnTo>
                <a:close/>
                <a:moveTo>
                  <a:pt x="0" y="2584289"/>
                </a:moveTo>
                <a:cubicBezTo>
                  <a:pt x="0" y="3926109"/>
                  <a:pt x="996335" y="5029746"/>
                  <a:pt x="2273104" y="5162459"/>
                </a:cubicBezTo>
                <a:lnTo>
                  <a:pt x="2370044" y="5167469"/>
                </a:lnTo>
                <a:lnTo>
                  <a:pt x="2370043" y="1109"/>
                </a:lnTo>
                <a:lnTo>
                  <a:pt x="2273104" y="6119"/>
                </a:lnTo>
                <a:cubicBezTo>
                  <a:pt x="996335" y="138833"/>
                  <a:pt x="0" y="1242470"/>
                  <a:pt x="0" y="2584289"/>
                </a:cubicBezTo>
                <a:close/>
              </a:path>
            </a:pathLst>
          </a:custGeom>
          <a:gradFill flip="none" rotWithShape="1">
            <a:gsLst>
              <a:gs pos="7000">
                <a:schemeClr val="accent2"/>
              </a:gs>
              <a:gs pos="26000">
                <a:srgbClr val="C95A84"/>
              </a:gs>
              <a:gs pos="65000">
                <a:schemeClr val="accent6"/>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C4BB0C4-4982-9534-E355-6F700CA613BC}"/>
              </a:ext>
            </a:extLst>
          </p:cNvPr>
          <p:cNvSpPr>
            <a:spLocks noGrp="1"/>
          </p:cNvSpPr>
          <p:nvPr>
            <p:ph type="title"/>
          </p:nvPr>
        </p:nvSpPr>
        <p:spPr>
          <a:xfrm>
            <a:off x="626165" y="189782"/>
            <a:ext cx="5219086" cy="3830130"/>
          </a:xfrm>
        </p:spPr>
        <p:txBody>
          <a:bodyPr/>
          <a:lstStyle>
            <a:lvl1pPr>
              <a:defRPr/>
            </a:lvl1pPr>
          </a:lstStyle>
          <a:p>
            <a:r>
              <a:rPr lang="en-US"/>
              <a:t>Click to edit Master title style</a:t>
            </a:r>
            <a:endParaRPr lang="en-US" dirty="0"/>
          </a:p>
        </p:txBody>
      </p:sp>
      <p:sp>
        <p:nvSpPr>
          <p:cNvPr id="30" name="Footer Placeholder 4">
            <a:extLst>
              <a:ext uri="{FF2B5EF4-FFF2-40B4-BE49-F238E27FC236}">
                <a16:creationId xmlns:a16="http://schemas.microsoft.com/office/drawing/2014/main" id="{43D0BC76-B58B-4508-A4FF-DC3D3ADB54CE}"/>
              </a:ext>
            </a:extLst>
          </p:cNvPr>
          <p:cNvSpPr>
            <a:spLocks noGrp="1"/>
          </p:cNvSpPr>
          <p:nvPr>
            <p:ph type="ftr" sz="quarter" idx="11"/>
          </p:nvPr>
        </p:nvSpPr>
        <p:spPr>
          <a:xfrm rot="5400000">
            <a:off x="-1739649" y="1823065"/>
            <a:ext cx="3936495" cy="457200"/>
          </a:xfrm>
        </p:spPr>
        <p:txBody>
          <a:bodyPr/>
          <a:lstStyle>
            <a:lvl1pPr>
              <a:defRPr>
                <a:solidFill>
                  <a:schemeClr val="bg1"/>
                </a:solidFill>
              </a:defRPr>
            </a:lvl1pPr>
          </a:lstStyle>
          <a:p>
            <a:r>
              <a:rPr lang="en-US" dirty="0"/>
              <a:t>Presentation Title</a:t>
            </a:r>
          </a:p>
        </p:txBody>
      </p:sp>
      <p:sp>
        <p:nvSpPr>
          <p:cNvPr id="3" name="Content Placeholder 2">
            <a:extLst>
              <a:ext uri="{FF2B5EF4-FFF2-40B4-BE49-F238E27FC236}">
                <a16:creationId xmlns:a16="http://schemas.microsoft.com/office/drawing/2014/main" id="{50A73B76-2F23-43F4-BD43-914BAEE88CF6}"/>
              </a:ext>
            </a:extLst>
          </p:cNvPr>
          <p:cNvSpPr>
            <a:spLocks noGrp="1"/>
          </p:cNvSpPr>
          <p:nvPr>
            <p:ph sz="quarter" idx="16" hasCustomPrompt="1"/>
          </p:nvPr>
        </p:nvSpPr>
        <p:spPr>
          <a:xfrm>
            <a:off x="6887059" y="2009950"/>
            <a:ext cx="4529559" cy="3725411"/>
          </a:xfrm>
        </p:spPr>
        <p:txBody>
          <a:bodyPr anchor="ctr">
            <a:normAutofit/>
          </a:bodyPr>
          <a:lstStyle>
            <a:lvl1pPr marL="457200" indent="-228600" algn="l">
              <a:buFont typeface="Arial" panose="020B0604020202020204" pitchFamily="34" charset="0"/>
              <a:buChar char="•"/>
              <a:defRPr sz="2000">
                <a:solidFill>
                  <a:schemeClr val="tx1"/>
                </a:solidFill>
              </a:defRPr>
            </a:lvl1pPr>
            <a:lvl2pPr marL="800100" indent="-342900">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Date Placeholder 3">
            <a:extLst>
              <a:ext uri="{FF2B5EF4-FFF2-40B4-BE49-F238E27FC236}">
                <a16:creationId xmlns:a16="http://schemas.microsoft.com/office/drawing/2014/main" id="{B0C91521-9FA7-4A68-9C94-30DAE875F3AF}"/>
              </a:ext>
            </a:extLst>
          </p:cNvPr>
          <p:cNvSpPr>
            <a:spLocks noGrp="1"/>
          </p:cNvSpPr>
          <p:nvPr>
            <p:ph type="dt" sz="half" idx="10"/>
          </p:nvPr>
        </p:nvSpPr>
        <p:spPr>
          <a:xfrm>
            <a:off x="7910111" y="6409170"/>
            <a:ext cx="3702392" cy="448830"/>
          </a:xfrm>
        </p:spPr>
        <p:txBody>
          <a:bodyPr/>
          <a:lstStyle>
            <a:lvl1pPr>
              <a:defRPr>
                <a:solidFill>
                  <a:schemeClr val="bg1"/>
                </a:solidFill>
              </a:defRPr>
            </a:lvl1pPr>
          </a:lstStyle>
          <a:p>
            <a:r>
              <a:rPr lang="en-US"/>
              <a:t>20XX</a:t>
            </a:r>
            <a:endParaRPr lang="en-US" dirty="0"/>
          </a:p>
        </p:txBody>
      </p:sp>
      <p:sp>
        <p:nvSpPr>
          <p:cNvPr id="36" name="Slide Number Placeholder 5">
            <a:extLst>
              <a:ext uri="{FF2B5EF4-FFF2-40B4-BE49-F238E27FC236}">
                <a16:creationId xmlns:a16="http://schemas.microsoft.com/office/drawing/2014/main" id="{43143B3C-F960-42CF-BBA0-4990E987477B}"/>
              </a:ext>
            </a:extLst>
          </p:cNvPr>
          <p:cNvSpPr>
            <a:spLocks noGrp="1"/>
          </p:cNvSpPr>
          <p:nvPr>
            <p:ph type="sldNum" sz="quarter" idx="12"/>
          </p:nvPr>
        </p:nvSpPr>
        <p:spPr>
          <a:xfrm>
            <a:off x="11669678" y="6408742"/>
            <a:ext cx="438652" cy="448830"/>
          </a:xfrm>
        </p:spPr>
        <p:txBody>
          <a:bodyPr/>
          <a:lstStyle>
            <a:lvl1pPr>
              <a:defRPr>
                <a:solidFill>
                  <a:schemeClr val="bg1"/>
                </a:solidFill>
              </a:defRPr>
            </a:lvl1pPr>
          </a:lstStyle>
          <a:p>
            <a:fld id="{39A857F5-96C8-461D-A78C-38E92FE1C522}" type="slidenum">
              <a:rPr lang="en-US" smtClean="0"/>
              <a:pPr/>
              <a:t>‹#›</a:t>
            </a:fld>
            <a:endParaRPr lang="en-US" dirty="0"/>
          </a:p>
        </p:txBody>
      </p:sp>
    </p:spTree>
    <p:extLst>
      <p:ext uri="{BB962C8B-B14F-4D97-AF65-F5344CB8AC3E}">
        <p14:creationId xmlns:p14="http://schemas.microsoft.com/office/powerpoint/2010/main" val="3165212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2 column (comparison slide) 1">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D453288-3D76-40C1-BE00-223AB28F13DF}"/>
              </a:ext>
            </a:extLst>
          </p:cNvPr>
          <p:cNvSpPr>
            <a:spLocks noGrp="1"/>
          </p:cNvSpPr>
          <p:nvPr>
            <p:ph type="title" hasCustomPrompt="1"/>
          </p:nvPr>
        </p:nvSpPr>
        <p:spPr>
          <a:xfrm>
            <a:off x="975360" y="795528"/>
            <a:ext cx="10241280" cy="1234440"/>
          </a:xfrm>
        </p:spPr>
        <p:txBody>
          <a:bodyPr/>
          <a:lstStyle>
            <a:lvl1pPr>
              <a:defRPr>
                <a:solidFill>
                  <a:schemeClr val="tx1"/>
                </a:solidFill>
              </a:defRPr>
            </a:lvl1pPr>
          </a:lstStyle>
          <a:p>
            <a:r>
              <a:rPr lang="en-US" dirty="0"/>
              <a:t>Click to add title</a:t>
            </a:r>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a:xfrm rot="5400000">
            <a:off x="-950889" y="1033185"/>
            <a:ext cx="2358977" cy="457200"/>
          </a:xfrm>
        </p:spPr>
        <p:txBody>
          <a:bodyPr/>
          <a:lstStyle/>
          <a:p>
            <a:r>
              <a:rPr lang="en-US" dirty="0"/>
              <a:t>Presentation Title</a:t>
            </a:r>
          </a:p>
        </p:txBody>
      </p:sp>
      <p:sp>
        <p:nvSpPr>
          <p:cNvPr id="2" name="Content Placeholder 2">
            <a:extLst>
              <a:ext uri="{FF2B5EF4-FFF2-40B4-BE49-F238E27FC236}">
                <a16:creationId xmlns:a16="http://schemas.microsoft.com/office/drawing/2014/main" id="{FE7159F4-9C90-4671-D0C4-5A5F1D7BDA47}"/>
              </a:ext>
            </a:extLst>
          </p:cNvPr>
          <p:cNvSpPr>
            <a:spLocks noGrp="1"/>
          </p:cNvSpPr>
          <p:nvPr>
            <p:ph idx="13" hasCustomPrompt="1"/>
          </p:nvPr>
        </p:nvSpPr>
        <p:spPr>
          <a:xfrm>
            <a:off x="974172" y="2441273"/>
            <a:ext cx="4841076" cy="3776596"/>
          </a:xfrm>
        </p:spPr>
        <p:txBody>
          <a:bodyPr>
            <a:noAutofit/>
          </a:bodyPr>
          <a:lstStyle>
            <a:lvl1pPr marL="0" indent="0">
              <a:lnSpc>
                <a:spcPct val="100000"/>
              </a:lnSpc>
              <a:spcBef>
                <a:spcPts val="1000"/>
              </a:spcBef>
              <a:buNone/>
              <a:defRPr sz="2000"/>
            </a:lvl1pPr>
            <a:lvl2pPr marL="228600">
              <a:lnSpc>
                <a:spcPct val="100000"/>
              </a:lnSpc>
              <a:spcBef>
                <a:spcPts val="1000"/>
              </a:spcBef>
              <a:defRPr sz="2000"/>
            </a:lvl2pPr>
            <a:lvl3pPr marL="685800">
              <a:lnSpc>
                <a:spcPct val="100000"/>
              </a:lnSpc>
              <a:spcBef>
                <a:spcPts val="1000"/>
              </a:spcBef>
              <a:defRPr sz="1800"/>
            </a:lvl3pPr>
            <a:lvl4pPr marL="1143000">
              <a:lnSpc>
                <a:spcPct val="100000"/>
              </a:lnSpc>
              <a:spcBef>
                <a:spcPts val="1000"/>
              </a:spcBef>
              <a:defRPr sz="1600"/>
            </a:lvl4pPr>
            <a:lvl5pPr marL="1600200">
              <a:lnSpc>
                <a:spcPct val="100000"/>
              </a:lnSpc>
              <a:spcBef>
                <a:spcPts val="1000"/>
              </a:spcBef>
              <a:defRPr sz="16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94879934-FAC6-CBA9-F178-98B8359AD3BE}"/>
              </a:ext>
            </a:extLst>
          </p:cNvPr>
          <p:cNvSpPr>
            <a:spLocks noGrp="1"/>
          </p:cNvSpPr>
          <p:nvPr>
            <p:ph idx="14" hasCustomPrompt="1"/>
          </p:nvPr>
        </p:nvSpPr>
        <p:spPr>
          <a:xfrm>
            <a:off x="6371754" y="2441273"/>
            <a:ext cx="4841076" cy="3776596"/>
          </a:xfrm>
        </p:spPr>
        <p:txBody>
          <a:bodyPr>
            <a:noAutofit/>
          </a:bodyPr>
          <a:lstStyle>
            <a:lvl1pPr marL="0" indent="0">
              <a:lnSpc>
                <a:spcPct val="100000"/>
              </a:lnSpc>
              <a:spcBef>
                <a:spcPts val="1000"/>
              </a:spcBef>
              <a:buNone/>
              <a:defRPr sz="2000"/>
            </a:lvl1pPr>
            <a:lvl2pPr marL="228600">
              <a:lnSpc>
                <a:spcPct val="100000"/>
              </a:lnSpc>
              <a:spcBef>
                <a:spcPts val="1000"/>
              </a:spcBef>
              <a:defRPr sz="2000"/>
            </a:lvl2pPr>
            <a:lvl3pPr marL="685800">
              <a:lnSpc>
                <a:spcPct val="100000"/>
              </a:lnSpc>
              <a:spcBef>
                <a:spcPts val="1000"/>
              </a:spcBef>
              <a:defRPr sz="1800"/>
            </a:lvl3pPr>
            <a:lvl4pPr marL="1143000">
              <a:lnSpc>
                <a:spcPct val="100000"/>
              </a:lnSpc>
              <a:spcBef>
                <a:spcPts val="1000"/>
              </a:spcBef>
              <a:defRPr sz="1600"/>
            </a:lvl4pPr>
            <a:lvl5pPr marL="1600200">
              <a:lnSpc>
                <a:spcPct val="100000"/>
              </a:lnSpc>
              <a:spcBef>
                <a:spcPts val="1000"/>
              </a:spcBef>
              <a:defRPr sz="16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r>
              <a:rPr lang="en-US"/>
              <a:t>20XX</a:t>
            </a:r>
            <a:endParaRPr lang="en-US" dirty="0"/>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40220641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9266C16-8EA6-D555-3ADA-1DE204938A28}"/>
              </a:ext>
            </a:extLst>
          </p:cNvPr>
          <p:cNvSpPr>
            <a:spLocks noGrp="1"/>
          </p:cNvSpPr>
          <p:nvPr>
            <p:ph type="title"/>
          </p:nvPr>
        </p:nvSpPr>
        <p:spPr>
          <a:xfrm>
            <a:off x="6518562" y="366777"/>
            <a:ext cx="5216238" cy="3382263"/>
          </a:xfrm>
        </p:spPr>
        <p:txBody>
          <a:bodyPr/>
          <a:lstStyle/>
          <a:p>
            <a:r>
              <a:rPr lang="en-US"/>
              <a:t>Click to edit Master title style</a:t>
            </a:r>
            <a:endParaRPr lang="en-US" dirty="0"/>
          </a:p>
        </p:txBody>
      </p:sp>
      <p:sp>
        <p:nvSpPr>
          <p:cNvPr id="9" name="Picture Placeholder 8">
            <a:extLst>
              <a:ext uri="{FF2B5EF4-FFF2-40B4-BE49-F238E27FC236}">
                <a16:creationId xmlns:a16="http://schemas.microsoft.com/office/drawing/2014/main" id="{DA2D2C88-FFBE-4F25-871F-68A09C5F530F}"/>
              </a:ext>
            </a:extLst>
          </p:cNvPr>
          <p:cNvSpPr>
            <a:spLocks noGrp="1"/>
          </p:cNvSpPr>
          <p:nvPr>
            <p:ph type="pic" sz="quarter" idx="13"/>
          </p:nvPr>
        </p:nvSpPr>
        <p:spPr>
          <a:xfrm>
            <a:off x="0" y="0"/>
            <a:ext cx="6096000" cy="6409944"/>
          </a:xfrm>
          <a:solidFill>
            <a:schemeClr val="accent6"/>
          </a:solidFill>
        </p:spPr>
        <p:txBody>
          <a:bodyPr tIns="274320" anchor="t" anchorCtr="0">
            <a:normAutofit/>
          </a:bodyPr>
          <a:lstStyle>
            <a:lvl1pPr marL="0" indent="0" algn="ctr">
              <a:buNone/>
              <a:defRPr sz="1600"/>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8" name="Content Placeholder 7">
            <a:extLst>
              <a:ext uri="{FF2B5EF4-FFF2-40B4-BE49-F238E27FC236}">
                <a16:creationId xmlns:a16="http://schemas.microsoft.com/office/drawing/2014/main" id="{8D0529A2-5928-42C4-B397-6AEE7520D2C9}"/>
              </a:ext>
            </a:extLst>
          </p:cNvPr>
          <p:cNvSpPr>
            <a:spLocks noGrp="1"/>
          </p:cNvSpPr>
          <p:nvPr>
            <p:ph sz="quarter" idx="14"/>
          </p:nvPr>
        </p:nvSpPr>
        <p:spPr>
          <a:xfrm>
            <a:off x="6518562" y="3923818"/>
            <a:ext cx="5216239" cy="2349660"/>
          </a:xfrm>
        </p:spPr>
        <p:txBody>
          <a:bodyPr tIns="91440">
            <a:noAutofit/>
          </a:bodyPr>
          <a:lstStyle>
            <a:lvl1pPr>
              <a:buNone/>
              <a:defRPr sz="2000">
                <a:solidFill>
                  <a:schemeClr val="tx1"/>
                </a:solidFill>
              </a:defRPr>
            </a:lvl1pPr>
            <a:lvl2pPr marL="800100" indent="-342900">
              <a:buFont typeface="Arial" panose="020B0604020202020204" pitchFamily="34" charset="0"/>
              <a:buChar char="•"/>
              <a:defRPr sz="2000"/>
            </a:lvl2pPr>
            <a:lvl3pPr>
              <a:buNone/>
              <a:defRPr sz="2000"/>
            </a:lvl3pPr>
            <a:lvl4pPr>
              <a:buNone/>
              <a:defRPr sz="2000"/>
            </a:lvl4pPr>
            <a:lvl5pPr>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209079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135617823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87877098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378217176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pPr/>
              <a:t>‹#›</a:t>
            </a:fld>
            <a:endParaRPr lang="en-US" dirty="0"/>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0746999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209806460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288382709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93153492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30348802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dirty="0"/>
          </a:p>
        </p:txBody>
      </p:sp>
      <p:grpSp>
        <p:nvGrpSpPr>
          <p:cNvPr id="7" name="Group 6">
            <a:extLst>
              <a:ext uri="{FF2B5EF4-FFF2-40B4-BE49-F238E27FC236}">
                <a16:creationId xmlns:a16="http://schemas.microsoft.com/office/drawing/2014/main" id="{4B858A11-CF78-F0C2-6CC5-E8D3303968BF}"/>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9" name="Rectangle 8">
              <a:extLst>
                <a:ext uri="{FF2B5EF4-FFF2-40B4-BE49-F238E27FC236}">
                  <a16:creationId xmlns:a16="http://schemas.microsoft.com/office/drawing/2014/main" id="{F1180C09-F568-5879-8C5F-E0BE933A89FD}"/>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9213324-86C8-E3DF-9718-A525F6A309D2}"/>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14863160"/>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6" r:id="rId14"/>
    <p:sldLayoutId id="2147483752" r:id="rId15"/>
  </p:sldLayoutIdLst>
  <p:hf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hyperlink" Target="mailto:jubimarva12@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0F0A-3BC6-A4BF-0161-DCE0CBC0C609}"/>
              </a:ext>
            </a:extLst>
          </p:cNvPr>
          <p:cNvSpPr>
            <a:spLocks noGrp="1"/>
          </p:cNvSpPr>
          <p:nvPr>
            <p:ph type="title"/>
          </p:nvPr>
        </p:nvSpPr>
        <p:spPr/>
        <p:txBody>
          <a:bodyPr/>
          <a:lstStyle/>
          <a:p>
            <a:r>
              <a:rPr lang="en-US" dirty="0" err="1"/>
              <a:t>HARMONy</a:t>
            </a:r>
            <a:r>
              <a:rPr lang="en-US" dirty="0"/>
              <a:t> and dialogues</a:t>
            </a:r>
          </a:p>
        </p:txBody>
      </p:sp>
    </p:spTree>
    <p:extLst>
      <p:ext uri="{BB962C8B-B14F-4D97-AF65-F5344CB8AC3E}">
        <p14:creationId xmlns:p14="http://schemas.microsoft.com/office/powerpoint/2010/main" val="3899882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1EF79A-E070-5372-FD10-0B2C9FE679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363908-2D23-3682-589E-1B0CB73B06AA}"/>
              </a:ext>
            </a:extLst>
          </p:cNvPr>
          <p:cNvSpPr>
            <a:spLocks noGrp="1"/>
          </p:cNvSpPr>
          <p:nvPr>
            <p:ph type="title"/>
          </p:nvPr>
        </p:nvSpPr>
        <p:spPr>
          <a:xfrm>
            <a:off x="609600" y="457199"/>
            <a:ext cx="11060078" cy="703007"/>
          </a:xfrm>
        </p:spPr>
        <p:txBody>
          <a:bodyPr vert="horz" lIns="0" tIns="0" rIns="0" bIns="0" rtlCol="0" anchor="b">
            <a:normAutofit/>
          </a:bodyPr>
          <a:lstStyle/>
          <a:p>
            <a:pPr>
              <a:lnSpc>
                <a:spcPct val="90000"/>
              </a:lnSpc>
            </a:pPr>
            <a:r>
              <a:rPr lang="en-US" sz="3700" dirty="0"/>
              <a:t>exercise</a:t>
            </a:r>
          </a:p>
        </p:txBody>
      </p:sp>
      <p:pic>
        <p:nvPicPr>
          <p:cNvPr id="6" name="Content Placeholder 5">
            <a:extLst>
              <a:ext uri="{FF2B5EF4-FFF2-40B4-BE49-F238E27FC236}">
                <a16:creationId xmlns:a16="http://schemas.microsoft.com/office/drawing/2014/main" id="{9B289005-8F83-DC4C-489D-B4F15A2BEDFD}"/>
              </a:ext>
            </a:extLst>
          </p:cNvPr>
          <p:cNvPicPr>
            <a:picLocks noGrp="1" noChangeAspect="1"/>
          </p:cNvPicPr>
          <p:nvPr>
            <p:ph idx="13"/>
          </p:nvPr>
        </p:nvPicPr>
        <p:blipFill>
          <a:blip r:embed="rId2"/>
          <a:stretch>
            <a:fillRect/>
          </a:stretch>
        </p:blipFill>
        <p:spPr>
          <a:xfrm>
            <a:off x="609600" y="1160206"/>
            <a:ext cx="5024284" cy="4965037"/>
          </a:xfrm>
        </p:spPr>
      </p:pic>
      <p:sp>
        <p:nvSpPr>
          <p:cNvPr id="5" name="Slide Number Placeholder 4">
            <a:extLst>
              <a:ext uri="{FF2B5EF4-FFF2-40B4-BE49-F238E27FC236}">
                <a16:creationId xmlns:a16="http://schemas.microsoft.com/office/drawing/2014/main" id="{5BAF2891-DD4A-A8C5-2C94-F3DB9D0C9281}"/>
              </a:ext>
            </a:extLst>
          </p:cNvPr>
          <p:cNvSpPr>
            <a:spLocks noGrp="1"/>
          </p:cNvSpPr>
          <p:nvPr>
            <p:ph type="sldNum" sz="quarter" idx="12"/>
          </p:nvPr>
        </p:nvSpPr>
        <p:spPr>
          <a:xfrm>
            <a:off x="11669678" y="6408742"/>
            <a:ext cx="438652" cy="448830"/>
          </a:xfrm>
        </p:spPr>
        <p:txBody>
          <a:bodyPr vert="horz" lIns="91440" tIns="45720" rIns="91440" bIns="45720" rtlCol="0" anchor="ctr">
            <a:normAutofit/>
          </a:bodyPr>
          <a:lstStyle/>
          <a:p>
            <a:pPr>
              <a:spcAft>
                <a:spcPts val="600"/>
              </a:spcAft>
            </a:pPr>
            <a:fld id="{C01389E6-C847-4AD0-B56D-D205B2EAB1EE}" type="slidenum">
              <a:rPr lang="en-US" smtClean="0">
                <a:solidFill>
                  <a:schemeClr val="bg1"/>
                </a:solidFill>
              </a:rPr>
              <a:pPr>
                <a:spcAft>
                  <a:spcPts val="600"/>
                </a:spcAft>
              </a:pPr>
              <a:t>10</a:t>
            </a:fld>
            <a:endParaRPr lang="en-US">
              <a:solidFill>
                <a:schemeClr val="bg1"/>
              </a:solidFill>
            </a:endParaRPr>
          </a:p>
        </p:txBody>
      </p:sp>
      <p:pic>
        <p:nvPicPr>
          <p:cNvPr id="8" name="Picture 7">
            <a:extLst>
              <a:ext uri="{FF2B5EF4-FFF2-40B4-BE49-F238E27FC236}">
                <a16:creationId xmlns:a16="http://schemas.microsoft.com/office/drawing/2014/main" id="{E62DF3EB-B546-CF6E-0903-F7E0467C4795}"/>
              </a:ext>
            </a:extLst>
          </p:cNvPr>
          <p:cNvPicPr>
            <a:picLocks noChangeAspect="1"/>
          </p:cNvPicPr>
          <p:nvPr/>
        </p:nvPicPr>
        <p:blipFill>
          <a:blip r:embed="rId3"/>
          <a:stretch>
            <a:fillRect/>
          </a:stretch>
        </p:blipFill>
        <p:spPr>
          <a:xfrm>
            <a:off x="5801033" y="747251"/>
            <a:ext cx="5868646" cy="5377991"/>
          </a:xfrm>
          <a:prstGeom prst="rect">
            <a:avLst/>
          </a:prstGeom>
        </p:spPr>
      </p:pic>
    </p:spTree>
    <p:extLst>
      <p:ext uri="{BB962C8B-B14F-4D97-AF65-F5344CB8AC3E}">
        <p14:creationId xmlns:p14="http://schemas.microsoft.com/office/powerpoint/2010/main" val="546352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C89871-D059-8739-A570-5448321BE2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46C095-2638-5270-5B1D-36E2750FD03D}"/>
              </a:ext>
            </a:extLst>
          </p:cNvPr>
          <p:cNvSpPr>
            <a:spLocks noGrp="1"/>
          </p:cNvSpPr>
          <p:nvPr>
            <p:ph type="title"/>
          </p:nvPr>
        </p:nvSpPr>
        <p:spPr>
          <a:xfrm>
            <a:off x="609600" y="457199"/>
            <a:ext cx="11060078" cy="703007"/>
          </a:xfrm>
        </p:spPr>
        <p:txBody>
          <a:bodyPr vert="horz" lIns="0" tIns="0" rIns="0" bIns="0" rtlCol="0" anchor="b">
            <a:normAutofit/>
          </a:bodyPr>
          <a:lstStyle/>
          <a:p>
            <a:pPr>
              <a:lnSpc>
                <a:spcPct val="90000"/>
              </a:lnSpc>
            </a:pPr>
            <a:r>
              <a:rPr lang="en-US" sz="3700" dirty="0"/>
              <a:t>exercise</a:t>
            </a:r>
          </a:p>
        </p:txBody>
      </p:sp>
      <p:pic>
        <p:nvPicPr>
          <p:cNvPr id="6" name="Content Placeholder 5">
            <a:extLst>
              <a:ext uri="{FF2B5EF4-FFF2-40B4-BE49-F238E27FC236}">
                <a16:creationId xmlns:a16="http://schemas.microsoft.com/office/drawing/2014/main" id="{B36E0F3B-DF76-C8BB-E933-2650B61CB164}"/>
              </a:ext>
            </a:extLst>
          </p:cNvPr>
          <p:cNvPicPr>
            <a:picLocks noGrp="1" noChangeAspect="1"/>
          </p:cNvPicPr>
          <p:nvPr>
            <p:ph idx="13"/>
          </p:nvPr>
        </p:nvPicPr>
        <p:blipFill>
          <a:blip r:embed="rId2"/>
          <a:stretch>
            <a:fillRect/>
          </a:stretch>
        </p:blipFill>
        <p:spPr>
          <a:xfrm>
            <a:off x="1915801" y="1406342"/>
            <a:ext cx="7611655" cy="4756263"/>
          </a:xfrm>
        </p:spPr>
      </p:pic>
      <p:sp>
        <p:nvSpPr>
          <p:cNvPr id="5" name="Slide Number Placeholder 4">
            <a:extLst>
              <a:ext uri="{FF2B5EF4-FFF2-40B4-BE49-F238E27FC236}">
                <a16:creationId xmlns:a16="http://schemas.microsoft.com/office/drawing/2014/main" id="{1606FE09-3015-A50F-6E93-65EE67CE455B}"/>
              </a:ext>
            </a:extLst>
          </p:cNvPr>
          <p:cNvSpPr>
            <a:spLocks noGrp="1"/>
          </p:cNvSpPr>
          <p:nvPr>
            <p:ph type="sldNum" sz="quarter" idx="12"/>
          </p:nvPr>
        </p:nvSpPr>
        <p:spPr>
          <a:xfrm>
            <a:off x="11669678" y="6408742"/>
            <a:ext cx="438652" cy="448830"/>
          </a:xfrm>
        </p:spPr>
        <p:txBody>
          <a:bodyPr vert="horz" lIns="91440" tIns="45720" rIns="91440" bIns="45720" rtlCol="0" anchor="ctr">
            <a:normAutofit/>
          </a:bodyPr>
          <a:lstStyle/>
          <a:p>
            <a:pPr>
              <a:spcAft>
                <a:spcPts val="600"/>
              </a:spcAft>
            </a:pPr>
            <a:fld id="{C01389E6-C847-4AD0-B56D-D205B2EAB1EE}" type="slidenum">
              <a:rPr lang="en-US" smtClean="0">
                <a:solidFill>
                  <a:schemeClr val="bg1"/>
                </a:solidFill>
              </a:rPr>
              <a:pPr>
                <a:spcAft>
                  <a:spcPts val="600"/>
                </a:spcAft>
              </a:pPr>
              <a:t>11</a:t>
            </a:fld>
            <a:endParaRPr lang="en-US">
              <a:solidFill>
                <a:schemeClr val="bg1"/>
              </a:solidFill>
            </a:endParaRPr>
          </a:p>
        </p:txBody>
      </p:sp>
    </p:spTree>
    <p:extLst>
      <p:ext uri="{BB962C8B-B14F-4D97-AF65-F5344CB8AC3E}">
        <p14:creationId xmlns:p14="http://schemas.microsoft.com/office/powerpoint/2010/main" val="988135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529CC-65E1-D71A-57DD-06B76D8DAECC}"/>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35959A9-A034-452A-0AB8-B7F80C24FFA9}"/>
              </a:ext>
            </a:extLst>
          </p:cNvPr>
          <p:cNvPicPr>
            <a:picLocks noGrp="1" noChangeAspect="1"/>
          </p:cNvPicPr>
          <p:nvPr>
            <p:ph idx="13"/>
          </p:nvPr>
        </p:nvPicPr>
        <p:blipFill>
          <a:blip r:embed="rId2"/>
          <a:stretch>
            <a:fillRect/>
          </a:stretch>
        </p:blipFill>
        <p:spPr>
          <a:xfrm>
            <a:off x="1167183" y="206477"/>
            <a:ext cx="7180403" cy="3048000"/>
          </a:xfrm>
        </p:spPr>
      </p:pic>
      <p:sp>
        <p:nvSpPr>
          <p:cNvPr id="5" name="Slide Number Placeholder 4">
            <a:extLst>
              <a:ext uri="{FF2B5EF4-FFF2-40B4-BE49-F238E27FC236}">
                <a16:creationId xmlns:a16="http://schemas.microsoft.com/office/drawing/2014/main" id="{115BEBF6-627B-D372-95A9-8C4FC14AE0E8}"/>
              </a:ext>
            </a:extLst>
          </p:cNvPr>
          <p:cNvSpPr>
            <a:spLocks noGrp="1"/>
          </p:cNvSpPr>
          <p:nvPr>
            <p:ph type="sldNum" sz="quarter" idx="12"/>
          </p:nvPr>
        </p:nvSpPr>
        <p:spPr>
          <a:xfrm>
            <a:off x="11669678" y="6408742"/>
            <a:ext cx="438652" cy="448830"/>
          </a:xfrm>
        </p:spPr>
        <p:txBody>
          <a:bodyPr vert="horz" lIns="91440" tIns="45720" rIns="91440" bIns="45720" rtlCol="0" anchor="ctr">
            <a:normAutofit/>
          </a:bodyPr>
          <a:lstStyle/>
          <a:p>
            <a:pPr>
              <a:spcAft>
                <a:spcPts val="600"/>
              </a:spcAft>
            </a:pPr>
            <a:fld id="{C01389E6-C847-4AD0-B56D-D205B2EAB1EE}" type="slidenum">
              <a:rPr lang="en-US" smtClean="0">
                <a:solidFill>
                  <a:schemeClr val="bg1"/>
                </a:solidFill>
              </a:rPr>
              <a:pPr>
                <a:spcAft>
                  <a:spcPts val="600"/>
                </a:spcAft>
              </a:pPr>
              <a:t>12</a:t>
            </a:fld>
            <a:endParaRPr lang="en-US">
              <a:solidFill>
                <a:schemeClr val="bg1"/>
              </a:solidFill>
            </a:endParaRPr>
          </a:p>
        </p:txBody>
      </p:sp>
      <p:pic>
        <p:nvPicPr>
          <p:cNvPr id="8" name="Picture 7">
            <a:extLst>
              <a:ext uri="{FF2B5EF4-FFF2-40B4-BE49-F238E27FC236}">
                <a16:creationId xmlns:a16="http://schemas.microsoft.com/office/drawing/2014/main" id="{67AD8F36-3000-5CA5-2D3F-B21528D2899D}"/>
              </a:ext>
            </a:extLst>
          </p:cNvPr>
          <p:cNvPicPr>
            <a:picLocks noChangeAspect="1"/>
          </p:cNvPicPr>
          <p:nvPr/>
        </p:nvPicPr>
        <p:blipFill>
          <a:blip r:embed="rId3"/>
          <a:stretch>
            <a:fillRect/>
          </a:stretch>
        </p:blipFill>
        <p:spPr>
          <a:xfrm>
            <a:off x="2802193" y="3342968"/>
            <a:ext cx="8740877" cy="2940818"/>
          </a:xfrm>
          <a:prstGeom prst="rect">
            <a:avLst/>
          </a:prstGeom>
        </p:spPr>
      </p:pic>
    </p:spTree>
    <p:extLst>
      <p:ext uri="{BB962C8B-B14F-4D97-AF65-F5344CB8AC3E}">
        <p14:creationId xmlns:p14="http://schemas.microsoft.com/office/powerpoint/2010/main" val="3414292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9DE462-F23B-5965-6AA8-2EFF630AE51E}"/>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E541C03-7321-EFF3-2C02-B459D2AFEFB5}"/>
              </a:ext>
            </a:extLst>
          </p:cNvPr>
          <p:cNvPicPr>
            <a:picLocks noGrp="1" noChangeAspect="1"/>
          </p:cNvPicPr>
          <p:nvPr>
            <p:ph idx="13"/>
          </p:nvPr>
        </p:nvPicPr>
        <p:blipFill>
          <a:blip r:embed="rId2"/>
          <a:stretch>
            <a:fillRect/>
          </a:stretch>
        </p:blipFill>
        <p:spPr>
          <a:xfrm>
            <a:off x="2007214" y="481064"/>
            <a:ext cx="7854541" cy="5511242"/>
          </a:xfrm>
        </p:spPr>
      </p:pic>
      <p:sp>
        <p:nvSpPr>
          <p:cNvPr id="5" name="Slide Number Placeholder 4">
            <a:extLst>
              <a:ext uri="{FF2B5EF4-FFF2-40B4-BE49-F238E27FC236}">
                <a16:creationId xmlns:a16="http://schemas.microsoft.com/office/drawing/2014/main" id="{A4354EA2-EE49-FA3C-E3F8-F9FAA319A6B6}"/>
              </a:ext>
            </a:extLst>
          </p:cNvPr>
          <p:cNvSpPr>
            <a:spLocks noGrp="1"/>
          </p:cNvSpPr>
          <p:nvPr>
            <p:ph type="sldNum" sz="quarter" idx="12"/>
          </p:nvPr>
        </p:nvSpPr>
        <p:spPr>
          <a:xfrm>
            <a:off x="11669678" y="6408742"/>
            <a:ext cx="438652" cy="448830"/>
          </a:xfrm>
        </p:spPr>
        <p:txBody>
          <a:bodyPr vert="horz" lIns="91440" tIns="45720" rIns="91440" bIns="45720" rtlCol="0" anchor="ctr">
            <a:normAutofit/>
          </a:bodyPr>
          <a:lstStyle/>
          <a:p>
            <a:pPr>
              <a:spcAft>
                <a:spcPts val="600"/>
              </a:spcAft>
            </a:pPr>
            <a:fld id="{C01389E6-C847-4AD0-B56D-D205B2EAB1EE}" type="slidenum">
              <a:rPr lang="en-US" smtClean="0">
                <a:solidFill>
                  <a:schemeClr val="bg1"/>
                </a:solidFill>
              </a:rPr>
              <a:pPr>
                <a:spcAft>
                  <a:spcPts val="600"/>
                </a:spcAft>
              </a:pPr>
              <a:t>13</a:t>
            </a:fld>
            <a:endParaRPr lang="en-US">
              <a:solidFill>
                <a:schemeClr val="bg1"/>
              </a:solidFill>
            </a:endParaRPr>
          </a:p>
        </p:txBody>
      </p:sp>
    </p:spTree>
    <p:extLst>
      <p:ext uri="{BB962C8B-B14F-4D97-AF65-F5344CB8AC3E}">
        <p14:creationId xmlns:p14="http://schemas.microsoft.com/office/powerpoint/2010/main" val="3237939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5186F80-7215-47FB-657E-C8F2797A72BC}"/>
            </a:ext>
          </a:extLst>
        </p:cNvPr>
        <p:cNvGrpSpPr/>
        <p:nvPr/>
      </p:nvGrpSpPr>
      <p:grpSpPr>
        <a:xfrm>
          <a:off x="0" y="0"/>
          <a:ext cx="0" cy="0"/>
          <a:chOff x="0" y="0"/>
          <a:chExt cx="0" cy="0"/>
        </a:xfrm>
      </p:grpSpPr>
      <p:sp>
        <p:nvSpPr>
          <p:cNvPr id="39" name="Rectangle 3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ectangle 40">
            <a:extLst>
              <a:ext uri="{FF2B5EF4-FFF2-40B4-BE49-F238E27FC236}">
                <a16:creationId xmlns:a16="http://schemas.microsoft.com/office/drawing/2014/main" id="{E3CBB9B1-7B7D-4BA1-A1AF-572168B39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a:extLst>
              <a:ext uri="{FF2B5EF4-FFF2-40B4-BE49-F238E27FC236}">
                <a16:creationId xmlns:a16="http://schemas.microsoft.com/office/drawing/2014/main" id="{A64777FC-99CE-D7D5-132F-9A5CD5126417}"/>
              </a:ext>
            </a:extLst>
          </p:cNvPr>
          <p:cNvSpPr>
            <a:spLocks noGrp="1"/>
          </p:cNvSpPr>
          <p:nvPr>
            <p:ph type="title"/>
          </p:nvPr>
        </p:nvSpPr>
        <p:spPr>
          <a:xfrm>
            <a:off x="8643193" y="457201"/>
            <a:ext cx="3091607" cy="1727643"/>
          </a:xfrm>
        </p:spPr>
        <p:txBody>
          <a:bodyPr vert="horz" lIns="0" tIns="0" rIns="0" bIns="0" rtlCol="0" anchor="b">
            <a:normAutofit/>
          </a:bodyPr>
          <a:lstStyle/>
          <a:p>
            <a:r>
              <a:rPr lang="en-US" sz="2800"/>
              <a:t>Thank you</a:t>
            </a:r>
          </a:p>
        </p:txBody>
      </p:sp>
      <p:pic>
        <p:nvPicPr>
          <p:cNvPr id="5" name="Picture Placeholder 4" descr="A white balls with red text&#10;&#10;Description automatically generated">
            <a:extLst>
              <a:ext uri="{FF2B5EF4-FFF2-40B4-BE49-F238E27FC236}">
                <a16:creationId xmlns:a16="http://schemas.microsoft.com/office/drawing/2014/main" id="{3D0AAB6B-A275-EA1E-0E4A-709920B61EC2}"/>
              </a:ext>
            </a:extLst>
          </p:cNvPr>
          <p:cNvPicPr>
            <a:picLocks noGrp="1" noChangeAspect="1"/>
          </p:cNvPicPr>
          <p:nvPr>
            <p:ph type="pic" sz="quarter" idx="13"/>
          </p:nvPr>
        </p:nvPicPr>
        <p:blipFill>
          <a:blip r:embed="rId3"/>
          <a:srcRect l="13251" r="15515" b="-1"/>
          <a:stretch/>
        </p:blipFill>
        <p:spPr>
          <a:xfrm>
            <a:off x="20" y="431"/>
            <a:ext cx="8115280" cy="6408311"/>
          </a:xfrm>
          <a:prstGeom prst="rect">
            <a:avLst/>
          </a:prstGeom>
        </p:spPr>
      </p:pic>
      <p:sp>
        <p:nvSpPr>
          <p:cNvPr id="15" name="Content Placeholder 14">
            <a:extLst>
              <a:ext uri="{FF2B5EF4-FFF2-40B4-BE49-F238E27FC236}">
                <a16:creationId xmlns:a16="http://schemas.microsoft.com/office/drawing/2014/main" id="{C2304883-A247-1151-C58C-A464EDAEB520}"/>
              </a:ext>
            </a:extLst>
          </p:cNvPr>
          <p:cNvSpPr>
            <a:spLocks noGrp="1"/>
          </p:cNvSpPr>
          <p:nvPr>
            <p:ph sz="quarter" idx="14"/>
          </p:nvPr>
        </p:nvSpPr>
        <p:spPr>
          <a:xfrm>
            <a:off x="8643193" y="2530549"/>
            <a:ext cx="2942813" cy="3428124"/>
          </a:xfrm>
        </p:spPr>
        <p:txBody>
          <a:bodyPr vert="horz" lIns="0" tIns="0" rIns="0" bIns="0" rtlCol="0">
            <a:normAutofit/>
          </a:bodyPr>
          <a:lstStyle/>
          <a:p>
            <a:pPr>
              <a:buFont typeface="Arial" panose="020B0604020202020204" pitchFamily="34" charset="0"/>
              <a:buChar char="•"/>
            </a:pPr>
            <a:r>
              <a:rPr lang="en-US" sz="1400"/>
              <a:t>Jubi Marva</a:t>
            </a:r>
          </a:p>
          <a:p>
            <a:pPr>
              <a:buFont typeface="Arial" panose="020B0604020202020204" pitchFamily="34" charset="0"/>
              <a:buChar char="•"/>
            </a:pPr>
            <a:r>
              <a:rPr lang="en-US" sz="1400"/>
              <a:t>Flutter Developer</a:t>
            </a:r>
          </a:p>
          <a:p>
            <a:pPr>
              <a:buFont typeface="Arial" panose="020B0604020202020204" pitchFamily="34" charset="0"/>
              <a:buChar char="•"/>
            </a:pPr>
            <a:r>
              <a:rPr lang="en-US" sz="1400">
                <a:hlinkClick r:id="rId4"/>
              </a:rPr>
              <a:t>jubimarva12@gmail.com</a:t>
            </a:r>
            <a:endParaRPr lang="en-US" sz="1400"/>
          </a:p>
          <a:p>
            <a:pPr>
              <a:buFont typeface="Arial" panose="020B0604020202020204" pitchFamily="34" charset="0"/>
              <a:buChar char="•"/>
            </a:pPr>
            <a:r>
              <a:rPr lang="en-US" sz="1400"/>
              <a:t>Aitrich Academy</a:t>
            </a:r>
          </a:p>
        </p:txBody>
      </p:sp>
      <p:sp>
        <p:nvSpPr>
          <p:cNvPr id="42" name="Rectangle 41">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49257"/>
          </a:xfrm>
          <a:prstGeom prst="rect">
            <a:avLst/>
          </a:prstGeom>
          <a:gradFill>
            <a:gsLst>
              <a:gs pos="34000">
                <a:schemeClr val="accent4">
                  <a:alpha val="73000"/>
                </a:schemeClr>
              </a:gs>
              <a:gs pos="100000">
                <a:schemeClr val="accent5">
                  <a:alpha val="89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8314"/>
            <a:ext cx="8115300" cy="449258"/>
          </a:xfrm>
          <a:prstGeom prst="rect">
            <a:avLst/>
          </a:prstGeom>
          <a:gradFill>
            <a:gsLst>
              <a:gs pos="22000">
                <a:schemeClr val="accent5">
                  <a:lumMod val="60000"/>
                  <a:lumOff val="40000"/>
                  <a:alpha val="55000"/>
                </a:schemeClr>
              </a:gs>
              <a:gs pos="99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EE31A628-6E9B-44AE-A7C9-B2E987849FD2}"/>
              </a:ext>
            </a:extLst>
          </p:cNvPr>
          <p:cNvSpPr>
            <a:spLocks noGrp="1"/>
          </p:cNvSpPr>
          <p:nvPr>
            <p:ph type="sldNum" sz="quarter" idx="12"/>
          </p:nvPr>
        </p:nvSpPr>
        <p:spPr>
          <a:xfrm>
            <a:off x="11669678" y="6408742"/>
            <a:ext cx="438652" cy="448830"/>
          </a:xfrm>
        </p:spPr>
        <p:txBody>
          <a:bodyPr vert="horz" lIns="91440" tIns="45720" rIns="91440" bIns="45720" rtlCol="0" anchor="ctr">
            <a:normAutofit/>
          </a:bodyPr>
          <a:lstStyle/>
          <a:p>
            <a:pPr>
              <a:spcAft>
                <a:spcPts val="600"/>
              </a:spcAft>
            </a:pPr>
            <a:fld id="{C01389E6-C847-4AD0-B56D-D205B2EAB1EE}" type="slidenum">
              <a:rPr lang="en-US" smtClean="0">
                <a:solidFill>
                  <a:schemeClr val="bg1"/>
                </a:solidFill>
              </a:rPr>
              <a:pPr>
                <a:spcAft>
                  <a:spcPts val="600"/>
                </a:spcAft>
              </a:pPr>
              <a:t>14</a:t>
            </a:fld>
            <a:endParaRPr lang="en-US">
              <a:solidFill>
                <a:schemeClr val="bg1"/>
              </a:solidFill>
            </a:endParaRPr>
          </a:p>
        </p:txBody>
      </p:sp>
    </p:spTree>
    <p:extLst>
      <p:ext uri="{BB962C8B-B14F-4D97-AF65-F5344CB8AC3E}">
        <p14:creationId xmlns:p14="http://schemas.microsoft.com/office/powerpoint/2010/main" val="1048883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6C86C-18B1-9DCD-7CED-E3932EBBE3E5}"/>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6AE5548C-6AE1-979F-8462-BC4197999AA5}"/>
              </a:ext>
            </a:extLst>
          </p:cNvPr>
          <p:cNvSpPr>
            <a:spLocks noGrp="1"/>
          </p:cNvSpPr>
          <p:nvPr>
            <p:ph sz="quarter" idx="16"/>
          </p:nvPr>
        </p:nvSpPr>
        <p:spPr/>
        <p:txBody>
          <a:bodyPr>
            <a:normAutofit/>
          </a:bodyPr>
          <a:lstStyle/>
          <a:p>
            <a:r>
              <a:rPr lang="en-US" sz="3600" dirty="0"/>
              <a:t>Gesture detector </a:t>
            </a:r>
          </a:p>
          <a:p>
            <a:r>
              <a:rPr lang="en-US" sz="3600" dirty="0"/>
              <a:t>Await and async </a:t>
            </a:r>
          </a:p>
          <a:p>
            <a:r>
              <a:rPr lang="en-US" sz="3600" dirty="0"/>
              <a:t>Progress bar</a:t>
            </a:r>
          </a:p>
        </p:txBody>
      </p:sp>
      <p:sp>
        <p:nvSpPr>
          <p:cNvPr id="4" name="Slide Number Placeholder 3">
            <a:extLst>
              <a:ext uri="{FF2B5EF4-FFF2-40B4-BE49-F238E27FC236}">
                <a16:creationId xmlns:a16="http://schemas.microsoft.com/office/drawing/2014/main" id="{CFF7126C-384F-56F2-D9A3-16840F27A350}"/>
              </a:ext>
            </a:extLst>
          </p:cNvPr>
          <p:cNvSpPr>
            <a:spLocks noGrp="1"/>
          </p:cNvSpPr>
          <p:nvPr>
            <p:ph type="sldNum" sz="quarter" idx="12"/>
          </p:nvPr>
        </p:nvSpPr>
        <p:spPr/>
        <p:txBody>
          <a:bodyPr/>
          <a:lstStyle/>
          <a:p>
            <a:fld id="{39A857F5-96C8-461D-A78C-38E92FE1C522}" type="slidenum">
              <a:rPr lang="en-US" smtClean="0"/>
              <a:pPr/>
              <a:t>2</a:t>
            </a:fld>
            <a:endParaRPr lang="en-US" dirty="0"/>
          </a:p>
        </p:txBody>
      </p:sp>
    </p:spTree>
    <p:extLst>
      <p:ext uri="{BB962C8B-B14F-4D97-AF65-F5344CB8AC3E}">
        <p14:creationId xmlns:p14="http://schemas.microsoft.com/office/powerpoint/2010/main" val="342372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1031">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Rectangle 1033">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6" name="Rectangle 1035">
            <a:extLst>
              <a:ext uri="{FF2B5EF4-FFF2-40B4-BE49-F238E27FC236}">
                <a16:creationId xmlns:a16="http://schemas.microsoft.com/office/drawing/2014/main" id="{45E4AB72-1C42-427F-801C-32A12FD69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0D1D41-5286-2B6E-EE70-7893A03CDE7D}"/>
              </a:ext>
            </a:extLst>
          </p:cNvPr>
          <p:cNvSpPr>
            <a:spLocks noGrp="1"/>
          </p:cNvSpPr>
          <p:nvPr>
            <p:ph type="title"/>
          </p:nvPr>
        </p:nvSpPr>
        <p:spPr>
          <a:xfrm>
            <a:off x="563880" y="426721"/>
            <a:ext cx="8991600" cy="883919"/>
          </a:xfrm>
        </p:spPr>
        <p:txBody>
          <a:bodyPr vert="horz" lIns="0" tIns="0" rIns="0" bIns="0" rtlCol="0" anchor="t">
            <a:normAutofit/>
          </a:bodyPr>
          <a:lstStyle/>
          <a:p>
            <a:r>
              <a:rPr lang="en-US" dirty="0"/>
              <a:t>Gesture recognizer</a:t>
            </a:r>
          </a:p>
        </p:txBody>
      </p:sp>
      <p:sp>
        <p:nvSpPr>
          <p:cNvPr id="3" name="Content Placeholder 2">
            <a:extLst>
              <a:ext uri="{FF2B5EF4-FFF2-40B4-BE49-F238E27FC236}">
                <a16:creationId xmlns:a16="http://schemas.microsoft.com/office/drawing/2014/main" id="{314C37A0-451F-A5BA-50DE-F50D2BE3A817}"/>
              </a:ext>
            </a:extLst>
          </p:cNvPr>
          <p:cNvSpPr>
            <a:spLocks noGrp="1"/>
          </p:cNvSpPr>
          <p:nvPr>
            <p:ph idx="13"/>
          </p:nvPr>
        </p:nvSpPr>
        <p:spPr>
          <a:xfrm>
            <a:off x="563880" y="1310640"/>
            <a:ext cx="6457311" cy="4581985"/>
          </a:xfrm>
        </p:spPr>
        <p:txBody>
          <a:bodyPr vert="horz" lIns="0" tIns="0" rIns="0" bIns="0" rtlCol="0" anchor="b">
            <a:normAutofit/>
          </a:bodyPr>
          <a:lstStyle/>
          <a:p>
            <a:pPr>
              <a:lnSpc>
                <a:spcPct val="120000"/>
              </a:lnSpc>
            </a:pPr>
            <a:r>
              <a:rPr lang="en-US" sz="2800" dirty="0"/>
              <a:t>In Flutter, </a:t>
            </a:r>
            <a:r>
              <a:rPr lang="en-US" sz="2800" dirty="0" err="1"/>
              <a:t>GestureDetector</a:t>
            </a:r>
            <a:r>
              <a:rPr lang="en-US" sz="2800" dirty="0"/>
              <a:t> is a widget that allows you to handle various touch events such as taps, swipes, and long presses. It provides a way to recognize gestures in your app, enabling interactive behavior. The </a:t>
            </a:r>
            <a:r>
              <a:rPr lang="en-US" sz="2800" dirty="0" err="1"/>
              <a:t>GestureDetector</a:t>
            </a:r>
            <a:r>
              <a:rPr lang="en-US" sz="2800" dirty="0"/>
              <a:t> widget wraps around a widget and allows you to detect and respond to various gestures.</a:t>
            </a:r>
          </a:p>
        </p:txBody>
      </p:sp>
      <p:pic>
        <p:nvPicPr>
          <p:cNvPr id="1027" name="Picture 3" descr="A set of hand gestures&#10;&#10;Description automatically generated">
            <a:extLst>
              <a:ext uri="{FF2B5EF4-FFF2-40B4-BE49-F238E27FC236}">
                <a16:creationId xmlns:a16="http://schemas.microsoft.com/office/drawing/2014/main" id="{CD5245D1-B556-EFA7-8BED-A018989C225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93907" y="2130365"/>
            <a:ext cx="4625377" cy="3127995"/>
          </a:xfrm>
          <a:prstGeom prst="rect">
            <a:avLst/>
          </a:prstGeom>
          <a:noFill/>
          <a:extLst>
            <a:ext uri="{909E8E84-426E-40DD-AFC4-6F175D3DCCD1}">
              <a14:hiddenFill xmlns:a14="http://schemas.microsoft.com/office/drawing/2010/main">
                <a:solidFill>
                  <a:srgbClr val="FFFFFF"/>
                </a:solidFill>
              </a14:hiddenFill>
            </a:ext>
          </a:extLst>
        </p:spPr>
      </p:pic>
      <p:sp>
        <p:nvSpPr>
          <p:cNvPr id="1038" name="Rectangle 1037">
            <a:extLst>
              <a:ext uri="{FF2B5EF4-FFF2-40B4-BE49-F238E27FC236}">
                <a16:creationId xmlns:a16="http://schemas.microsoft.com/office/drawing/2014/main" id="{4CC257D2-6895-4677-996F-1A5FBB7F7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 y="6400800"/>
            <a:ext cx="12191999" cy="457198"/>
          </a:xfrm>
          <a:prstGeom prst="rect">
            <a:avLst/>
          </a:prstGeom>
          <a:gradFill>
            <a:gsLst>
              <a:gs pos="0">
                <a:schemeClr val="accent5">
                  <a:alpha val="80000"/>
                </a:schemeClr>
              </a:gs>
              <a:gs pos="100000">
                <a:schemeClr val="accent6">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a:extLst>
              <a:ext uri="{FF2B5EF4-FFF2-40B4-BE49-F238E27FC236}">
                <a16:creationId xmlns:a16="http://schemas.microsoft.com/office/drawing/2014/main" id="{4328FF51-22A9-49F6-8C79-1FFC470CA4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800"/>
            <a:ext cx="8153396" cy="457200"/>
          </a:xfrm>
          <a:prstGeom prst="rect">
            <a:avLst/>
          </a:prstGeom>
          <a:gradFill>
            <a:gsLst>
              <a:gs pos="0">
                <a:schemeClr val="accent6">
                  <a:alpha val="61000"/>
                </a:schemeClr>
              </a:gs>
              <a:gs pos="99000">
                <a:schemeClr val="accent2">
                  <a:alpha val="77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513D02C0-0922-7872-ED77-5519F8213166}"/>
              </a:ext>
            </a:extLst>
          </p:cNvPr>
          <p:cNvSpPr>
            <a:spLocks noGrp="1"/>
          </p:cNvSpPr>
          <p:nvPr>
            <p:ph type="sldNum" sz="quarter" idx="12"/>
          </p:nvPr>
        </p:nvSpPr>
        <p:spPr>
          <a:xfrm>
            <a:off x="11669678" y="6408742"/>
            <a:ext cx="438652" cy="448830"/>
          </a:xfrm>
        </p:spPr>
        <p:txBody>
          <a:bodyPr vert="horz" lIns="91440" tIns="45720" rIns="91440" bIns="45720" rtlCol="0" anchor="ctr">
            <a:normAutofit/>
          </a:bodyPr>
          <a:lstStyle/>
          <a:p>
            <a:pPr>
              <a:spcAft>
                <a:spcPts val="600"/>
              </a:spcAft>
            </a:pPr>
            <a:fld id="{C01389E6-C847-4AD0-B56D-D205B2EAB1EE}" type="slidenum">
              <a:rPr lang="en-US" smtClean="0">
                <a:solidFill>
                  <a:schemeClr val="bg1"/>
                </a:solidFill>
              </a:rPr>
              <a:pPr>
                <a:spcAft>
                  <a:spcPts val="600"/>
                </a:spcAft>
              </a:pPr>
              <a:t>3</a:t>
            </a:fld>
            <a:endParaRPr lang="en-US">
              <a:solidFill>
                <a:schemeClr val="bg1"/>
              </a:solidFill>
            </a:endParaRPr>
          </a:p>
        </p:txBody>
      </p:sp>
    </p:spTree>
    <p:extLst>
      <p:ext uri="{BB962C8B-B14F-4D97-AF65-F5344CB8AC3E}">
        <p14:creationId xmlns:p14="http://schemas.microsoft.com/office/powerpoint/2010/main" val="1811109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8E83F9-2481-15EA-998E-0EB9C208AE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05DFF6-5BAE-F039-3B4E-A81DFB81D58F}"/>
              </a:ext>
            </a:extLst>
          </p:cNvPr>
          <p:cNvSpPr>
            <a:spLocks noGrp="1"/>
          </p:cNvSpPr>
          <p:nvPr>
            <p:ph type="title"/>
          </p:nvPr>
        </p:nvSpPr>
        <p:spPr>
          <a:xfrm>
            <a:off x="609600" y="142567"/>
            <a:ext cx="11060078" cy="703007"/>
          </a:xfrm>
        </p:spPr>
        <p:txBody>
          <a:bodyPr vert="horz" lIns="0" tIns="0" rIns="0" bIns="0" rtlCol="0" anchor="b">
            <a:normAutofit/>
          </a:bodyPr>
          <a:lstStyle/>
          <a:p>
            <a:pPr>
              <a:lnSpc>
                <a:spcPct val="90000"/>
              </a:lnSpc>
            </a:pPr>
            <a:r>
              <a:rPr lang="en-US" sz="3700" dirty="0"/>
              <a:t>Await and async</a:t>
            </a:r>
          </a:p>
        </p:txBody>
      </p:sp>
      <p:sp>
        <p:nvSpPr>
          <p:cNvPr id="3" name="Content Placeholder 2">
            <a:extLst>
              <a:ext uri="{FF2B5EF4-FFF2-40B4-BE49-F238E27FC236}">
                <a16:creationId xmlns:a16="http://schemas.microsoft.com/office/drawing/2014/main" id="{BE70D521-B679-4588-886A-26A4638C8302}"/>
              </a:ext>
            </a:extLst>
          </p:cNvPr>
          <p:cNvSpPr>
            <a:spLocks noGrp="1"/>
          </p:cNvSpPr>
          <p:nvPr>
            <p:ph idx="13"/>
          </p:nvPr>
        </p:nvSpPr>
        <p:spPr>
          <a:xfrm>
            <a:off x="442452" y="1000431"/>
            <a:ext cx="11227226" cy="5272549"/>
          </a:xfrm>
        </p:spPr>
        <p:txBody>
          <a:bodyPr vert="horz" lIns="0" tIns="0" rIns="0" bIns="0" rtlCol="0">
            <a:normAutofit/>
          </a:bodyPr>
          <a:lstStyle/>
          <a:p>
            <a:pPr>
              <a:lnSpc>
                <a:spcPct val="120000"/>
              </a:lnSpc>
            </a:pPr>
            <a:r>
              <a:rPr lang="en-US" sz="2400" b="1" dirty="0"/>
              <a:t>async and await </a:t>
            </a:r>
            <a:r>
              <a:rPr lang="en-US" sz="2400" dirty="0"/>
              <a:t>are used for asynchronous programming. They allow you to write asynchronous code in a way that looks and behaves like synchronous code, which can be easier to read and maintain.</a:t>
            </a:r>
          </a:p>
          <a:p>
            <a:pPr indent="-228600">
              <a:lnSpc>
                <a:spcPct val="120000"/>
              </a:lnSpc>
              <a:buFont typeface="Arial" panose="020B0604020202020204" pitchFamily="34" charset="0"/>
              <a:buChar char="•"/>
            </a:pPr>
            <a:r>
              <a:rPr lang="en-US" b="1" dirty="0"/>
              <a:t>async: </a:t>
            </a:r>
            <a:r>
              <a:rPr lang="en-US" dirty="0"/>
              <a:t>Marks a function as asynchronous, meaning it will return a Future. Inside this function, you can use the await keyword to wait for the result of a Future.</a:t>
            </a:r>
          </a:p>
          <a:p>
            <a:pPr indent="-228600">
              <a:lnSpc>
                <a:spcPct val="120000"/>
              </a:lnSpc>
              <a:buFont typeface="Arial" panose="020B0604020202020204" pitchFamily="34" charset="0"/>
              <a:buChar char="•"/>
            </a:pPr>
            <a:r>
              <a:rPr lang="en-US" b="1" dirty="0"/>
              <a:t>await: </a:t>
            </a:r>
            <a:r>
              <a:rPr lang="en-US" dirty="0"/>
              <a:t>Pauses the execution of the function until the Future completes and returns the value that the Future resolves to.</a:t>
            </a:r>
          </a:p>
          <a:p>
            <a:pPr>
              <a:lnSpc>
                <a:spcPct val="120000"/>
              </a:lnSpc>
            </a:pPr>
            <a:r>
              <a:rPr lang="en-US" sz="1700" dirty="0">
                <a:solidFill>
                  <a:schemeClr val="accent5"/>
                </a:solidFill>
              </a:rPr>
              <a:t>void timer() async{</a:t>
            </a:r>
          </a:p>
          <a:p>
            <a:pPr>
              <a:lnSpc>
                <a:spcPct val="120000"/>
              </a:lnSpc>
            </a:pPr>
            <a:r>
              <a:rPr lang="en-US" sz="1700" dirty="0">
                <a:solidFill>
                  <a:schemeClr val="accent5"/>
                </a:solidFill>
              </a:rPr>
              <a:t>For(int </a:t>
            </a:r>
            <a:r>
              <a:rPr lang="en-US" sz="1700" dirty="0" err="1">
                <a:solidFill>
                  <a:schemeClr val="accent5"/>
                </a:solidFill>
              </a:rPr>
              <a:t>i</a:t>
            </a:r>
            <a:r>
              <a:rPr lang="en-US" sz="1700" dirty="0">
                <a:solidFill>
                  <a:schemeClr val="accent5"/>
                </a:solidFill>
              </a:rPr>
              <a:t> =20;i&gt;=0;i--){</a:t>
            </a:r>
          </a:p>
          <a:p>
            <a:pPr>
              <a:lnSpc>
                <a:spcPct val="120000"/>
              </a:lnSpc>
            </a:pPr>
            <a:r>
              <a:rPr lang="en-US" sz="1700" dirty="0" err="1">
                <a:solidFill>
                  <a:schemeClr val="accent5"/>
                </a:solidFill>
              </a:rPr>
              <a:t>setState</a:t>
            </a:r>
            <a:r>
              <a:rPr lang="en-US" sz="1700" dirty="0">
                <a:solidFill>
                  <a:schemeClr val="accent5"/>
                </a:solidFill>
              </a:rPr>
              <a:t>((){</a:t>
            </a:r>
          </a:p>
          <a:p>
            <a:pPr>
              <a:lnSpc>
                <a:spcPct val="120000"/>
              </a:lnSpc>
            </a:pPr>
            <a:r>
              <a:rPr lang="en-US" sz="1700" dirty="0">
                <a:solidFill>
                  <a:schemeClr val="accent5"/>
                </a:solidFill>
              </a:rPr>
              <a:t>timer = </a:t>
            </a:r>
            <a:r>
              <a:rPr lang="en-US" sz="1700" dirty="0" err="1">
                <a:solidFill>
                  <a:schemeClr val="accent5"/>
                </a:solidFill>
              </a:rPr>
              <a:t>i</a:t>
            </a:r>
            <a:r>
              <a:rPr lang="en-US" sz="1700" dirty="0">
                <a:solidFill>
                  <a:schemeClr val="accent5"/>
                </a:solidFill>
              </a:rPr>
              <a:t>;});</a:t>
            </a:r>
          </a:p>
          <a:p>
            <a:pPr>
              <a:lnSpc>
                <a:spcPct val="120000"/>
              </a:lnSpc>
            </a:pPr>
            <a:r>
              <a:rPr lang="en-US" sz="1700" dirty="0">
                <a:solidFill>
                  <a:schemeClr val="accent5"/>
                </a:solidFill>
              </a:rPr>
              <a:t>Await </a:t>
            </a:r>
            <a:r>
              <a:rPr lang="en-US" sz="1700" dirty="0" err="1">
                <a:solidFill>
                  <a:schemeClr val="accent5"/>
                </a:solidFill>
              </a:rPr>
              <a:t>Future.delayed</a:t>
            </a:r>
            <a:r>
              <a:rPr lang="en-US" sz="1700" dirty="0">
                <a:solidFill>
                  <a:schemeClr val="accent5"/>
                </a:solidFill>
              </a:rPr>
              <a:t>(Duration(seconds : 1))}}</a:t>
            </a:r>
            <a:endParaRPr lang="en-US" dirty="0">
              <a:solidFill>
                <a:schemeClr val="accent5"/>
              </a:solidFill>
            </a:endParaRPr>
          </a:p>
        </p:txBody>
      </p:sp>
      <p:sp>
        <p:nvSpPr>
          <p:cNvPr id="5" name="Slide Number Placeholder 4">
            <a:extLst>
              <a:ext uri="{FF2B5EF4-FFF2-40B4-BE49-F238E27FC236}">
                <a16:creationId xmlns:a16="http://schemas.microsoft.com/office/drawing/2014/main" id="{50DB34BF-AEA5-0583-75BB-0BF89B7F2EE9}"/>
              </a:ext>
            </a:extLst>
          </p:cNvPr>
          <p:cNvSpPr>
            <a:spLocks noGrp="1"/>
          </p:cNvSpPr>
          <p:nvPr>
            <p:ph type="sldNum" sz="quarter" idx="12"/>
          </p:nvPr>
        </p:nvSpPr>
        <p:spPr>
          <a:xfrm>
            <a:off x="11669678" y="6408742"/>
            <a:ext cx="438652" cy="448830"/>
          </a:xfrm>
        </p:spPr>
        <p:txBody>
          <a:bodyPr vert="horz" lIns="91440" tIns="45720" rIns="91440" bIns="45720" rtlCol="0" anchor="ctr">
            <a:normAutofit/>
          </a:bodyPr>
          <a:lstStyle/>
          <a:p>
            <a:pPr>
              <a:spcAft>
                <a:spcPts val="600"/>
              </a:spcAft>
            </a:pPr>
            <a:fld id="{C01389E6-C847-4AD0-B56D-D205B2EAB1EE}" type="slidenum">
              <a:rPr lang="en-US" smtClean="0">
                <a:solidFill>
                  <a:schemeClr val="bg1"/>
                </a:solidFill>
              </a:rPr>
              <a:pPr>
                <a:spcAft>
                  <a:spcPts val="600"/>
                </a:spcAft>
              </a:pPr>
              <a:t>4</a:t>
            </a:fld>
            <a:endParaRPr lang="en-US">
              <a:solidFill>
                <a:schemeClr val="bg1"/>
              </a:solidFill>
            </a:endParaRPr>
          </a:p>
        </p:txBody>
      </p:sp>
    </p:spTree>
    <p:extLst>
      <p:ext uri="{BB962C8B-B14F-4D97-AF65-F5344CB8AC3E}">
        <p14:creationId xmlns:p14="http://schemas.microsoft.com/office/powerpoint/2010/main" val="723861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77B5FF-3090-1EA1-7A43-E8C6BF44EB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D890BF-606E-2741-C0E7-4FDDF1A8D96D}"/>
              </a:ext>
            </a:extLst>
          </p:cNvPr>
          <p:cNvSpPr>
            <a:spLocks noGrp="1"/>
          </p:cNvSpPr>
          <p:nvPr>
            <p:ph type="title"/>
          </p:nvPr>
        </p:nvSpPr>
        <p:spPr>
          <a:xfrm>
            <a:off x="609600" y="457199"/>
            <a:ext cx="11060078" cy="703007"/>
          </a:xfrm>
        </p:spPr>
        <p:txBody>
          <a:bodyPr vert="horz" lIns="0" tIns="0" rIns="0" bIns="0" rtlCol="0" anchor="b">
            <a:normAutofit/>
          </a:bodyPr>
          <a:lstStyle/>
          <a:p>
            <a:pPr>
              <a:lnSpc>
                <a:spcPct val="90000"/>
              </a:lnSpc>
            </a:pPr>
            <a:r>
              <a:rPr lang="en-US" sz="3700" dirty="0"/>
              <a:t>Progress bar</a:t>
            </a:r>
          </a:p>
        </p:txBody>
      </p:sp>
      <p:sp>
        <p:nvSpPr>
          <p:cNvPr id="3" name="Content Placeholder 2">
            <a:extLst>
              <a:ext uri="{FF2B5EF4-FFF2-40B4-BE49-F238E27FC236}">
                <a16:creationId xmlns:a16="http://schemas.microsoft.com/office/drawing/2014/main" id="{C2B0739A-98E8-BCA4-F794-1DC04F39B2A9}"/>
              </a:ext>
            </a:extLst>
          </p:cNvPr>
          <p:cNvSpPr>
            <a:spLocks noGrp="1"/>
          </p:cNvSpPr>
          <p:nvPr>
            <p:ph idx="13"/>
          </p:nvPr>
        </p:nvSpPr>
        <p:spPr>
          <a:xfrm>
            <a:off x="609600" y="1445343"/>
            <a:ext cx="11060078" cy="4680154"/>
          </a:xfrm>
        </p:spPr>
        <p:txBody>
          <a:bodyPr vert="horz" lIns="0" tIns="0" rIns="0" bIns="0" rtlCol="0">
            <a:normAutofit/>
          </a:bodyPr>
          <a:lstStyle/>
          <a:p>
            <a:pPr indent="-228600">
              <a:lnSpc>
                <a:spcPct val="120000"/>
              </a:lnSpc>
              <a:buFont typeface="Arial" panose="020B0604020202020204" pitchFamily="34" charset="0"/>
              <a:buChar char="•"/>
            </a:pPr>
            <a:r>
              <a:rPr lang="en-US" sz="1800" dirty="0"/>
              <a:t>In Flutter, a progress bar is typically used to show the user that some work is happening in the background, such as data loading, file uploads, or network requests. There are two common types of progress bars in Flutter:</a:t>
            </a:r>
          </a:p>
          <a:p>
            <a:pPr indent="-228600">
              <a:lnSpc>
                <a:spcPct val="120000"/>
              </a:lnSpc>
              <a:buFont typeface="Arial" panose="020B0604020202020204" pitchFamily="34" charset="0"/>
              <a:buChar char="•"/>
            </a:pPr>
            <a:endParaRPr lang="en-US" sz="1800" dirty="0"/>
          </a:p>
          <a:p>
            <a:pPr indent="-228600">
              <a:lnSpc>
                <a:spcPct val="120000"/>
              </a:lnSpc>
              <a:buFont typeface="Arial" panose="020B0604020202020204" pitchFamily="34" charset="0"/>
              <a:buChar char="•"/>
            </a:pPr>
            <a:r>
              <a:rPr lang="en-US" sz="1800" dirty="0"/>
              <a:t>Linear Progress Indicator: A horizontal bar that shows the progress of a task.</a:t>
            </a:r>
          </a:p>
          <a:p>
            <a:pPr indent="-228600">
              <a:lnSpc>
                <a:spcPct val="120000"/>
              </a:lnSpc>
              <a:buFont typeface="Arial" panose="020B0604020202020204" pitchFamily="34" charset="0"/>
              <a:buChar char="•"/>
            </a:pPr>
            <a:r>
              <a:rPr lang="en-US" sz="1800" dirty="0"/>
              <a:t>Circular Progress Indicator: A circular spinner that indicates ongoing work.</a:t>
            </a:r>
          </a:p>
        </p:txBody>
      </p:sp>
      <p:sp>
        <p:nvSpPr>
          <p:cNvPr id="5" name="Slide Number Placeholder 4">
            <a:extLst>
              <a:ext uri="{FF2B5EF4-FFF2-40B4-BE49-F238E27FC236}">
                <a16:creationId xmlns:a16="http://schemas.microsoft.com/office/drawing/2014/main" id="{74B2E2D5-52E0-5984-9A6B-307049CEA03E}"/>
              </a:ext>
            </a:extLst>
          </p:cNvPr>
          <p:cNvSpPr>
            <a:spLocks noGrp="1"/>
          </p:cNvSpPr>
          <p:nvPr>
            <p:ph type="sldNum" sz="quarter" idx="12"/>
          </p:nvPr>
        </p:nvSpPr>
        <p:spPr>
          <a:xfrm>
            <a:off x="11669678" y="6408742"/>
            <a:ext cx="438652" cy="448830"/>
          </a:xfrm>
        </p:spPr>
        <p:txBody>
          <a:bodyPr vert="horz" lIns="91440" tIns="45720" rIns="91440" bIns="45720" rtlCol="0" anchor="ctr">
            <a:normAutofit/>
          </a:bodyPr>
          <a:lstStyle/>
          <a:p>
            <a:pPr>
              <a:spcAft>
                <a:spcPts val="600"/>
              </a:spcAft>
            </a:pPr>
            <a:fld id="{C01389E6-C847-4AD0-B56D-D205B2EAB1EE}" type="slidenum">
              <a:rPr lang="en-US" smtClean="0">
                <a:solidFill>
                  <a:schemeClr val="bg1"/>
                </a:solidFill>
              </a:rPr>
              <a:pPr>
                <a:spcAft>
                  <a:spcPts val="600"/>
                </a:spcAft>
              </a:pPr>
              <a:t>5</a:t>
            </a:fld>
            <a:endParaRPr lang="en-US">
              <a:solidFill>
                <a:schemeClr val="bg1"/>
              </a:solidFill>
            </a:endParaRPr>
          </a:p>
        </p:txBody>
      </p:sp>
    </p:spTree>
    <p:extLst>
      <p:ext uri="{BB962C8B-B14F-4D97-AF65-F5344CB8AC3E}">
        <p14:creationId xmlns:p14="http://schemas.microsoft.com/office/powerpoint/2010/main" val="2162798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87689F-53E6-75BB-FB74-4BDC4E192419}"/>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B1CCCD-5B14-080A-20F2-BAA1C7475F24}"/>
              </a:ext>
            </a:extLst>
          </p:cNvPr>
          <p:cNvSpPr>
            <a:spLocks noGrp="1"/>
          </p:cNvSpPr>
          <p:nvPr>
            <p:ph type="title"/>
          </p:nvPr>
        </p:nvSpPr>
        <p:spPr>
          <a:xfrm>
            <a:off x="1371600" y="457200"/>
            <a:ext cx="4911393" cy="922421"/>
          </a:xfrm>
        </p:spPr>
        <p:txBody>
          <a:bodyPr vert="horz" lIns="0" tIns="0" rIns="0" bIns="0" rtlCol="0" anchor="b">
            <a:normAutofit/>
          </a:bodyPr>
          <a:lstStyle/>
          <a:p>
            <a:r>
              <a:rPr lang="en-US" dirty="0"/>
              <a:t>exercise</a:t>
            </a:r>
          </a:p>
        </p:txBody>
      </p:sp>
      <p:sp>
        <p:nvSpPr>
          <p:cNvPr id="3" name="Content Placeholder 2">
            <a:extLst>
              <a:ext uri="{FF2B5EF4-FFF2-40B4-BE49-F238E27FC236}">
                <a16:creationId xmlns:a16="http://schemas.microsoft.com/office/drawing/2014/main" id="{916FC5A2-B700-71B3-A0E1-3ED43103DE08}"/>
              </a:ext>
            </a:extLst>
          </p:cNvPr>
          <p:cNvSpPr>
            <a:spLocks noGrp="1"/>
          </p:cNvSpPr>
          <p:nvPr>
            <p:ph idx="13"/>
          </p:nvPr>
        </p:nvSpPr>
        <p:spPr>
          <a:xfrm>
            <a:off x="1371601" y="2345635"/>
            <a:ext cx="6152146" cy="3583940"/>
          </a:xfrm>
        </p:spPr>
        <p:txBody>
          <a:bodyPr vert="horz" lIns="0" tIns="0" rIns="0" bIns="0" rtlCol="0" anchor="t">
            <a:normAutofit/>
          </a:bodyPr>
          <a:lstStyle/>
          <a:p>
            <a:pPr indent="-228600">
              <a:lnSpc>
                <a:spcPct val="120000"/>
              </a:lnSpc>
              <a:buFont typeface="Arial" panose="020B0604020202020204" pitchFamily="34" charset="0"/>
              <a:buChar char="•"/>
            </a:pPr>
            <a:r>
              <a:rPr lang="en-US" sz="3200" b="0" i="0" u="none" strike="noStrike" dirty="0">
                <a:effectLst/>
              </a:rPr>
              <a:t>Calculator with all its function</a:t>
            </a:r>
            <a:br>
              <a:rPr lang="en-US" sz="1600" dirty="0"/>
            </a:br>
            <a:endParaRPr lang="en-US" sz="1600" dirty="0"/>
          </a:p>
        </p:txBody>
      </p:sp>
      <p:pic>
        <p:nvPicPr>
          <p:cNvPr id="6" name="Picture 5" descr="A close up of a calculator&#10;&#10;Description automatically generated">
            <a:extLst>
              <a:ext uri="{FF2B5EF4-FFF2-40B4-BE49-F238E27FC236}">
                <a16:creationId xmlns:a16="http://schemas.microsoft.com/office/drawing/2014/main" id="{12C4E1DC-901A-A9A3-0BC1-B0E9B33D4C37}"/>
              </a:ext>
            </a:extLst>
          </p:cNvPr>
          <p:cNvPicPr>
            <a:picLocks noChangeAspect="1"/>
          </p:cNvPicPr>
          <p:nvPr/>
        </p:nvPicPr>
        <p:blipFill>
          <a:blip r:embed="rId2"/>
          <a:srcRect l="7786" t="3371" r="4622" b="2236"/>
          <a:stretch/>
        </p:blipFill>
        <p:spPr>
          <a:xfrm>
            <a:off x="7780421" y="641685"/>
            <a:ext cx="2887579" cy="5165558"/>
          </a:xfrm>
          <a:prstGeom prst="rect">
            <a:avLst/>
          </a:prstGeom>
        </p:spPr>
      </p:pic>
      <p:sp>
        <p:nvSpPr>
          <p:cNvPr id="17" name="Rectangle 16">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CD24B2EA-D13C-FF7E-85A3-551F18D75991}"/>
              </a:ext>
            </a:extLst>
          </p:cNvPr>
          <p:cNvSpPr>
            <a:spLocks noGrp="1"/>
          </p:cNvSpPr>
          <p:nvPr>
            <p:ph type="sldNum" sz="quarter" idx="12"/>
          </p:nvPr>
        </p:nvSpPr>
        <p:spPr>
          <a:xfrm>
            <a:off x="11669678" y="6408742"/>
            <a:ext cx="438652" cy="448830"/>
          </a:xfrm>
        </p:spPr>
        <p:txBody>
          <a:bodyPr vert="horz" lIns="91440" tIns="45720" rIns="91440" bIns="45720" rtlCol="0" anchor="ctr">
            <a:normAutofit/>
          </a:bodyPr>
          <a:lstStyle/>
          <a:p>
            <a:pPr>
              <a:spcAft>
                <a:spcPts val="600"/>
              </a:spcAft>
            </a:pPr>
            <a:fld id="{C01389E6-C847-4AD0-B56D-D205B2EAB1EE}" type="slidenum">
              <a:rPr lang="en-US" smtClean="0">
                <a:solidFill>
                  <a:schemeClr val="bg1"/>
                </a:solidFill>
              </a:rPr>
              <a:pPr>
                <a:spcAft>
                  <a:spcPts val="600"/>
                </a:spcAft>
              </a:pPr>
              <a:t>6</a:t>
            </a:fld>
            <a:endParaRPr lang="en-US">
              <a:solidFill>
                <a:schemeClr val="bg1"/>
              </a:solidFill>
            </a:endParaRPr>
          </a:p>
        </p:txBody>
      </p:sp>
    </p:spTree>
    <p:extLst>
      <p:ext uri="{BB962C8B-B14F-4D97-AF65-F5344CB8AC3E}">
        <p14:creationId xmlns:p14="http://schemas.microsoft.com/office/powerpoint/2010/main" val="3956695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798F7-614B-4944-1740-7A18C902DE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298115-87F9-190F-615F-723A7E82EF45}"/>
              </a:ext>
            </a:extLst>
          </p:cNvPr>
          <p:cNvSpPr>
            <a:spLocks noGrp="1"/>
          </p:cNvSpPr>
          <p:nvPr>
            <p:ph type="title"/>
          </p:nvPr>
        </p:nvSpPr>
        <p:spPr>
          <a:xfrm>
            <a:off x="609600" y="457199"/>
            <a:ext cx="11060078" cy="703007"/>
          </a:xfrm>
        </p:spPr>
        <p:txBody>
          <a:bodyPr vert="horz" lIns="0" tIns="0" rIns="0" bIns="0" rtlCol="0" anchor="b">
            <a:normAutofit/>
          </a:bodyPr>
          <a:lstStyle/>
          <a:p>
            <a:pPr>
              <a:lnSpc>
                <a:spcPct val="90000"/>
              </a:lnSpc>
            </a:pPr>
            <a:r>
              <a:rPr lang="en-US" sz="3700"/>
              <a:t>exercise</a:t>
            </a:r>
            <a:endParaRPr lang="en-US" sz="3700" dirty="0"/>
          </a:p>
        </p:txBody>
      </p:sp>
      <p:pic>
        <p:nvPicPr>
          <p:cNvPr id="6" name="Content Placeholder 5">
            <a:extLst>
              <a:ext uri="{FF2B5EF4-FFF2-40B4-BE49-F238E27FC236}">
                <a16:creationId xmlns:a16="http://schemas.microsoft.com/office/drawing/2014/main" id="{B8C5BDA9-3F41-1D0E-DF6C-4C794E7CED49}"/>
              </a:ext>
            </a:extLst>
          </p:cNvPr>
          <p:cNvPicPr>
            <a:picLocks noGrp="1" noChangeAspect="1"/>
          </p:cNvPicPr>
          <p:nvPr>
            <p:ph idx="13"/>
          </p:nvPr>
        </p:nvPicPr>
        <p:blipFill>
          <a:blip r:embed="rId2"/>
          <a:stretch>
            <a:fillRect/>
          </a:stretch>
        </p:blipFill>
        <p:spPr>
          <a:xfrm>
            <a:off x="609600" y="1365047"/>
            <a:ext cx="4042603" cy="4681538"/>
          </a:xfrm>
        </p:spPr>
      </p:pic>
      <p:sp>
        <p:nvSpPr>
          <p:cNvPr id="5" name="Slide Number Placeholder 4">
            <a:extLst>
              <a:ext uri="{FF2B5EF4-FFF2-40B4-BE49-F238E27FC236}">
                <a16:creationId xmlns:a16="http://schemas.microsoft.com/office/drawing/2014/main" id="{0F8678A2-DF37-E1DC-16F1-54C215D7CAEA}"/>
              </a:ext>
            </a:extLst>
          </p:cNvPr>
          <p:cNvSpPr>
            <a:spLocks noGrp="1"/>
          </p:cNvSpPr>
          <p:nvPr>
            <p:ph type="sldNum" sz="quarter" idx="12"/>
          </p:nvPr>
        </p:nvSpPr>
        <p:spPr>
          <a:xfrm>
            <a:off x="11669678" y="6408742"/>
            <a:ext cx="438652" cy="448830"/>
          </a:xfrm>
        </p:spPr>
        <p:txBody>
          <a:bodyPr vert="horz" lIns="91440" tIns="45720" rIns="91440" bIns="45720" rtlCol="0" anchor="ctr">
            <a:normAutofit/>
          </a:bodyPr>
          <a:lstStyle/>
          <a:p>
            <a:pPr>
              <a:spcAft>
                <a:spcPts val="600"/>
              </a:spcAft>
            </a:pPr>
            <a:fld id="{C01389E6-C847-4AD0-B56D-D205B2EAB1EE}" type="slidenum">
              <a:rPr lang="en-US" smtClean="0">
                <a:solidFill>
                  <a:schemeClr val="bg1"/>
                </a:solidFill>
              </a:rPr>
              <a:pPr>
                <a:spcAft>
                  <a:spcPts val="600"/>
                </a:spcAft>
              </a:pPr>
              <a:t>7</a:t>
            </a:fld>
            <a:endParaRPr lang="en-US">
              <a:solidFill>
                <a:schemeClr val="bg1"/>
              </a:solidFill>
            </a:endParaRPr>
          </a:p>
        </p:txBody>
      </p:sp>
      <p:pic>
        <p:nvPicPr>
          <p:cNvPr id="8" name="Picture 7">
            <a:extLst>
              <a:ext uri="{FF2B5EF4-FFF2-40B4-BE49-F238E27FC236}">
                <a16:creationId xmlns:a16="http://schemas.microsoft.com/office/drawing/2014/main" id="{E81A5D0C-90A5-4613-607F-8E8E5345244E}"/>
              </a:ext>
            </a:extLst>
          </p:cNvPr>
          <p:cNvPicPr>
            <a:picLocks noChangeAspect="1"/>
          </p:cNvPicPr>
          <p:nvPr/>
        </p:nvPicPr>
        <p:blipFill>
          <a:blip r:embed="rId3"/>
          <a:stretch>
            <a:fillRect/>
          </a:stretch>
        </p:blipFill>
        <p:spPr>
          <a:xfrm>
            <a:off x="4916497" y="1365047"/>
            <a:ext cx="6882213" cy="4681538"/>
          </a:xfrm>
          <a:prstGeom prst="rect">
            <a:avLst/>
          </a:prstGeom>
        </p:spPr>
      </p:pic>
    </p:spTree>
    <p:extLst>
      <p:ext uri="{BB962C8B-B14F-4D97-AF65-F5344CB8AC3E}">
        <p14:creationId xmlns:p14="http://schemas.microsoft.com/office/powerpoint/2010/main" val="1545512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27646-7368-B807-9655-CB6BDEB799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7F5DF3-6734-AF8D-CE76-012B7F746559}"/>
              </a:ext>
            </a:extLst>
          </p:cNvPr>
          <p:cNvSpPr>
            <a:spLocks noGrp="1"/>
          </p:cNvSpPr>
          <p:nvPr>
            <p:ph type="title"/>
          </p:nvPr>
        </p:nvSpPr>
        <p:spPr>
          <a:xfrm>
            <a:off x="609600" y="457199"/>
            <a:ext cx="11060078" cy="703007"/>
          </a:xfrm>
        </p:spPr>
        <p:txBody>
          <a:bodyPr vert="horz" lIns="0" tIns="0" rIns="0" bIns="0" rtlCol="0" anchor="b">
            <a:normAutofit/>
          </a:bodyPr>
          <a:lstStyle/>
          <a:p>
            <a:pPr>
              <a:lnSpc>
                <a:spcPct val="90000"/>
              </a:lnSpc>
            </a:pPr>
            <a:r>
              <a:rPr lang="en-US" sz="3700" dirty="0"/>
              <a:t>exercise</a:t>
            </a:r>
          </a:p>
        </p:txBody>
      </p:sp>
      <p:pic>
        <p:nvPicPr>
          <p:cNvPr id="6" name="Content Placeholder 5">
            <a:extLst>
              <a:ext uri="{FF2B5EF4-FFF2-40B4-BE49-F238E27FC236}">
                <a16:creationId xmlns:a16="http://schemas.microsoft.com/office/drawing/2014/main" id="{95300A7A-1F6B-F854-D5AF-E8A3E26ECEB8}"/>
              </a:ext>
            </a:extLst>
          </p:cNvPr>
          <p:cNvPicPr>
            <a:picLocks noGrp="1" noChangeAspect="1"/>
          </p:cNvPicPr>
          <p:nvPr>
            <p:ph idx="13"/>
          </p:nvPr>
        </p:nvPicPr>
        <p:blipFill>
          <a:blip r:embed="rId2"/>
          <a:stretch>
            <a:fillRect/>
          </a:stretch>
        </p:blipFill>
        <p:spPr>
          <a:xfrm>
            <a:off x="1866714" y="1444625"/>
            <a:ext cx="8545884" cy="4681538"/>
          </a:xfrm>
        </p:spPr>
      </p:pic>
      <p:sp>
        <p:nvSpPr>
          <p:cNvPr id="5" name="Slide Number Placeholder 4">
            <a:extLst>
              <a:ext uri="{FF2B5EF4-FFF2-40B4-BE49-F238E27FC236}">
                <a16:creationId xmlns:a16="http://schemas.microsoft.com/office/drawing/2014/main" id="{FC86E691-7341-2A4D-D5C4-1F9006C68CE9}"/>
              </a:ext>
            </a:extLst>
          </p:cNvPr>
          <p:cNvSpPr>
            <a:spLocks noGrp="1"/>
          </p:cNvSpPr>
          <p:nvPr>
            <p:ph type="sldNum" sz="quarter" idx="12"/>
          </p:nvPr>
        </p:nvSpPr>
        <p:spPr>
          <a:xfrm>
            <a:off x="11669678" y="6408742"/>
            <a:ext cx="438652" cy="448830"/>
          </a:xfrm>
        </p:spPr>
        <p:txBody>
          <a:bodyPr vert="horz" lIns="91440" tIns="45720" rIns="91440" bIns="45720" rtlCol="0" anchor="ctr">
            <a:normAutofit/>
          </a:bodyPr>
          <a:lstStyle/>
          <a:p>
            <a:pPr>
              <a:spcAft>
                <a:spcPts val="600"/>
              </a:spcAft>
            </a:pPr>
            <a:fld id="{C01389E6-C847-4AD0-B56D-D205B2EAB1EE}" type="slidenum">
              <a:rPr lang="en-US" smtClean="0">
                <a:solidFill>
                  <a:schemeClr val="bg1"/>
                </a:solidFill>
              </a:rPr>
              <a:pPr>
                <a:spcAft>
                  <a:spcPts val="600"/>
                </a:spcAft>
              </a:pPr>
              <a:t>8</a:t>
            </a:fld>
            <a:endParaRPr lang="en-US">
              <a:solidFill>
                <a:schemeClr val="bg1"/>
              </a:solidFill>
            </a:endParaRPr>
          </a:p>
        </p:txBody>
      </p:sp>
    </p:spTree>
    <p:extLst>
      <p:ext uri="{BB962C8B-B14F-4D97-AF65-F5344CB8AC3E}">
        <p14:creationId xmlns:p14="http://schemas.microsoft.com/office/powerpoint/2010/main" val="2022591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9FE1DA-9FEA-7E63-9DFD-79BA039C4B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70E5AB-FD47-DE90-75CD-663ADBE18803}"/>
              </a:ext>
            </a:extLst>
          </p:cNvPr>
          <p:cNvSpPr>
            <a:spLocks noGrp="1"/>
          </p:cNvSpPr>
          <p:nvPr>
            <p:ph type="title"/>
          </p:nvPr>
        </p:nvSpPr>
        <p:spPr>
          <a:xfrm>
            <a:off x="609600" y="457199"/>
            <a:ext cx="11060078" cy="703007"/>
          </a:xfrm>
        </p:spPr>
        <p:txBody>
          <a:bodyPr vert="horz" lIns="0" tIns="0" rIns="0" bIns="0" rtlCol="0" anchor="b">
            <a:normAutofit/>
          </a:bodyPr>
          <a:lstStyle/>
          <a:p>
            <a:pPr>
              <a:lnSpc>
                <a:spcPct val="90000"/>
              </a:lnSpc>
            </a:pPr>
            <a:r>
              <a:rPr lang="en-US" sz="3700" dirty="0"/>
              <a:t>exercise</a:t>
            </a:r>
          </a:p>
        </p:txBody>
      </p:sp>
      <p:pic>
        <p:nvPicPr>
          <p:cNvPr id="6" name="Content Placeholder 5">
            <a:extLst>
              <a:ext uri="{FF2B5EF4-FFF2-40B4-BE49-F238E27FC236}">
                <a16:creationId xmlns:a16="http://schemas.microsoft.com/office/drawing/2014/main" id="{733A99C6-60A5-DB5A-F611-F983FAD0B18C}"/>
              </a:ext>
            </a:extLst>
          </p:cNvPr>
          <p:cNvPicPr>
            <a:picLocks noGrp="1" noChangeAspect="1"/>
          </p:cNvPicPr>
          <p:nvPr>
            <p:ph idx="13"/>
          </p:nvPr>
        </p:nvPicPr>
        <p:blipFill>
          <a:blip r:embed="rId2"/>
          <a:stretch>
            <a:fillRect/>
          </a:stretch>
        </p:blipFill>
        <p:spPr>
          <a:xfrm>
            <a:off x="357169" y="1558328"/>
            <a:ext cx="4920457" cy="4681538"/>
          </a:xfrm>
        </p:spPr>
      </p:pic>
      <p:sp>
        <p:nvSpPr>
          <p:cNvPr id="5" name="Slide Number Placeholder 4">
            <a:extLst>
              <a:ext uri="{FF2B5EF4-FFF2-40B4-BE49-F238E27FC236}">
                <a16:creationId xmlns:a16="http://schemas.microsoft.com/office/drawing/2014/main" id="{0EEC9B36-12B5-52C5-5832-144772F18DAB}"/>
              </a:ext>
            </a:extLst>
          </p:cNvPr>
          <p:cNvSpPr>
            <a:spLocks noGrp="1"/>
          </p:cNvSpPr>
          <p:nvPr>
            <p:ph type="sldNum" sz="quarter" idx="12"/>
          </p:nvPr>
        </p:nvSpPr>
        <p:spPr>
          <a:xfrm>
            <a:off x="11669678" y="6408742"/>
            <a:ext cx="438652" cy="448830"/>
          </a:xfrm>
        </p:spPr>
        <p:txBody>
          <a:bodyPr vert="horz" lIns="91440" tIns="45720" rIns="91440" bIns="45720" rtlCol="0" anchor="ctr">
            <a:normAutofit/>
          </a:bodyPr>
          <a:lstStyle/>
          <a:p>
            <a:pPr>
              <a:spcAft>
                <a:spcPts val="600"/>
              </a:spcAft>
            </a:pPr>
            <a:fld id="{C01389E6-C847-4AD0-B56D-D205B2EAB1EE}" type="slidenum">
              <a:rPr lang="en-US" smtClean="0">
                <a:solidFill>
                  <a:schemeClr val="bg1"/>
                </a:solidFill>
              </a:rPr>
              <a:pPr>
                <a:spcAft>
                  <a:spcPts val="600"/>
                </a:spcAft>
              </a:pPr>
              <a:t>9</a:t>
            </a:fld>
            <a:endParaRPr lang="en-US">
              <a:solidFill>
                <a:schemeClr val="bg1"/>
              </a:solidFill>
            </a:endParaRPr>
          </a:p>
        </p:txBody>
      </p:sp>
      <p:pic>
        <p:nvPicPr>
          <p:cNvPr id="8" name="Picture 7">
            <a:extLst>
              <a:ext uri="{FF2B5EF4-FFF2-40B4-BE49-F238E27FC236}">
                <a16:creationId xmlns:a16="http://schemas.microsoft.com/office/drawing/2014/main" id="{881484D1-D7C8-72CB-EEDF-F28E73D3F90E}"/>
              </a:ext>
            </a:extLst>
          </p:cNvPr>
          <p:cNvPicPr>
            <a:picLocks noChangeAspect="1"/>
          </p:cNvPicPr>
          <p:nvPr/>
        </p:nvPicPr>
        <p:blipFill>
          <a:blip r:embed="rId3"/>
          <a:stretch>
            <a:fillRect/>
          </a:stretch>
        </p:blipFill>
        <p:spPr>
          <a:xfrm>
            <a:off x="5490457" y="580103"/>
            <a:ext cx="6127262" cy="5659763"/>
          </a:xfrm>
          <a:prstGeom prst="rect">
            <a:avLst/>
          </a:prstGeom>
        </p:spPr>
      </p:pic>
    </p:spTree>
    <p:extLst>
      <p:ext uri="{BB962C8B-B14F-4D97-AF65-F5344CB8AC3E}">
        <p14:creationId xmlns:p14="http://schemas.microsoft.com/office/powerpoint/2010/main" val="1775397417"/>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1D389B5-45E8-4EA7-B5A7-604FF249CF7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CF92924-243E-4C73-8BD6-689D14A495F2}">
  <ds:schemaRefs>
    <ds:schemaRef ds:uri="http://schemas.microsoft.com/sharepoint/v3/contenttype/forms"/>
  </ds:schemaRefs>
</ds:datastoreItem>
</file>

<file path=customXml/itemProps3.xml><?xml version="1.0" encoding="utf-8"?>
<ds:datastoreItem xmlns:ds="http://schemas.openxmlformats.org/officeDocument/2006/customXml" ds:itemID="{0D54F37A-6805-42D4-9FB4-3CFF01A7B9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{8D42E323-397E-4E50-AD4E-40A38C46B02E}tf89309463_win32</Template>
  <TotalTime>205</TotalTime>
  <Words>315</Words>
  <Application>Microsoft Office PowerPoint</Application>
  <PresentationFormat>Widescreen</PresentationFormat>
  <Paragraphs>48</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Avenir Next LT Pro</vt:lpstr>
      <vt:lpstr>Avenir Next LT Pro Light</vt:lpstr>
      <vt:lpstr>Calibri</vt:lpstr>
      <vt:lpstr>GradientRiseVTI</vt:lpstr>
      <vt:lpstr>HARMONy and dialogues</vt:lpstr>
      <vt:lpstr>content</vt:lpstr>
      <vt:lpstr>Gesture recognizer</vt:lpstr>
      <vt:lpstr>Await and async</vt:lpstr>
      <vt:lpstr>Progress bar</vt:lpstr>
      <vt:lpstr>exercise</vt:lpstr>
      <vt:lpstr>exercise</vt:lpstr>
      <vt:lpstr>exercise</vt:lpstr>
      <vt:lpstr>exercise</vt:lpstr>
      <vt:lpstr>exercise</vt:lpstr>
      <vt:lpstr>exercise</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Jubi Marva</dc:creator>
  <cp:lastModifiedBy>Jubi Marva</cp:lastModifiedBy>
  <cp:revision>6</cp:revision>
  <dcterms:created xsi:type="dcterms:W3CDTF">2024-12-04T03:45:40Z</dcterms:created>
  <dcterms:modified xsi:type="dcterms:W3CDTF">2024-12-06T06:25:10Z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