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bin Joseph" userId="16eb92cc8843b58e" providerId="LiveId" clId="{18AFFBE0-7B3B-4254-B916-2B6A3C6EC324}"/>
    <pc:docChg chg="modSld">
      <pc:chgData name="Jubin Joseph" userId="16eb92cc8843b58e" providerId="LiveId" clId="{18AFFBE0-7B3B-4254-B916-2B6A3C6EC324}" dt="2023-05-20T20:01:49.799" v="199" actId="1076"/>
      <pc:docMkLst>
        <pc:docMk/>
      </pc:docMkLst>
      <pc:sldChg chg="addSp modSp mod">
        <pc:chgData name="Jubin Joseph" userId="16eb92cc8843b58e" providerId="LiveId" clId="{18AFFBE0-7B3B-4254-B916-2B6A3C6EC324}" dt="2023-05-20T20:01:49.799" v="199" actId="1076"/>
        <pc:sldMkLst>
          <pc:docMk/>
          <pc:sldMk cId="4207477440" sldId="256"/>
        </pc:sldMkLst>
        <pc:spChg chg="add mod">
          <ac:chgData name="Jubin Joseph" userId="16eb92cc8843b58e" providerId="LiveId" clId="{18AFFBE0-7B3B-4254-B916-2B6A3C6EC324}" dt="2023-05-20T20:01:49.799" v="199" actId="1076"/>
          <ac:spMkLst>
            <pc:docMk/>
            <pc:sldMk cId="4207477440" sldId="256"/>
            <ac:spMk id="30" creationId="{D2E53776-4ACE-F4C4-D1CA-87A2E5CB50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7AC-C50B-6152-A884-1FBD7B61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B0C5-E9CB-5244-89AF-865D92D9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0606-B91A-8D95-D4AC-3B46BF9A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7C8E-91AA-A2AC-4B48-C6E12A8F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70D7-6457-96B9-850F-9C33DFD3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3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A31-1AE2-ACCF-EEB9-3A654978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B240-C533-3F48-F48B-E9A2057CF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259B-BA69-F224-E60C-D646F15C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1A24-34F5-9783-4C86-7B709887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8768-6FC2-7172-6A51-D43F2FDF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7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2041B-7EBC-B521-9CF7-902DF056D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0A0D5-E03C-F150-DD26-9C8A67F7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7E42-28CB-737A-4037-1571DE30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DF7F-ED50-0F33-1CC7-5788C113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094F-151B-E376-7E25-3FCC84B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1D0F-2907-A456-180D-C8343CFE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83D4-724F-5197-79F1-DF0CC907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9D90-3134-52A9-F8CE-BBF3C42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F213-E363-1342-A018-B9ACE169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7644-DD47-C45B-DEDE-68D6EAD5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4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E15B-C3EC-7159-238C-698A4C48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DFAA8-3F97-E6BB-5F66-A186B422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5BAD-D0B5-9256-0FF0-F74D544A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C9CE-CE4A-F662-1CF7-2DD7FC7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CCEE-0D7C-AE8C-A383-C0DBFC94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5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54DA-9F70-27C6-3A43-CE86AEF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1566-4552-D9EE-BBD4-E9C7FCB58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CC842-51DE-5603-88FF-0F2DA12F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23C0-CBA4-A502-AA08-91FAEA6C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0CDE-B8F3-57C7-3DE8-01E0B708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1BC8-D416-794E-FBF5-B457A739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C6F4-FE00-3694-519C-51E1A96D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8B4E-70F8-92F4-DEC0-4D191C19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E57D9-AA78-8437-5B6B-98CEA1CE6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AFF7C-DE71-5F8F-5328-D67BD5CF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F6D88-E6F8-068C-6B9A-B8F912DE2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26B9D-159C-D8CF-84E9-AB519AD4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0627D-7BF8-1392-FFA8-4552D39D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66E06-DB4E-FD6B-EFC0-2502136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7C2A-E0E9-7B70-B447-FBD9A7E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CD6A-3C6B-E2B9-5496-7485201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59530-1574-69E5-0B14-43A591BD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75FAC-2953-E65B-9745-17BF3C27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6BC6B-460E-918E-E7C6-CA001015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57A5F-9762-21C3-B0B2-A08A1A8A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C2B69-9886-3CD9-C079-A1BB9E5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2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8004-A972-3B8E-AF65-5E35CD48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4B88-D7FA-2EE2-A300-FAC3D7F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3543F-206B-C4EC-33CD-A7E4F7C2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BEC0-3C79-67F6-10DF-ADAF8992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4CCE-A8E1-29F8-2D69-64951759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99FA-849B-BBE2-BEE8-44A8722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F94F-5BE8-BFCB-1A75-639FFD68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223EF-A6A9-07BC-370C-5373022E1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07DC-6D7C-7227-CF91-42524BBC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15B11-A97F-9212-B700-0093FA30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1E2B-9432-23FE-AD13-8CC9A135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1FCB-BD9C-A15E-C3F3-409647E3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86267-ACF0-9D9C-2413-B2488351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4AD0-D48C-F1BB-B1C8-7564D58D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2120-29A1-CB92-C394-2277B0352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AEF0-96C8-495D-B7DD-889205A0A6AE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6D3C-33BE-7257-8E57-319A2CEFD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007F-6C41-D097-A50A-9F027FFBC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0D6C-E04C-4869-AA17-868B22A69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CG Logo, symbol, meaning, history, PNG, brand">
            <a:extLst>
              <a:ext uri="{FF2B5EF4-FFF2-40B4-BE49-F238E27FC236}">
                <a16:creationId xmlns:a16="http://schemas.microsoft.com/office/drawing/2014/main" id="{B990EE0F-D297-58BB-3AA0-DE7796A0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016" y="-154605"/>
            <a:ext cx="1763561" cy="9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CB2E5-D471-2683-08FD-2BE8AC3B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255" y="-154002"/>
            <a:ext cx="2359391" cy="11796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01E8A7-03CB-E7C7-D6F9-B7B74D5A171E}"/>
              </a:ext>
            </a:extLst>
          </p:cNvPr>
          <p:cNvGrpSpPr/>
          <p:nvPr/>
        </p:nvGrpSpPr>
        <p:grpSpPr>
          <a:xfrm>
            <a:off x="154882" y="1166558"/>
            <a:ext cx="1394785" cy="1403387"/>
            <a:chOff x="607270" y="1156933"/>
            <a:chExt cx="1375185" cy="13919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371A0-BDAE-4C83-CEE4-EDAA1FA578D2}"/>
                </a:ext>
              </a:extLst>
            </p:cNvPr>
            <p:cNvSpPr txBox="1"/>
            <p:nvPr/>
          </p:nvSpPr>
          <p:spPr>
            <a:xfrm>
              <a:off x="607270" y="1156933"/>
              <a:ext cx="137518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CHURN RATE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47466E-6D33-B21D-1F03-8E64B7E0205B}"/>
                </a:ext>
              </a:extLst>
            </p:cNvPr>
            <p:cNvSpPr/>
            <p:nvPr/>
          </p:nvSpPr>
          <p:spPr>
            <a:xfrm>
              <a:off x="803935" y="1634450"/>
              <a:ext cx="914400" cy="914400"/>
            </a:xfrm>
            <a:prstGeom prst="ellipse">
              <a:avLst/>
            </a:prstGeom>
            <a:solidFill>
              <a:srgbClr val="FF0000"/>
            </a:solidFill>
            <a:ln w="3175"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9.7%</a:t>
              </a:r>
              <a:endPara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4A5900-770E-7F6C-F567-34C780C10ED2}"/>
              </a:ext>
            </a:extLst>
          </p:cNvPr>
          <p:cNvSpPr txBox="1"/>
          <p:nvPr/>
        </p:nvSpPr>
        <p:spPr>
          <a:xfrm rot="16200000">
            <a:off x="-1572803" y="4597015"/>
            <a:ext cx="379392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CHURN RATE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3F425-DFCF-51BE-A633-A3263ACAB6DA}"/>
              </a:ext>
            </a:extLst>
          </p:cNvPr>
          <p:cNvSpPr txBox="1"/>
          <p:nvPr/>
        </p:nvSpPr>
        <p:spPr>
          <a:xfrm>
            <a:off x="673193" y="2868617"/>
            <a:ext cx="285366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ANTIQUITY OF THE CLIENT IN YEARS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4548F-D125-0002-0808-7640382EE313}"/>
              </a:ext>
            </a:extLst>
          </p:cNvPr>
          <p:cNvSpPr txBox="1"/>
          <p:nvPr/>
        </p:nvSpPr>
        <p:spPr>
          <a:xfrm>
            <a:off x="673193" y="3211373"/>
            <a:ext cx="356860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ACTIVE PRODUCTS AND SERVICES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C8B49-8AE6-AB1B-7486-DADE2A0737CB}"/>
              </a:ext>
            </a:extLst>
          </p:cNvPr>
          <p:cNvSpPr txBox="1"/>
          <p:nvPr/>
        </p:nvSpPr>
        <p:spPr>
          <a:xfrm>
            <a:off x="673193" y="3541782"/>
            <a:ext cx="33041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CONSUMPTION OF THE CLIENT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6C49B0-57A6-833C-B41E-D875D693D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31" y="86710"/>
            <a:ext cx="3254164" cy="26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71783B-28EB-427A-B997-CAB877D1F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9700" y="141736"/>
            <a:ext cx="2994066" cy="238483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11CE6F-AB92-5E69-F2D6-79765E79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01" y="4249010"/>
            <a:ext cx="2136994" cy="26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7B2EA7-CB31-C33C-A3EB-0FBB94BFC352}"/>
              </a:ext>
            </a:extLst>
          </p:cNvPr>
          <p:cNvSpPr txBox="1"/>
          <p:nvPr/>
        </p:nvSpPr>
        <p:spPr>
          <a:xfrm>
            <a:off x="680470" y="3870968"/>
            <a:ext cx="141256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CHANNEL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7ABF0-1DEA-8DF8-1E36-18DE33B6B029}"/>
              </a:ext>
            </a:extLst>
          </p:cNvPr>
          <p:cNvSpPr txBox="1"/>
          <p:nvPr/>
        </p:nvSpPr>
        <p:spPr>
          <a:xfrm>
            <a:off x="690095" y="4231748"/>
            <a:ext cx="26100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FIRST SUBSCRIBED TO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2EA01B5-BE34-797B-4DC4-F66530652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60" y="837398"/>
            <a:ext cx="2758720" cy="214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C6A338-B05D-5D99-DEAA-4C778931D11D}"/>
              </a:ext>
            </a:extLst>
          </p:cNvPr>
          <p:cNvSpPr txBox="1"/>
          <p:nvPr/>
        </p:nvSpPr>
        <p:spPr>
          <a:xfrm>
            <a:off x="690095" y="4589799"/>
            <a:ext cx="228780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CLIENT IS A GAS CLIENT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E127B1-3600-C024-ABA6-13AFF20B4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1161" y="4250498"/>
            <a:ext cx="2050416" cy="250329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A4D998-4D6B-93B5-51AB-B6146B51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06" y="2699694"/>
            <a:ext cx="2687847" cy="21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286BB3F-854C-B11C-FD0E-F385BDA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3" y="5256668"/>
            <a:ext cx="1926327" cy="151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F0BEB2-897B-8EAF-0B83-110A055F9B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5639" y="5279697"/>
            <a:ext cx="1911361" cy="15024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34C176-9315-120B-7900-DE72F2A298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2780" y="5261672"/>
            <a:ext cx="1911361" cy="14921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2E53776-4ACE-F4C4-D1CA-87A2E5CB5080}"/>
              </a:ext>
            </a:extLst>
          </p:cNvPr>
          <p:cNvSpPr txBox="1"/>
          <p:nvPr/>
        </p:nvSpPr>
        <p:spPr>
          <a:xfrm>
            <a:off x="8119773" y="3344953"/>
            <a:ext cx="372277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SENSITIVITY WAS FOUND TO HAVE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NEGLIGIBE IMPACT ON CHURN RATE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7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Jubin Joseph</dc:creator>
  <cp:lastModifiedBy>Jubin Joseph</cp:lastModifiedBy>
  <cp:revision>1</cp:revision>
  <dcterms:created xsi:type="dcterms:W3CDTF">2023-05-20T19:59:07Z</dcterms:created>
  <dcterms:modified xsi:type="dcterms:W3CDTF">2023-05-20T20:01:52Z</dcterms:modified>
</cp:coreProperties>
</file>