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36B2B5B-D37E-A749-9F9E-577BB80D9BBC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D1BC0E4D-55BC-A64E-9F40-8D2C2CCC8A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Grading Rubrics for Group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ISDS 574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8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Length of the presentation: </a:t>
            </a:r>
            <a:r>
              <a:rPr lang="en-US" sz="2000" b="1" dirty="0">
                <a:solidFill>
                  <a:srgbClr val="0000FF"/>
                </a:solidFill>
              </a:rPr>
              <a:t>25</a:t>
            </a:r>
            <a:r>
              <a:rPr lang="en-US" sz="2000" dirty="0"/>
              <a:t> </a:t>
            </a:r>
            <a:r>
              <a:rPr lang="en-US" sz="2000" dirty="0" err="1"/>
              <a:t>mins</a:t>
            </a:r>
            <a:endParaRPr lang="en-US" sz="2000" dirty="0"/>
          </a:p>
          <a:p>
            <a:pPr lvl="1"/>
            <a:r>
              <a:rPr lang="en-US" sz="2000" dirty="0"/>
              <a:t>Points deducted if &lt;22 </a:t>
            </a:r>
            <a:r>
              <a:rPr lang="en-US" sz="2000" dirty="0" err="1"/>
              <a:t>mins</a:t>
            </a:r>
            <a:r>
              <a:rPr lang="en-US" sz="2000" dirty="0"/>
              <a:t> or &gt;28 </a:t>
            </a:r>
            <a:r>
              <a:rPr lang="en-US" sz="2000" dirty="0" err="1"/>
              <a:t>mins</a:t>
            </a:r>
            <a:endParaRPr lang="en-US" sz="2000" dirty="0"/>
          </a:p>
          <a:p>
            <a:r>
              <a:rPr lang="en-US" sz="2000" dirty="0"/>
              <a:t>Everyone in your group should present for at least </a:t>
            </a:r>
            <a:r>
              <a:rPr lang="en-US" sz="2000" b="1" dirty="0">
                <a:solidFill>
                  <a:srgbClr val="0000FF"/>
                </a:solidFill>
              </a:rPr>
              <a:t>2</a:t>
            </a:r>
            <a:r>
              <a:rPr lang="en-US" sz="2000" dirty="0"/>
              <a:t> minutes.</a:t>
            </a:r>
          </a:p>
        </p:txBody>
      </p:sp>
    </p:spTree>
    <p:extLst>
      <p:ext uri="{BB962C8B-B14F-4D97-AF65-F5344CB8AC3E}">
        <p14:creationId xmlns:p14="http://schemas.microsoft.com/office/powerpoint/2010/main" val="5833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of presentation as a group (25 </a:t>
            </a:r>
            <a:r>
              <a:rPr lang="en-US" dirty="0" err="1"/>
              <a:t>mins</a:t>
            </a:r>
            <a:r>
              <a:rPr lang="en-US" dirty="0"/>
              <a:t> requirement):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dirty="0" err="1">
                <a:solidFill>
                  <a:srgbClr val="000000"/>
                </a:solidFill>
              </a:rPr>
              <a:t>pts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r>
              <a:rPr lang="en-US" dirty="0"/>
              <a:t>Length of presentation for each member (2 </a:t>
            </a:r>
            <a:r>
              <a:rPr lang="en-US" dirty="0" err="1"/>
              <a:t>mins</a:t>
            </a:r>
            <a:r>
              <a:rPr lang="en-US" dirty="0"/>
              <a:t> requirement): </a:t>
            </a:r>
            <a:r>
              <a:rPr lang="en-US" dirty="0">
                <a:solidFill>
                  <a:srgbClr val="0000FF"/>
                </a:solidFill>
              </a:rPr>
              <a:t>2 </a:t>
            </a:r>
            <a:r>
              <a:rPr lang="en-US" dirty="0" err="1">
                <a:solidFill>
                  <a:srgbClr val="000000"/>
                </a:solidFill>
              </a:rPr>
              <a:t>pts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Describing your problem clearly: </a:t>
            </a:r>
            <a:r>
              <a:rPr lang="en-US" dirty="0">
                <a:solidFill>
                  <a:srgbClr val="0000FF"/>
                </a:solidFill>
              </a:rPr>
              <a:t>2 </a:t>
            </a:r>
            <a:r>
              <a:rPr lang="en-US" dirty="0" err="1">
                <a:solidFill>
                  <a:srgbClr val="000000"/>
                </a:solidFill>
              </a:rPr>
              <a:t>pts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Discussing existing literature (at least 3 articles in the field cited):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err="1">
                <a:solidFill>
                  <a:srgbClr val="000000"/>
                </a:solidFill>
              </a:rPr>
              <a:t>pts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Data cleaning &amp; preprocessing: </a:t>
            </a:r>
            <a:r>
              <a:rPr lang="en-US" dirty="0">
                <a:solidFill>
                  <a:srgbClr val="0000FF"/>
                </a:solidFill>
              </a:rPr>
              <a:t>3 </a:t>
            </a:r>
            <a:r>
              <a:rPr lang="en-US" dirty="0" err="1">
                <a:solidFill>
                  <a:srgbClr val="000000"/>
                </a:solidFill>
              </a:rPr>
              <a:t>pts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Method implementation: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dirty="0" err="1">
                <a:solidFill>
                  <a:srgbClr val="000000"/>
                </a:solidFill>
              </a:rPr>
              <a:t>pts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Result interpretation: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dirty="0" err="1">
                <a:solidFill>
                  <a:srgbClr val="000000"/>
                </a:solidFill>
              </a:rPr>
              <a:t>pts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Conclusion: </a:t>
            </a:r>
            <a:r>
              <a:rPr lang="en-US" dirty="0">
                <a:solidFill>
                  <a:srgbClr val="0000FF"/>
                </a:solidFill>
              </a:rPr>
              <a:t>2 </a:t>
            </a:r>
            <a:r>
              <a:rPr lang="en-US" dirty="0" err="1"/>
              <a:t>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3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60</TotalTime>
  <Words>109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Goudy Old Style</vt:lpstr>
      <vt:lpstr>Impact</vt:lpstr>
      <vt:lpstr>Rockwell</vt:lpstr>
      <vt:lpstr>Inkwell</vt:lpstr>
      <vt:lpstr>Grading Rubrics for Group Presentation</vt:lpstr>
      <vt:lpstr>Basic Requirements</vt:lpstr>
      <vt:lpstr>Rubrics</vt:lpstr>
      <vt:lpstr>Rubrics</vt:lpstr>
    </vt:vector>
  </TitlesOfParts>
  <Company>USC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Rubrics for Group Presentation</dc:title>
  <dc:creator>Yinfei Kong</dc:creator>
  <cp:lastModifiedBy>Kong, Yinfei</cp:lastModifiedBy>
  <cp:revision>29</cp:revision>
  <dcterms:created xsi:type="dcterms:W3CDTF">2017-11-25T23:39:52Z</dcterms:created>
  <dcterms:modified xsi:type="dcterms:W3CDTF">2020-04-14T02:00:27Z</dcterms:modified>
</cp:coreProperties>
</file>