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53" d="100"/>
          <a:sy n="5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67F6C562-C228-40F0-B553-C7CB84E1E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937889"/>
                  </p:ext>
                </p:extLst>
              </p:nvPr>
            </p:nvGraphicFramePr>
            <p:xfrm>
              <a:off x="1205865" y="1072844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67F6C562-C228-40F0-B553-C7CB84E1E6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5865" y="1072844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81EA3339-33EE-4FF6-818A-1895BAE1D4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4149455"/>
                  </p:ext>
                </p:extLst>
              </p:nvPr>
            </p:nvGraphicFramePr>
            <p:xfrm>
              <a:off x="634253" y="1147483"/>
              <a:ext cx="10923494" cy="54039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81EA3339-33EE-4FF6-818A-1895BAE1D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253" y="1147483"/>
                <a:ext cx="10923494" cy="540394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47AC5782-AA4A-4448-AD83-1CC68A967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Ícone para Microsoft Power BI.">
            <a:extLst>
              <a:ext uri="{FF2B5EF4-FFF2-40B4-BE49-F238E27FC236}">
                <a16:creationId xmlns:a16="http://schemas.microsoft.com/office/drawing/2014/main" id="{DCCAE150-9ACE-4570-B824-1698026DC2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159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0DB0DA8E-7C7E-4243-911E-9D8633A60E64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67ac705-4c33-4574-ba93-3d87e653d951/0947be33d94a450233eb?bookmarkGuid=747136ac-99d6-4f9b-a6c6-fdc35e4bdd2a&amp;bookmarkUsage=1&amp;ctid=adac3762-f31d-49b5-bab5-f767176ff425&amp;fromEntryPoint=export&quot;"/>
    <we:property name="reportName" value="&quot;relatorio_product_pwerbi&quot;"/>
    <we:property name="reportState" value="&quot;CONNECTED&quot;"/>
    <we:property name="embedUrl" value="&quot;/reportEmbed?reportId=767ac705-4c33-4574-ba93-3d87e653d951&amp;config=eyJjbHVzdGVyVXJsIjoiaHR0cHM6Ly9XQUJJLUJSQVpJTC1TT1VUSC1yZWRpcmVjdC5hbmFseXNpcy53aW5kb3dzLm5ldCIsImVtYmVkRmVhdHVyZXMiOnsidXNhZ2VNZXRyaWNzVk5leHQiOnRydWV9fQ%3D%3D&amp;disableSensitivityBanner=true&quot;"/>
    <we:property name="pageName" value="&quot;0947be33d94a450233eb&quot;"/>
    <we:property name="pageDisplayName" value="&quot;Página 1&quot;"/>
    <we:property name="datasetId" value="&quot;81356d15-d485-4fe7-bb10-2670bdf1ac4a&quot;"/>
    <we:property name="backgroundColor" value="&quot;#FFFFFF&quot;"/>
    <we:property name="bookmark" value="&quot;H4sIAAAAAAAAA+1YzW7bOBB+FUOXXhxD/5JzS50EGzS7COoie1gEBUWObBa0qFJUNt7AL9TX2BfbISk5teM0rZvddIMeDFDD4fCbmW/GJG89xptakOVvZAHeoXdWMU4Jk2oQeEOvckJWpFkZ+GGRkzz3mZ8RSnFW1prLqvEObz1N1Az0JW9aIowlFP5xNfSIEBdkZr5KIhoYejWoRlZE8L/AKeOUVi2shh7c1EIqYkxONdFgzF6jOn4jhGAU4Y6Ean4NU6DaSf1xnBUQRWwckzjxwyiCAtUap2CR7VQxpu32E1lpwivcxsiicUhzKDOgIY3zpCzzcGzkJRe6UymWJze1Qu/Q52VtgjNBrDOpMGrCs14oaBzoW28iRbuwo5MN+VS2isJbKO1UpbleoqWSV6Si3ARlhQG5UBLDZWdwyFqqrXgu/5wowE2Zd+ivhmscR+waV6N0G8TRbKZgRnT3efKvIBxMiQAnPW2rLj/+fbxXKGl4NRNd/u9S8c65UXOYzInShl/FB0ykCTsukoqBer20kT/mqqdAONwC/qzerq56jqLyh89Y2JHEwX96VlytzFSW+IwVWQpBCeM08NMw/Unfr0No8jm4wCjAVlKDPShMUPfH5/CXXH5eHrMUooxh7x37kKd5FCGXH+Xx/6P9DX+4uvsvcExhtoBqz/r/hYMiis6X53AN4j6Y9fz9qR7CJVHcHSws8D0d6k5Ia2Peho/H5shi1D7D040/tpwMGAwY0cSZ6lzxjiq5d3Jeclx+/ftTsyMwj3ZeKtoGWwQwx9ydTfj5+loaRuMxYVmYJHGexglNWL5/X3vJ+f9ZF09bF43Av3m1UQneAvDKZgYzwPuPWYSkqx1ADs0dMTdHl/2VDE8tp0ou7LLOVZOMdTTOJWbHePmOFALeszQoSBYlB4UfRQcxo9kBKbPyoCjLiCZZkhdJjMsdYN8cQH6fYyV3BYm30v4P/GyrMpuvr9k+nQh0q1Qd4XDTSyJae3tFm+dcu8DcOjHqhX4QnxtNU9HmZ9aYPO2I3kIyG1+wFb3T3KvXpOH0lbdaOXMPdKc1qJfN7i4JKKGEzoGdWtIdu/eJMw0LFwLODK6G4mZnzB1TFjXCaPpDS//1hlemPMwGpf7288w+BN5Jq6H3ls/m+gEO9JRyR9+Nxxgz5RmGIYVI1fQvIy4MSgo76tmBasIE0s1+bEEt0SOrcZe6kfFntE7aaEdKRgY0GuMNhkuQujE9xrzRoIiBDc4bWH5D1T19QC26C15VPTTz1/AdHtu2+oDLm/ugkpLSprIPRl+cVStEV8QpJUkMAYnSmBZxmJMgDC1nv9SjNdzoQt5sHlc6Wuxq27LVTU0oXJAKdnQfSxkG7JEOZN/l1v1ntfoHRRaMqxAUAAA=&quot;"/>
    <we:property name="initialStateBookmark" value="&quot;H4sIAAAAAAAAA+1YzW7bOBB+FUOXXhxD1p/t3BwnwQZJ2iAu0kMRFBQ5klnQokpR2XgDv9C+xr7YDknJqR2nab3ZTTfowQA1HJLffPPNmNKdx3hVCrJ4S+bg7XsnBeOUMKk6fa/rFc548O7d6fn48vTT2/H5EZplqbksKm//ztNE5aCveFUTYbZA48frrkeEuCC5ecqIqKDrlaAqWRDB/wDnjFNa1bDsenBbCqmI2XKqiQaz7Q264zOe3e+FeCKhmt/AFKh2Vn8UDVIIQzaKSBT7QRhCim6Vc7DItrqYre3xE1lowgs8xtjCUUCHkA2ABjQaxlk2DEbGnnGhG5d0cXRbKowOY16UhpUJYs2lQrqEZ6NQUDnQd95EinpuR0dr9qmsFYVLyOxUoble4E4ZL0hBuSFliYRcKIl02Rkcsppqa57J3ycK8FDm7fvL7grHmN3garRughjnuYKc6Obx6F9B2JkSAc56XBdNfvyHeK/RUvEiF03+71Px3oVRcpjMiNJGX+lnTKShHRdJxUAdLCzzh1y1Egi6G8BfNNrldatRdP78lQobkTj4z6+K66WZGsQ+Y+kggX4Go6TvJ0HyS77fh9Dks3OBLMBGUvs7SJig78+v4W+F/LI6ZgmEA4a9d+TDMBmGIWr5SR3/P9pf96eru/8CxxTyORQ71v9vHBRRdLY4gxsQD8Gs5h9OtRCuiOLuYmGB7xhQczVabeatxXhorizG7Ss8zfhLzUmHQYcRTdxWTSjeuJA7J+c183L+15/VFmKe7LxU1BW2CGBOuVub8Mv1tSQIRyPCBkEcR8MkimnMhrv3tdec/1918bx1UQn8m1drleDNAV/ZzCAHfP8xi1B0pQPIoboX5vroqn0lw1vLsZJzu6wJ1SRjxcaZxOyYKN+TVMAnlvRTMgjjvdQPw72I0cEeyQbZXpplIY0H8TCNI1zuAPvmAvJhhpXcFCS+jrZ/4CcblVl9f8226USgG6XqBIeHXhFR27dX3POMa0fMnTOjX+D3ozPjaSra/Mwak6ct7M0ls/yCreit2705IBWnb7zl0m33SHdagXrd6m6SgBZK6AzYsRXdofswcaJh7ijgzOCqKB52wtw1ZV4ijKq9tLRPp7ww5WEOyPSP32d2EfBWWXW9S57P9CMaaCXlrr5rX2HMlGcUhhIiRdV+GXE0KCnsqFUHuglDpJv9UoNaYETW4z51PRNPb5W03paU9Axo3IxXSJcgZWV6jPlGgyYGlpxTWPxA1T0/oRbdBS+KFpr5a/gHEdu2+kjI6+egk5LSprIloy3OohaiKeKEkjiCPgmTiKZRMCT9ILCa/VaP1nCrU3m7fl1pZLGtbctaVyWhcEEK2NJ9rGQYsCc6kP0u59lDEA3HvDyxwNCw6lfL5d9+AyfKORQAAA==&quot;"/>
    <we:property name="isFiltersActionButtonVisible" value="true"/>
    <we:property name="isVisualContainerHeaderHidden" value="false"/>
    <we:property name="reportEmbeddedTime" value="&quot;2024-08-01T15:57:33.415Z&quot;"/>
    <we:property name="creatorTenantId" value="&quot;adac3762-f31d-49b5-bab5-f767176ff425&quot;"/>
    <we:property name="creatorUserId" value="&quot;10032000E2CE7059&quot;"/>
    <we:property name="creatorSessionId" value="&quot;c6cd8e19-56fb-4087-be90-76d95115100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0c38f77-8861-4f7e-a2a7-8210512d349c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67ac705-4c33-4574-ba93-3d87e653d951/cf1b817ce714af99bcf0?bookmarkGuid=234f9d8c-3955-46fd-b704-7330952b96cd&amp;bookmarkUsage=1&amp;ctid=adac3762-f31d-49b5-bab5-f767176ff425&amp;fromEntryPoint=export&quot;"/>
    <we:property name="reportState" value="&quot;CONNECTED&quot;"/>
    <we:property name="reportEmbeddedTime" value="&quot;2024-08-01T15:52:34.135Z&quot;"/>
    <we:property name="creatorSessionId" value="&quot;864138f9-2ee3-4464-a479-d647ebc28c84&quot;"/>
    <we:property name="creatorUserId" value="&quot;10032000E2CE7059&quot;"/>
    <we:property name="creatorTenantId" value="&quot;adac3762-f31d-49b5-bab5-f767176ff425&quot;"/>
    <we:property name="pageDisplayName" value="&quot;Página 3&quot;"/>
    <we:property name="pageName" value="&quot;cf1b817ce714af99bcf0&quot;"/>
    <we:property name="reportName" value="&quot;relatorio_product_pwerbi&quot;"/>
    <we:property name="isVisualContainerHeaderHidden" value="false"/>
    <we:property name="isFiltersActionButtonVisible" value="true"/>
    <we:property name="initialStateBookmark" value="&quot;H4sIAAAAAAAAA+2W32/aMBDH/5XKz2giJBDgjTImTV1bVLa+TGi62OfUlbEjx2EwxP++s0PHiqZ1D/tRbXuLvz7ffX33keIdE6quNGyvYIVszF4boTgI684S1mGmFc+vry8uJzcXH64mlzOSbeWVNTUb75gHV6K/VXUDOqQg8f2yw0DrOZRhJUHX2GEVutoa0OoTtsG05V2D+w7DTaWtg5By4cFjSLumcFpT7eRFShWBe7XGBXLfqlwmxTDJOeZJBnI0KrjsUljdBkRn3wwJqWP5qTUelKEyQesDzziA7Od5ykWW5YM8D3qtTKkPho9n326r0BWPG1/YTehHcU+FQ6b9ni6UQnc07EE67A2F7PaSPCl64bRU2h8KFtvZpnLUK+pgm21KNy+to+ZrFnvisG5bsGNTq5tV/Jo90he2cRxvUMYt45XfUiapDBiuQouDm7mz1Py4M7WN8W4b5Tv7ceqQigo27u47X3xMxJpOk3pqYlKWDkvwh+Xslzg8W4DGVn3VmMO0u8/X7zujfH22sFo87XlJyneBWkH1GKYH7qng/VdkH1DZRnx+PhvLFmI+yKQcYA5ZXw76RZKkg/8Q/5BD+pTK/21AdEUmBWAvAwAURSoh3OIZALHAcoXG/wtAVAqnd+D8KRXWCXTn7fxfKvfwm+x1Toz/0dvul78T3yMVAd9I8LFlbIX0bAkftvF1BRznYDDWr9oUCmMcwQJGtKBjZHvH3ijivR3OLegmzCU+clgsQvNShcYnDoSnD4u2orvPyIkfw4YJAAA=&quot;"/>
    <we:property name="bookmark" value="&quot;H4sIAAAAAAAAA+2WTY/TMBCG/0rlc4SSJmnavS2lSEgIVRT2gnqY2OOsV64dOU5pqfrfGTvdLVsh4MDHCrjZ4/G8r2ceKTkwobpWw/4NbJBdsVdGKA7CulHGEmaGoCgAirridV5iDXXJC8jp1LZeWdOxqwPz4Br0N6rrQYdKFPywThhovYQm7CToDhPWouusAa0+4ZBMR971eEwY7lptHYSSKw8eQ9ktpdOeLGTPgiJwr7a4Qu6HKJdZPc0qjlVWgJzNai5TSuuGhOjsqymhdJSfW+NBGZIJsRJ4wQFkWVU5F0VRTaoqxDtlGn0yfL77bt+G5njc+druQj/qOxIOlY5HelAO6Ww6hnw6ngqZjrMqq8fhtlTanwTr/WLXOuoVdXCoNqeXN9bRDDSLPXHYDS04sLnV/SauFo/iK9s7jm9RxiPjld9TJakMGK5Ci4ObpbPU/Hgyt73xbh/Dt/bj3CGJCnaVHpMHH9diS7cpemniumkcNuBP28UvcThagcYh+rI3p2mnT9fve6N8N1pZLb7veU2RbwK1gfYxTPfck+DdF2SfUNlHfH4+G+sBYj4ppJxgBUUpJ2WdZfnkP8Q/5JCWUvm/DYhUFFIAjumTACjqXEJ4xRMAYoXNBo3/F4BoFc5vwflLKqwT6J4P83+h3P1ncpxcGP+jrz2ufye+ZyoCvpHgc8vYBum3JSxs77sWOC7BYNRvhxIKYx7BAkYMoGNk+8BeK+J9GM4N6D7MJf7ksCgT1T4Dy8oBrV0JAAA=&quot;"/>
    <we:property name="datasetId" value="&quot;81356d15-d485-4fe7-bb10-2670bdf1ac4a&quot;"/>
    <we:property name="embedUrl" value="&quot;/reportEmbed?reportId=767ac705-4c33-4574-ba93-3d87e653d951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B5CDD9C-EF80-424D-9BA7-169566F74A0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67ac705-4c33-4574-ba93-3d87e653d951/ee7bf32b820786f56ec3?bookmarkGuid=bdc18670-31c9-4236-806d-962672c6ccf3&amp;bookmarkUsage=1&amp;ctid=adac3762-f31d-49b5-bab5-f767176ff425&amp;fromEntryPoint=export&quot;"/>
    <we:property name="reportName" value="&quot;relatorio_product_pwerbi&quot;"/>
    <we:property name="reportState" value="&quot;CONNECTED&quot;"/>
    <we:property name="embedUrl" value="&quot;/reportEmbed?reportId=767ac705-4c33-4574-ba93-3d87e653d951&amp;config=eyJjbHVzdGVyVXJsIjoiaHR0cHM6Ly9XQUJJLUJSQVpJTC1TT1VUSC1yZWRpcmVjdC5hbmFseXNpcy53aW5kb3dzLm5ldCIsImVtYmVkRmVhdHVyZXMiOnsidXNhZ2VNZXRyaWNzVk5leHQiOnRydWV9fQ%3D%3D&amp;disableSensitivityBanner=true&quot;"/>
    <we:property name="pageName" value="&quot;ee7bf32b820786f56ec3&quot;"/>
    <we:property name="pageDisplayName" value="&quot;Página 2&quot;"/>
    <we:property name="datasetId" value="&quot;81356d15-d485-4fe7-bb10-2670bdf1ac4a&quot;"/>
    <we:property name="backgroundColor" value="&quot;#FFFFFF&quot;"/>
    <we:property name="bookmark" value="&quot;H4sIAAAAAAAAA+1X227bMAz9lUDPwRBbji9969IOG9ANxbL1ZcgDLdGpClXyZDlLVvSH9hv7sUmWe1vSdCiKNej2ZImkSZ5D6nZBuGhqCasPcI5kj7xTXDDg2gwiMiQqCAEyjNKYYkILREZ5kqPT6toKrRqyd0EsmDnaE9G0IL0nJ/wyGxKQ8hjmflaBbHBIajSNViDFdwzGTmVNi5dDgstaagPe5dSCRe924czd3KUQvaIuIjArFjhFZoMUMSsrGpd5PMrytBqnLjln1gSDLrONJt51F36ilQWhXBgvoylDOo44iyJWZe6PBLiXN0LNZZ/wzb+fVrUnx+LSlnrp+SjPXGDv6fLSA8rzlBWM5iOWclZmVVal/u9KSNsHLFeHy9o4rhyDwds+X4BiyElHiMEm4L8g+/O5wTnYfnp4RznRsj3fIJ/q1jD8iFWnUlbYlYtRCeViCE++z/PYaFeWTjOYgsQgfdOqnuWRn57qbxODrizcC2ZOspUUBobfZcRNDEfzetWhPRDmqojx8LeknxWpg+ZEJY2KlNIiS2lRjMox5ynueOk+K2GbwVRL/i+UbxvaUMIx4+MRi/MszyNKeUZL9nAJJ46huTZuB5RrVXyq1Ce6VdasyHpZhjvSSm5YCfsEbVQLnJyCsTvdSvehvZxdnTfO4uzWidI3SUj/6bti1h0eBS/jooKkhFGSJXSURDt/eGwkMnpUm78VaMCw09URLlCup3atX1ddJXQCRoTLRAfjkfD6W9G1M3IH8YG/pnizW/n046+tgAHHAQcLwVUPhewrvXXtb9uDXjIv73/+aDYQ8/BZJdvGLQnkoY83bjgPr+OXzGzfcS8bZN8+YffkBURjWsaMQhJnmJQU4/+H/19+AvzButypi8D9T4Lnuwh03XxDGTlH9872A93apgaGx6Cwi18HFwLDq3dZg+LI+7Hx3yPhyhEKdQKy9TXqXuWkC9NF+wWT6DQyDhAAAA==&quot;"/>
    <we:property name="initialStateBookmark" value="&quot;H4sIAAAAAAAAA+1XyW7bMBD9FYNno7BEW0tvjpOiRVbEbS6FUYzIkcOAoVSKSu0G/qH+Rn+spKhstWMXQdAYaU8ih6NZ3htyyGvCRVVKmB/BJZK35IPiggEvdCcgXaK8cOf4eP9weLr/5Wh4uGfFRWlEoSry9poY0FM0Z6KqQToTVvh50iUg5QlM3SwHWWGXlKirQoEU39Er2yWja1x0Cc5KWWhwJscGDDqzV1bdzq3v4A21HoEZcYVjZMZLEeMsp2GWhL04ifJBhMypVV6hiWylijPduB8VyoBQ1o2T0YghHQScBQHLY/tHH7iTV0JNZRvw3b8f56VDxeDMZMXM4ZFdWMfO0mLhEkqSiKWMJj0WcZbFeZxH7u9cSNM6zOZ7s1JbrCyC3tqQX4FiyEkDiMbK539NhtOpximYdrr3YHFUyPpyhXxc1JrhKebNkjLCzK2PXCjrQzjwXZwnurC0NCudMUj00ne1alHuuel58W2k0dLCnWBiJWtBYaD5Q0TsRHPUO/Mm212hb0gMu78F/aKZ2tSsKKNBGlGaxhFN01424DzCLafukxKm6owLyf8F+tZl6ykcMD7osTCJkySglMc0Y5spHFmEpoW2R59cYvG5Qh8VtTJ6TpZp6W5JKdlhLswzlFEpcHQO2mx1KT2W7WJy02+sxsW9jtIWiQ//+ati0jSPlGdhmkM/g14/7tNeP9j65rESyOBJZf5eoAbNzucHeIVyObTb9eWlm4DOQAt/mWjSeGJ67XXo1hh5kPGuu6Y4tXvxtOOvtYAOxw4HA95UmwoZqmLt3l93Br1mXA5//qhWALO5V8m6slsCua/jlQfO5n38mpFtK+51J9mWjz89eQrBgGYho9APY+xnFMP/zf8vPwH+YF9u1UXg8SfBy10Emmq+g4xcon1nu0FRm6oEhiegsPFfehMC/at3VoLiyNuxdt8DYenwRJ2BrB1HzaucNE4sdyKTuOEH91YnTVhNdL8AITga/TcQAAA=&quot;"/>
    <we:property name="isFiltersActionButtonVisible" value="true"/>
    <we:property name="isVisualContainerHeaderHidden" value="false"/>
    <we:property name="reportEmbeddedTime" value="&quot;2024-08-01T15:58:38.980Z&quot;"/>
    <we:property name="creatorTenantId" value="&quot;adac3762-f31d-49b5-bab5-f767176ff425&quot;"/>
    <we:property name="creatorUserId" value="&quot;10032000E2CE7059&quot;"/>
    <we:property name="creatorSessionId" value="&quot;4aabc3e8-9fbe-4ef2-a9cd-c604bb0f4fe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Times New Roman</vt:lpstr>
      <vt:lpstr>Office Theme</vt:lpstr>
      <vt:lpstr>Apresentação do PowerPoint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Júlia Furtado</cp:lastModifiedBy>
  <cp:revision>3</cp:revision>
  <dcterms:created xsi:type="dcterms:W3CDTF">2018-06-07T21:39:02Z</dcterms:created>
  <dcterms:modified xsi:type="dcterms:W3CDTF">2024-08-01T15:59:41Z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