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791-7C70-481D-9D37-9DD0C134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397B0-9573-476F-A650-B24D261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4D00-A8E7-47F1-AAC1-966AAE47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54DE-35D4-42B4-91EE-F22DB3E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DE63-9C06-4D4A-AF9F-D1E8BFE0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1456-E8AF-40E6-B186-C133D231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1700-FAC6-4FBF-9CCD-D189789E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8ABD-B583-4503-A566-5ECDF82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4E5C-528B-4ABF-B4C4-5C0378CF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1AC3-81A5-47AC-A81E-C00F2474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1B5B5-0527-46A7-A3C5-747ECC1E3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FAE8-12E0-414A-8041-469528E1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6607-5221-4547-A934-6D37CB1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4C3E-EB12-412E-8460-5CF642B9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E7E3-C227-4042-8E2D-36B4E7A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7B40-58EF-4EDC-A93A-A1D7570E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4442-2BCA-4945-9CD5-C7D46288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3235-B90C-434B-8C3E-BA5D1C39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C3FC-5465-45FC-9DA3-2BA28A1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AA3D-4CE8-4E08-900D-398DFC7C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78C3-4AE2-48C7-976E-D9334E6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57EB1-2EA5-44E6-B6BB-98AE0FBB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6A62-2B93-4713-8761-A3C65B9B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9118-4ACF-4DEA-9EF4-40CD03D2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AD7C-107E-48FB-8A5B-B415F3BD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681E-1E50-4199-B7B6-BB8EC224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ACF6-E118-402B-9470-7041DAA9B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34948-2EEB-487D-9E57-54DE0E67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C906-E2CD-4B91-843D-5099D651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6306B-BC9A-45BF-A260-B8492D9D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B5EA-603D-400D-9317-3E47115F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7668-D311-4420-A9D3-0591885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19EF-2645-4607-B54B-695656F4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CF935-2587-4FA3-89C8-9C9731C7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34068-34A6-4DF3-9355-30BE99AC1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17F85-C65B-4615-9D33-5BF838C38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BDFA6-1289-4A9F-AEFA-6781AC19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B7F3C-60B1-4228-A0DB-C6E9A11C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A570B-4C1B-4DED-8A6A-5F09FC44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29DF-48B5-44A6-9A59-6731A36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8CD3C-95D8-4093-83BF-0ADEF75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96680-2EE3-42ED-B320-DB464BD1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84CE2-FFFF-47D9-8DB8-CDD75E48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8796F-57AB-4021-B7A3-4043317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9F469-5832-4ED6-A7EA-64410CA1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749E-F088-4E61-BF96-FA5B14BF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E681-5F25-4936-8AB3-D3F1C6A2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5C44-633C-4E1A-ACB9-41B5D92B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D2AD-D29F-4AC5-888F-CEDDDE5A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4396C-E84E-4E95-AB09-E4E355A3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8669-16C1-41E5-AFB2-9169504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1A65-1F6D-4C4F-80AC-B85B544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B6A-83B0-43D5-8FA4-5C94F0AA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66E93-6022-4F88-B0F7-AE43273F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5BA2-3C69-4D18-884C-CBEFEE18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A85D-32F4-47FC-9C04-F2E04D63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1288E-1763-46C2-99A6-43AB48B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00A4-C441-4480-8660-18BE21B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CF4F2-1FEC-42AE-AAA1-20B8CAD4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C06B2-5EE8-451D-B266-B75A0E4F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86E4-1FAD-4C68-8A9C-74151C45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5B02-1BCE-474B-AB4F-45DC917B7DE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A140-A1AE-481A-A56E-7576AAD16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ECD7-3113-483D-8ED0-5A4A90F9B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BDEA-680B-43AE-B097-C4825739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2BF2-55D4-4CE5-AE0C-A81BE71F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PEDROOOOO SEUDIA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17423-1669-4471-80BE-2CBD9EF3F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PEDROOOOO SEUDIA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PEDROOOOO SEUDIA</dc:title>
  <dc:creator>Logon Aluno</dc:creator>
  <cp:lastModifiedBy>Logon Aluno</cp:lastModifiedBy>
  <cp:revision>1</cp:revision>
  <dcterms:created xsi:type="dcterms:W3CDTF">2024-03-25T13:43:07Z</dcterms:created>
  <dcterms:modified xsi:type="dcterms:W3CDTF">2024-03-25T13:43:15Z</dcterms:modified>
</cp:coreProperties>
</file>