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7" r:id="rId2"/>
    <p:sldId id="259" r:id="rId3"/>
    <p:sldId id="260" r:id="rId4"/>
    <p:sldId id="261" r:id="rId5"/>
    <p:sldId id="262" r:id="rId6"/>
    <p:sldId id="276" r:id="rId7"/>
    <p:sldId id="263" r:id="rId8"/>
    <p:sldId id="264" r:id="rId9"/>
    <p:sldId id="265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E220-90F0-40B1-88DD-32781242F354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D4F088A-EA1A-4A49-844A-6958A4BE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24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E220-90F0-40B1-88DD-32781242F354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4F088A-EA1A-4A49-844A-6958A4BE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008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E220-90F0-40B1-88DD-32781242F354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4F088A-EA1A-4A49-844A-6958A4BE2CE2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880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E220-90F0-40B1-88DD-32781242F354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4F088A-EA1A-4A49-844A-6958A4BE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890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E220-90F0-40B1-88DD-32781242F354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4F088A-EA1A-4A49-844A-6958A4BE2CE2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249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E220-90F0-40B1-88DD-32781242F354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4F088A-EA1A-4A49-844A-6958A4BE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761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E220-90F0-40B1-88DD-32781242F354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088A-EA1A-4A49-844A-6958A4BE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08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E220-90F0-40B1-88DD-32781242F354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088A-EA1A-4A49-844A-6958A4BE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33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E220-90F0-40B1-88DD-32781242F354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088A-EA1A-4A49-844A-6958A4BE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538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E220-90F0-40B1-88DD-32781242F354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4F088A-EA1A-4A49-844A-6958A4BE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31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E220-90F0-40B1-88DD-32781242F354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4F088A-EA1A-4A49-844A-6958A4BE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468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E220-90F0-40B1-88DD-32781242F354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4F088A-EA1A-4A49-844A-6958A4BE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87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E220-90F0-40B1-88DD-32781242F354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088A-EA1A-4A49-844A-6958A4BE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47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E220-90F0-40B1-88DD-32781242F354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088A-EA1A-4A49-844A-6958A4BE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86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E220-90F0-40B1-88DD-32781242F354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088A-EA1A-4A49-844A-6958A4BE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910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E220-90F0-40B1-88DD-32781242F354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4F088A-EA1A-4A49-844A-6958A4BE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6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3E220-90F0-40B1-88DD-32781242F354}" type="datetimeFigureOut">
              <a:rPr lang="pt-BR" smtClean="0"/>
              <a:t>15/06/2023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D4F088A-EA1A-4A49-844A-6958A4BE2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66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1154954" y="519520"/>
            <a:ext cx="9414890" cy="2092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b="1" dirty="0" smtClean="0">
                <a:solidFill>
                  <a:schemeClr val="tx1"/>
                </a:solidFill>
              </a:rPr>
              <a:t/>
            </a:r>
            <a:br>
              <a:rPr lang="pt-PT" b="1" dirty="0" smtClean="0">
                <a:solidFill>
                  <a:schemeClr val="tx1"/>
                </a:solidFill>
              </a:rPr>
            </a:br>
            <a:r>
              <a:rPr lang="pt-PT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POLITÉCNICO PRIVADO GIAVISSAMA &amp; FILHOS LDA</a:t>
            </a:r>
            <a:r>
              <a:rPr lang="pt-PT" b="1" dirty="0" smtClean="0">
                <a:solidFill>
                  <a:schemeClr val="tx1"/>
                </a:solidFill>
              </a:rPr>
              <a:t/>
            </a:r>
            <a:br>
              <a:rPr lang="pt-PT" b="1" dirty="0" smtClean="0">
                <a:solidFill>
                  <a:schemeClr val="tx1"/>
                </a:solidFill>
              </a:rPr>
            </a:br>
            <a:endParaRPr lang="pt-BR" sz="2000" b="1" dirty="0">
              <a:solidFill>
                <a:schemeClr val="tx1"/>
              </a:solidFill>
            </a:endParaRPr>
          </a:p>
        </p:txBody>
      </p:sp>
      <p:pic>
        <p:nvPicPr>
          <p:cNvPr id="10" name="Imagem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595" y="188391"/>
            <a:ext cx="1385607" cy="894080"/>
          </a:xfrm>
          <a:prstGeom prst="rect">
            <a:avLst/>
          </a:prstGeom>
          <a:noFill/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013654" y="3531464"/>
            <a:ext cx="8002282" cy="6343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ESTUDO DE CASO : AREA PEDAGOGICA DA INSTITUIÇÃO ANTÔNIA SUCESSO</a:t>
            </a: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154954" y="2370470"/>
            <a:ext cx="9414890" cy="147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PT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</a:t>
            </a:r>
            <a:r>
              <a:rPr lang="pt-PT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UM </a:t>
            </a:r>
            <a:r>
              <a:rPr lang="pt-PT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DE GESTÃO ESCOLAR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8941" y="6196693"/>
            <a:ext cx="3309870" cy="317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JUCELMO BONGO MANUEL</a:t>
            </a:r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476538" y="6196693"/>
            <a:ext cx="6878605" cy="1011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Orientador: Prof. Engº </a:t>
            </a:r>
            <a:r>
              <a:rPr lang="pt-PT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EUCLIDES YANGO</a:t>
            </a:r>
            <a:r>
              <a:rPr lang="pt-PT" b="1" dirty="0" smtClean="0">
                <a:solidFill>
                  <a:schemeClr val="tx1"/>
                </a:solidFill>
              </a:rPr>
              <a:t/>
            </a:r>
            <a:br>
              <a:rPr lang="pt-PT" b="1" dirty="0" smtClean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2348327" y="2436272"/>
            <a:ext cx="6878605" cy="6343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TEMA:</a:t>
            </a:r>
            <a:r>
              <a:rPr lang="pt-PT" b="1" dirty="0" smtClean="0">
                <a:solidFill>
                  <a:schemeClr val="tx1"/>
                </a:solidFill>
              </a:rPr>
              <a:t/>
            </a:r>
            <a:br>
              <a:rPr lang="pt-PT" b="1" dirty="0" smtClean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2575493" y="1846624"/>
            <a:ext cx="6878605" cy="6343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DO </a:t>
            </a:r>
            <a:r>
              <a:rPr lang="pt-PT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TCC</a:t>
            </a:r>
            <a:r>
              <a:rPr lang="pt-PT" b="1" dirty="0" smtClean="0">
                <a:solidFill>
                  <a:schemeClr val="tx1"/>
                </a:solidFill>
              </a:rPr>
              <a:t/>
            </a:r>
            <a:br>
              <a:rPr lang="pt-PT" b="1" dirty="0" smtClean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45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DIAGRAMA DE CASO DE USO</a:t>
            </a:r>
            <a:endParaRPr lang="pt-PT" sz="32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620" y="2133600"/>
            <a:ext cx="7762586" cy="3778250"/>
          </a:xfrm>
        </p:spPr>
      </p:pic>
    </p:spTree>
    <p:extLst>
      <p:ext uri="{BB962C8B-B14F-4D97-AF65-F5344CB8AC3E}">
        <p14:creationId xmlns:p14="http://schemas.microsoft.com/office/powerpoint/2010/main" val="362874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DIAGRAMA DE </a:t>
            </a:r>
            <a:r>
              <a:rPr lang="pt-PT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CLASSE</a:t>
            </a: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524" y="2133600"/>
            <a:ext cx="7824778" cy="3778250"/>
          </a:xfrm>
        </p:spPr>
      </p:pic>
    </p:spTree>
    <p:extLst>
      <p:ext uri="{BB962C8B-B14F-4D97-AF65-F5344CB8AC3E}">
        <p14:creationId xmlns:p14="http://schemas.microsoft.com/office/powerpoint/2010/main" val="2910135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CONSIDERAÇÕES FINAIS</a:t>
            </a: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197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 OBRIGADO!</a:t>
            </a:r>
            <a:endParaRPr lang="pt-PT" sz="6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9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6666" y="308288"/>
            <a:ext cx="8596668" cy="1320800"/>
          </a:xfrm>
        </p:spPr>
        <p:txBody>
          <a:bodyPr/>
          <a:lstStyle/>
          <a:p>
            <a:pPr algn="ctr"/>
            <a:r>
              <a:rPr lang="pt-P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879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133899" y="1283595"/>
            <a:ext cx="8915400" cy="3777622"/>
          </a:xfrm>
        </p:spPr>
        <p:txBody>
          <a:bodyPr/>
          <a:lstStyle/>
          <a:p>
            <a:r>
              <a:rPr lang="pt-PT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</a:p>
          <a:p>
            <a:r>
              <a:rPr lang="x-none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HIPÓTESES</a:t>
            </a:r>
            <a:endParaRPr lang="pt-PT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OBJECTIVO GERAL</a:t>
            </a:r>
            <a:endParaRPr lang="pt-PT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OBJECTIVOS ESPECIFICOS</a:t>
            </a:r>
            <a:endParaRPr lang="pt-PT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</a:p>
          <a:p>
            <a:r>
              <a:rPr lang="pt-PT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DELIMITAÇÃO </a:t>
            </a:r>
            <a:r>
              <a:rPr lang="pt-P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PESQUISA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3951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x-non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CAPITULO I</a:t>
            </a:r>
            <a:br>
              <a:rPr lang="x-non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x-non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TEÓRICA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 smtClean="0"/>
          </a:p>
          <a:p>
            <a:r>
              <a:rPr lang="pt-PT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GESTÃO</a:t>
            </a:r>
          </a:p>
          <a:p>
            <a:r>
              <a:rPr lang="pt-PT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  <a:p>
            <a:r>
              <a:rPr lang="pt-PT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</a:p>
          <a:p>
            <a:r>
              <a:rPr lang="pt-PT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NAVEGADOR</a:t>
            </a:r>
          </a:p>
          <a:p>
            <a:r>
              <a:rPr lang="pt-PT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pt-PT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PT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09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WEBSITES</a:t>
            </a:r>
            <a:endParaRPr lang="pt-BR" sz="3200" b="1" dirty="0">
              <a:latin typeface="Arial Black" panose="020B0A040201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92195" y="1693891"/>
            <a:ext cx="9507880" cy="1554843"/>
          </a:xfrm>
        </p:spPr>
        <p:txBody>
          <a:bodyPr>
            <a:normAutofit fontScale="92500" lnSpcReduction="20000"/>
          </a:bodyPr>
          <a:lstStyle/>
          <a:p>
            <a:endParaRPr lang="pt-B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x-none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Ser:	</a:t>
            </a:r>
            <a:r>
              <a:rPr lang="x-non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Dinâmico</a:t>
            </a:r>
            <a:endParaRPr lang="pt-PT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Estático</a:t>
            </a:r>
            <a:endParaRPr lang="x-none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272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pt-PT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LINGUAGENS USADAS</a:t>
            </a:r>
            <a:endParaRPr lang="pt-PT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pt-PT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pt-PT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PT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5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pPr algn="ctr"/>
            <a:r>
              <a:rPr lang="pt-PT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</a:t>
            </a:r>
            <a:r>
              <a:rPr lang="pt-BR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BR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PT" dirty="0">
              <a:solidFill>
                <a:schemeClr val="accent1"/>
              </a:solidFill>
            </a:endParaRPr>
          </a:p>
        </p:txBody>
      </p:sp>
      <p:sp>
        <p:nvSpPr>
          <p:cNvPr id="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pt-PT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BANCO DE DADOS</a:t>
            </a:r>
          </a:p>
          <a:p>
            <a:pPr lvl="6">
              <a:buFont typeface="Wingdings" panose="05000000000000000000" pitchFamily="2" charset="2"/>
              <a:buChar char="ü"/>
            </a:pPr>
            <a:r>
              <a:rPr lang="en-US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 (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</a:t>
            </a:r>
            <a:r>
              <a:rPr lang="en-US" sz="2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Defition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Language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>
              <a:buFont typeface="Wingdings" panose="05000000000000000000" pitchFamily="2" charset="2"/>
              <a:buChar char="ü"/>
            </a:pP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DML (Data Manipulation Language)</a:t>
            </a:r>
          </a:p>
          <a:p>
            <a:pPr lvl="6">
              <a:buFont typeface="Wingdings" panose="05000000000000000000" pitchFamily="2" charset="2"/>
              <a:buChar char="ü"/>
            </a:pPr>
            <a:r>
              <a:rPr lang="pt-BR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DQL </a:t>
            </a:r>
            <a:r>
              <a:rPr lang="pt-BR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 </a:t>
            </a:r>
            <a:r>
              <a:rPr lang="pt-BR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pt-BR" sz="2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2533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x-none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PESQUISA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PT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x-none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</a:t>
            </a:r>
            <a:r>
              <a:rPr lang="pt-PT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x-none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PT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x-none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tiva</a:t>
            </a:r>
            <a:endParaRPr lang="x-none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DE PESQUISA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x-none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x-none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esquisa </a:t>
            </a:r>
            <a:r>
              <a:rPr lang="pt-B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bibliográfica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PT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x-none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ocumental</a:t>
            </a:r>
            <a:r>
              <a:rPr lang="x-none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x-none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TÉCNICAS OU INSTRUMENTO DE COLECTA DE DADOS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P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x-none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uestionario </a:t>
            </a:r>
            <a:r>
              <a:rPr lang="x-none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 houve perguntas e respostas.</a:t>
            </a:r>
          </a:p>
          <a:p>
            <a:endParaRPr lang="pt-PT" b="1" dirty="0">
              <a:solidFill>
                <a:schemeClr val="accent1"/>
              </a:solidFill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x-none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CAPITULO II</a:t>
            </a:r>
            <a:br>
              <a:rPr lang="x-none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x-none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PESQUISA</a:t>
            </a:r>
            <a:endParaRPr lang="pt-PT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721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481071" y="624110"/>
            <a:ext cx="10148552" cy="1280890"/>
          </a:xfrm>
        </p:spPr>
        <p:txBody>
          <a:bodyPr>
            <a:noAutofit/>
          </a:bodyPr>
          <a:lstStyle/>
          <a:p>
            <a:pPr algn="ctr"/>
            <a:r>
              <a:rPr lang="x-none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CAPITULO  III</a:t>
            </a:r>
            <a:br>
              <a:rPr lang="x-none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x-none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E ANALISE DOS RESULTADOS</a:t>
            </a:r>
            <a:endParaRPr lang="pt-PT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LEVANTAMENTO DE REQUISITOS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 FUNCIONAIS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 NÃO FUNCIONAIS</a:t>
            </a:r>
          </a:p>
          <a:p>
            <a:endParaRPr lang="pt-P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64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1441</TotalTime>
  <Words>148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Century Gothic</vt:lpstr>
      <vt:lpstr>Tahoma</vt:lpstr>
      <vt:lpstr>Times New Roman</vt:lpstr>
      <vt:lpstr>Wingdings</vt:lpstr>
      <vt:lpstr>Wingdings 3</vt:lpstr>
      <vt:lpstr>Cacho</vt:lpstr>
      <vt:lpstr>Apresentação do PowerPoint</vt:lpstr>
      <vt:lpstr>INTRODUÇÃO</vt:lpstr>
      <vt:lpstr>Apresentação do PowerPoint</vt:lpstr>
      <vt:lpstr>CAPITULO I FUNDAMENTAÇÃO TEÓRICA</vt:lpstr>
      <vt:lpstr>TIPOS DE WEBSITES</vt:lpstr>
      <vt:lpstr>LINGUAGENS USADAS</vt:lpstr>
      <vt:lpstr>BANCO DE DADOS </vt:lpstr>
      <vt:lpstr>CAPITULO II METODOLOGIA DE PESQUISA</vt:lpstr>
      <vt:lpstr>CAPITULO  III APRESENTAÇÃO E ANALISE DOS RESULTADOS</vt:lpstr>
      <vt:lpstr>DIAGRAMA DE CASO DE USO</vt:lpstr>
      <vt:lpstr>DIAGRAMA DE CLASSE</vt:lpstr>
      <vt:lpstr>CONSIDERAÇÕES FINAIS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 PAP GRUPO Nº 1</dc:title>
  <dc:creator>BOF</dc:creator>
  <cp:lastModifiedBy>Utilizador do Windows</cp:lastModifiedBy>
  <cp:revision>133</cp:revision>
  <dcterms:created xsi:type="dcterms:W3CDTF">2022-04-04T11:03:22Z</dcterms:created>
  <dcterms:modified xsi:type="dcterms:W3CDTF">2023-06-15T09:13:30Z</dcterms:modified>
</cp:coreProperties>
</file>