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9" r:id="rId5"/>
    <p:sldId id="26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1" roundtripDataSignature="AMtx7mhx4U68hMzK/QQP2CIui0A6QMQWJ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ola Vallej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36E5A-51A0-6290-0AB4-B56199C27D1B}" v="438" dt="2023-01-25T02:12:19.133"/>
    <p1510:client id="{7EA7EDD0-DF67-4374-8AB8-5433D1DE31E6}" v="2" dt="2022-07-18T20:53:34.627"/>
    <p1510:client id="{D300C8CD-9F58-159C-93EC-E56E4E7C86E1}" v="2" dt="2023-01-26T16:22:43.170"/>
    <p1510:client id="{FB8573A1-0895-DB5B-F4A6-DA8648A687E2}" v="14" dt="2023-07-26T00:59:32.260"/>
  </p1510:revLst>
</p1510:revInfo>
</file>

<file path=ppt/tableStyles.xml><?xml version="1.0" encoding="utf-8"?>
<a:tblStyleLst xmlns:a="http://schemas.openxmlformats.org/drawingml/2006/main" def="{01DAD25C-5CE1-4AC2-B4C4-4848092A4F8B}">
  <a:tblStyle styleId="{01DAD25C-5CE1-4AC2-B4C4-4848092A4F8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59F0DF-FF09-47DC-86FE-8B677131A14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353168-849A-4E43-8BEC-CF5997E0547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9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41" Type="http://customschemas.google.com/relationships/presentationmetadata" Target="metadata"/><Relationship Id="rId146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4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44" Type="http://schemas.openxmlformats.org/officeDocument/2006/relationships/viewProps" Target="viewProps.xml"/><Relationship Id="rId5" Type="http://schemas.openxmlformats.org/officeDocument/2006/relationships/slide" Target="slides/slide1.xml"/><Relationship Id="rId14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4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https://cs.uns.edu.ar/~ags/publications/talks/SaaP%20vs.%20SaaS.pdf</a:t>
            </a:r>
            <a:endParaRPr lang="es-ES" dirty="0"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83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3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3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3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4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4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44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264641" y="192633"/>
            <a:ext cx="10490611" cy="98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-CO" dirty="0" err="1"/>
              <a:t>Product</a:t>
            </a:r>
            <a:r>
              <a:rPr lang="es-CO" dirty="0"/>
              <a:t> </a:t>
            </a:r>
            <a:r>
              <a:rPr lang="es-CO" dirty="0" err="1"/>
              <a:t>Vision</a:t>
            </a:r>
            <a:endParaRPr dirty="0" err="1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264641" y="15886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>
              <a:buNone/>
            </a:pPr>
            <a:r>
              <a:rPr lang="es-CO" dirty="0" err="1"/>
              <a:t>Is</a:t>
            </a:r>
            <a:r>
              <a:rPr lang="es-CO" dirty="0"/>
              <a:t> a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service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/>
              <a:t>for</a:t>
            </a:r>
            <a:r>
              <a:rPr lang="es-CO" dirty="0"/>
              <a:t> 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goods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warehouses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n-US" dirty="0"/>
              <a:t>who has to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70C0"/>
                </a:solidFill>
              </a:rPr>
              <a:t> keep track of their whole inventory so they </a:t>
            </a:r>
            <a:r>
              <a:rPr lang="en-US" dirty="0" err="1">
                <a:solidFill>
                  <a:srgbClr val="0070C0"/>
                </a:solidFill>
              </a:rPr>
              <a:t>dont</a:t>
            </a:r>
            <a:r>
              <a:rPr lang="en-US" dirty="0">
                <a:solidFill>
                  <a:srgbClr val="0070C0"/>
                </a:solidFill>
              </a:rPr>
              <a:t> lose money or products, </a:t>
            </a:r>
            <a:r>
              <a:rPr lang="es-CO" dirty="0" err="1">
                <a:solidFill>
                  <a:schemeClr val="tx1"/>
                </a:solidFill>
              </a:rPr>
              <a:t>i</a:t>
            </a:r>
            <a:r>
              <a:rPr lang="es-CO" dirty="0" err="1"/>
              <a:t>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called</a:t>
            </a:r>
            <a:r>
              <a:rPr lang="es-CO" dirty="0"/>
              <a:t> </a:t>
            </a:r>
            <a:r>
              <a:rPr lang="es-CO" dirty="0" err="1">
                <a:solidFill>
                  <a:srgbClr val="0070C0"/>
                </a:solidFill>
              </a:rPr>
              <a:t>Bloodhound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n-US" dirty="0"/>
              <a:t>and is a </a:t>
            </a:r>
            <a:r>
              <a:rPr lang="en-US" dirty="0">
                <a:solidFill>
                  <a:srgbClr val="0070C0"/>
                </a:solidFill>
              </a:rPr>
              <a:t>web and mobile application </a:t>
            </a:r>
            <a:r>
              <a:rPr lang="es-CO" dirty="0" err="1"/>
              <a:t>that</a:t>
            </a:r>
            <a:r>
              <a:rPr lang="es-CO" dirty="0"/>
              <a:t> </a:t>
            </a:r>
            <a:r>
              <a:rPr lang="es-CO" dirty="0">
                <a:solidFill>
                  <a:srgbClr val="0070C0"/>
                </a:solidFill>
              </a:rPr>
              <a:t> Will </a:t>
            </a:r>
            <a:r>
              <a:rPr lang="es-CO" dirty="0" err="1">
                <a:solidFill>
                  <a:srgbClr val="0070C0"/>
                </a:solidFill>
              </a:rPr>
              <a:t>help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the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warehouses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to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keep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track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of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their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inventory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u</a:t>
            </a:r>
            <a:r>
              <a:rPr lang="es-CO" dirty="0" err="1"/>
              <a:t>nlike</a:t>
            </a:r>
            <a:r>
              <a:rPr lang="es-CO" dirty="0"/>
              <a:t> </a:t>
            </a:r>
            <a:r>
              <a:rPr lang="es-CO" dirty="0" err="1">
                <a:solidFill>
                  <a:srgbClr val="0070C0"/>
                </a:solidFill>
              </a:rPr>
              <a:t>having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someone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to</a:t>
            </a:r>
            <a:r>
              <a:rPr lang="es-CO" dirty="0">
                <a:solidFill>
                  <a:srgbClr val="0070C0"/>
                </a:solidFill>
              </a:rPr>
              <a:t> look after </a:t>
            </a:r>
            <a:r>
              <a:rPr lang="es-CO" dirty="0" err="1">
                <a:solidFill>
                  <a:srgbClr val="0070C0"/>
                </a:solidFill>
              </a:rPr>
              <a:t>every</a:t>
            </a:r>
            <a:r>
              <a:rPr lang="es-CO" dirty="0">
                <a:solidFill>
                  <a:srgbClr val="0070C0"/>
                </a:solidFill>
              </a:rPr>
              <a:t> box </a:t>
            </a:r>
            <a:r>
              <a:rPr lang="en-US" dirty="0"/>
              <a:t>our </a:t>
            </a:r>
            <a:r>
              <a:rPr lang="en-US" dirty="0">
                <a:solidFill>
                  <a:srgbClr val="0070C0"/>
                </a:solidFill>
              </a:rPr>
              <a:t>service]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[saves time and money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s-CO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s-CO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19F1653-FCB1-36C6-4AA3-B35B1BF7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562508"/>
            <a:ext cx="12029440" cy="37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08303"/>
      </p:ext>
    </p:extLst>
  </p:cSld>
  <p:clrMapOvr>
    <a:masterClrMapping/>
  </p:clrMapOvr>
</p:sld>
</file>

<file path=ppt/theme/theme1.xml><?xml version="1.0" encoding="utf-8"?>
<a:theme xmlns:a="http://schemas.openxmlformats.org/drawingml/2006/main" name="EAFIT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cc545f-0119-4587-9246-f4ee99f75de8" xsi:nil="true"/>
    <lcf76f155ced4ddcb4097134ff3c332f xmlns="bedae199-5ea8-4b5b-9d83-1ad6dafdf09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1C20D3AAAD0540BF8FDA248A016134" ma:contentTypeVersion="18" ma:contentTypeDescription="Crear nuevo documento." ma:contentTypeScope="" ma:versionID="ad7e0d56806140fcd4b16c8f0ec3bc51">
  <xsd:schema xmlns:xsd="http://www.w3.org/2001/XMLSchema" xmlns:xs="http://www.w3.org/2001/XMLSchema" xmlns:p="http://schemas.microsoft.com/office/2006/metadata/properties" xmlns:ns2="bedae199-5ea8-4b5b-9d83-1ad6dafdf099" xmlns:ns3="f1cc545f-0119-4587-9246-f4ee99f75de8" targetNamespace="http://schemas.microsoft.com/office/2006/metadata/properties" ma:root="true" ma:fieldsID="31d388cbe318584a4b01eda6b28ca5c0" ns2:_="" ns3:_="">
    <xsd:import namespace="bedae199-5ea8-4b5b-9d83-1ad6dafdf099"/>
    <xsd:import namespace="f1cc545f-0119-4587-9246-f4ee99f75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ae199-5ea8-4b5b-9d83-1ad6dafdf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0aef40d5-b715-412d-bec7-270c581220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c545f-0119-4587-9246-f4ee99f75de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db45ffb-4461-46a5-9853-64b070f5d3fc}" ma:internalName="TaxCatchAll" ma:showField="CatchAllData" ma:web="f1cc545f-0119-4587-9246-f4ee99f75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8CB33-91A0-4A8C-BC89-885932B4E123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f1cc545f-0119-4587-9246-f4ee99f75de8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bedae199-5ea8-4b5b-9d83-1ad6dafdf09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6BC17B-E618-48C2-A26D-A85884BE4E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158D2D-4595-4E60-BF41-D55173178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ae199-5ea8-4b5b-9d83-1ad6dafdf099"/>
    <ds:schemaRef ds:uri="f1cc545f-0119-4587-9246-f4ee99f75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88</Words>
  <Application>Microsoft Office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Arial</vt:lpstr>
      <vt:lpstr>EAFIT</vt:lpstr>
      <vt:lpstr>Product Vision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REQUISITOS</dc:title>
  <dc:creator>Luisa Restrepo</dc:creator>
  <cp:lastModifiedBy>David Londoño Sanchez</cp:lastModifiedBy>
  <cp:revision>177</cp:revision>
  <dcterms:created xsi:type="dcterms:W3CDTF">2017-02-19T02:04:47Z</dcterms:created>
  <dcterms:modified xsi:type="dcterms:W3CDTF">2023-07-30T00:51:09Z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0x010100CD1C20D3AAAD0540BF8FDA248A016134</vt:lpwstr>
  </property>
  <property fmtid="{D5CDD505-2E9C-101B-9397-08002B2CF9AE}" pid="3" name="MediaServiceImageTags">
    <vt:lpwstr/>
  </property>
</Properties>
</file>