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3" r:id="rId20"/>
    <p:sldId id="284" r:id="rId21"/>
    <p:sldId id="285" r:id="rId22"/>
    <p:sldId id="266" r:id="rId23"/>
    <p:sldId id="26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74"/>
  </p:normalViewPr>
  <p:slideViewPr>
    <p:cSldViewPr snapToGrid="0" snapToObjects="1">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835677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423253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12/02/2025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12/02/2025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chemeClr val="bg1"/>
                </a:solidFill>
                <a:latin typeface="+mn-lt"/>
              </a:rPr>
            </a:br>
            <a:endParaRPr lang="es-CO" sz="4000" dirty="0"/>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3" name="Content Placeholder 2">
            <a:extLst>
              <a:ext uri="{FF2B5EF4-FFF2-40B4-BE49-F238E27FC236}">
                <a16:creationId xmlns:a16="http://schemas.microsoft.com/office/drawing/2014/main" id="{EA3E6C81-137B-43AF-7EB4-9A8FCA45D320}"/>
              </a:ext>
            </a:extLst>
          </p:cNvPr>
          <p:cNvSpPr>
            <a:spLocks noGrp="1"/>
          </p:cNvSpPr>
          <p:nvPr>
            <p:ph idx="1"/>
          </p:nvPr>
        </p:nvSpPr>
        <p:spPr/>
        <p:txBody>
          <a:bodyPr/>
          <a:lstStyle/>
          <a:p>
            <a:endParaRPr lang="es-CO"/>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831850" y="3429001"/>
            <a:ext cx="10515600" cy="1217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100" dirty="0"/>
              <a:t>Developer knows What CAN be done</a:t>
            </a:r>
          </a:p>
          <a:p>
            <a:r>
              <a:rPr lang="en-US" sz="3100" dirty="0"/>
              <a:t>Architect Know What Should be done</a:t>
            </a:r>
          </a:p>
        </p:txBody>
      </p:sp>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Please review Design Patterns; we covered this topic in earlier sessions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60947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60404F-FA8E-16FF-76D3-8ED671B301B5}"/>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1A4B7F5-7EFB-C782-BBBB-D3139AB469CE}"/>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77EAFCDE-F684-C324-9C13-E73045876816}"/>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169356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p:txBody>
          <a:bodyPr>
            <a:normAutofit/>
          </a:bodyPr>
          <a:lstStyle/>
          <a:p>
            <a:r>
              <a:rPr lang="en-US" dirty="0"/>
              <a:t>The software architecture of a system is the set of structures needed to reason about the system, which comprise software elements, relations among them, an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831850" y="4910500"/>
            <a:ext cx="10515600" cy="1217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100" dirty="0"/>
              <a:t>Software architecture is about arranging components of system to best fit the desired quality attributes of system.</a:t>
            </a:r>
          </a:p>
        </p:txBody>
      </p:sp>
    </p:spTree>
    <p:extLst>
      <p:ext uri="{BB962C8B-B14F-4D97-AF65-F5344CB8AC3E}">
        <p14:creationId xmlns:p14="http://schemas.microsoft.com/office/powerpoint/2010/main" val="349009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403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61B7EC-038C-7D0B-B98E-E7390BF3DF12}"/>
              </a:ext>
            </a:extLst>
          </p:cNvPr>
          <p:cNvSpPr>
            <a:spLocks noGrp="1"/>
          </p:cNvSpPr>
          <p:nvPr>
            <p:ph type="title"/>
          </p:nvPr>
        </p:nvSpPr>
        <p:spPr/>
        <p:txBody>
          <a:bodyPr>
            <a:normAutofit/>
          </a:bodyPr>
          <a:lstStyle/>
          <a:p>
            <a:endParaRPr lang="en-US"/>
          </a:p>
        </p:txBody>
      </p:sp>
      <p:sp>
        <p:nvSpPr>
          <p:cNvPr id="5" name="Text Placeholder 4">
            <a:extLst>
              <a:ext uri="{FF2B5EF4-FFF2-40B4-BE49-F238E27FC236}">
                <a16:creationId xmlns:a16="http://schemas.microsoft.com/office/drawing/2014/main" id="{F8BA04EE-483B-B10A-D7AA-33DC3EB553B0}"/>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7138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84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4">
            <a:extLst>
              <a:ext uri="{FF2B5EF4-FFF2-40B4-BE49-F238E27FC236}">
                <a16:creationId xmlns:a16="http://schemas.microsoft.com/office/drawing/2014/main" id="{8A6F171E-BC95-C51F-D08D-22B4F235EB2B}"/>
              </a:ext>
            </a:extLst>
          </p:cNvPr>
          <p:cNvSpPr txBox="1">
            <a:spLocks/>
          </p:cNvSpPr>
          <p:nvPr/>
        </p:nvSpPr>
        <p:spPr>
          <a:xfrm>
            <a:off x="6749736" y="3429000"/>
            <a:ext cx="5157355" cy="5312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abilities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customXml/itemProps3.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2409</TotalTime>
  <Words>1554</Words>
  <Application>Microsoft Office PowerPoint</Application>
  <PresentationFormat>Widescreen</PresentationFormat>
  <Paragraphs>221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Software Architect</vt:lpstr>
      <vt:lpstr>Agile Architecture</vt:lpstr>
      <vt:lpstr>Agile Architecture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41</cp:revision>
  <dcterms:created xsi:type="dcterms:W3CDTF">2021-03-30T15:32:15Z</dcterms:created>
  <dcterms:modified xsi:type="dcterms:W3CDTF">2025-02-13T00:58:12Z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