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7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7" autoAdjust="0"/>
    <p:restoredTop sz="91182" autoAdjust="0"/>
  </p:normalViewPr>
  <p:slideViewPr>
    <p:cSldViewPr snapToGrid="0">
      <p:cViewPr varScale="1">
        <p:scale>
          <a:sx n="76" d="100"/>
          <a:sy n="76" d="100"/>
        </p:scale>
        <p:origin x="7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244BD-8321-4C5C-9064-C142D09F32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>
            <a:normAutofit/>
          </a:bodyPr>
          <a:lstStyle>
            <a:lvl1pPr algn="ctr">
              <a:defRPr sz="7200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1C6450-9C80-4B24-AAEB-804B598AD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4B356-1DC9-4D9F-BCAB-0C2EB2C67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7D0B1-6E52-41A5-BA83-0B38210C0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7B113-7251-41B8-8528-7C63FC4A2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ABEF22-B3E1-E06A-6CA2-43E9401AF6C0}"/>
              </a:ext>
            </a:extLst>
          </p:cNvPr>
          <p:cNvPicPr preferRelativeResize="0">
            <a:picLocks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71800" y="2971800"/>
            <a:ext cx="6858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2164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E7A73-394F-4EAD-89C4-7C07422B3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65AA66-13F7-4F3F-BF19-B4D255BAB8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49E55-2795-4D87-A2DE-0CBA94061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E71CF-2705-47FD-9EF8-5EB3D5D80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96744-A71B-487C-AD39-93F505C25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28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B98651-F190-4560-884D-65645FC397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4351BC-FE55-45E8-9D05-353AA4D7B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B029E-92F8-42AE-905C-B4B23635E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13D15-36E9-495A-87B7-E64E0E7A0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FBB59-CCA3-4ECF-90EF-F91F9F297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729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E40BF-882F-4B41-A1D0-DC79388BE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74472"/>
          </a:xfrm>
        </p:spPr>
        <p:txBody>
          <a:bodyPr>
            <a:normAutofit/>
          </a:bodyPr>
          <a:lstStyle>
            <a:lvl1pPr>
              <a:defRPr sz="4800" b="1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49C5C-8C40-49AA-85E7-C669118EF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523"/>
            <a:ext cx="10515600" cy="4938495"/>
          </a:xfrm>
        </p:spPr>
        <p:txBody>
          <a:bodyPr/>
          <a:lstStyle>
            <a:lvl1pPr marL="228600" indent="-2286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lvl1pPr>
            <a:lvl2pPr marL="685800" indent="-228600">
              <a:buClr>
                <a:schemeClr val="accent2"/>
              </a:buClr>
              <a:buFont typeface="Arial" panose="020B0604020202020204" pitchFamily="34" charset="0"/>
              <a:buChar char="•"/>
              <a:defRPr/>
            </a:lvl2pPr>
            <a:lvl3pPr marL="1143000" indent="-228600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/>
            </a:lvl4pPr>
            <a:lvl5pPr marL="2057400" indent="-22860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E8BA3-9AA6-4B31-8A76-158C8665E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19CDE-05ED-4C3E-8F69-53B58A0B9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B73FA-3A19-4052-B53A-3AA3FBB5C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0EDD76-EB9D-41CA-D909-D744B0F1F531}"/>
              </a:ext>
            </a:extLst>
          </p:cNvPr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246123" y="3246119"/>
            <a:ext cx="685800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70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F8443-AD39-4B01-9BCE-CF9D21C3C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CD5D8-38CB-432D-B972-87CC64BB4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D0599-C214-419A-8A34-C05DBEA0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8DA30-0A59-4E9E-9584-EEBD4F4B0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4565A-38BA-4532-AF25-27F0A7ECB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51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4A0EB-50C2-4DE3-A9C6-30B91B491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30668-0D60-4FB2-8861-8ED58F5C6F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C8C9A1-CF4B-4FAB-8C47-9776FE8E2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6C6EFE-1FD8-4947-A3ED-B1B2692A2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0725A6-BFB9-46E2-94F4-E18EE716A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7FFD0C-836F-40AF-87D7-B70663F28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42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B16F9-ED27-470F-BB60-FCB7B4300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8860D-1A7D-4F80-A25F-92216BCD9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9F39F1-5594-40A9-AB9E-EAB99DCDA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2C4018-E341-49ED-A4A0-8607C70DE2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04406A-32AE-4B73-A037-995BCC07F9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2D48AE-2E2E-4736-B55A-90C61BECD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D7C44D-1218-45A0-A426-2B944079A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1CA866-931C-4A32-AA06-638443A8D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75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75381-27E3-4595-A386-E24194B9C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F4C5A-B960-4A00-9AB7-470286006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D2AA24-A8A8-4016-9E68-57A3E4522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490D1E-9E53-4009-9CE6-1E1FDB257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496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44BDEA-62CD-4DDE-90B3-FFCC29990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1C6650-D8B9-4010-9BE2-CA58683A2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B7CEB4-1B81-4F27-B2A1-46FD2E3E6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477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0D38-D030-4E2F-A318-24A376436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9621-54F5-4418-BD78-56EBF0E53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BA6A49-D4DA-4F4E-9E4B-E480F7F5C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FA75F-F147-464F-B0EE-79F5ADB28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6AD03E-102D-4CE7-A51C-A3B2FD0C0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AF012-E62A-4982-80FC-90EC8B489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109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DC5F7-E05B-4906-9A8E-98E74D404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D2B9F6-3EF5-4A3D-8D8F-6FDF0B67C4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FE1A6-9C04-49B0-A6B4-13D7193C2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34F74D-07CB-4005-BB52-C82DF3AAA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E7272B-7143-4C34-988F-E3639CF58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68B9C9-D6C7-4052-8022-791524F1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71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19DD99-76B2-44B7-B008-EC65F1134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A4A8C-CF28-480C-BB1B-529594EFE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D31AF-94D4-493F-8C93-EA511B8B04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0909A-0DFE-43BA-B693-0183CFC4A986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A2940-230F-4F3F-8540-98C9EDE85B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B814D-F3CB-4C82-BEA0-D3139F3B03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28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90;p13">
            <a:extLst>
              <a:ext uri="{FF2B5EF4-FFF2-40B4-BE49-F238E27FC236}">
                <a16:creationId xmlns:a16="http://schemas.microsoft.com/office/drawing/2014/main" id="{74E15F3A-15EE-4A98-8A29-FABDB4A7B6C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326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C6C22F-5736-4BCF-855F-5404F6D60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913" y="1284137"/>
            <a:ext cx="4937632" cy="2638552"/>
          </a:xfrm>
        </p:spPr>
        <p:txBody>
          <a:bodyPr>
            <a:normAutofit/>
          </a:bodyPr>
          <a:lstStyle/>
          <a:p>
            <a:pPr algn="l"/>
            <a:r>
              <a:rPr lang="es-CO" b="1" dirty="0">
                <a:solidFill>
                  <a:schemeClr val="bg1"/>
                </a:solidFill>
                <a:latin typeface="+mn-lt"/>
              </a:rPr>
              <a:t>Software </a:t>
            </a:r>
            <a:r>
              <a:rPr lang="es-CO" b="1" dirty="0" err="1">
                <a:solidFill>
                  <a:schemeClr val="bg1"/>
                </a:solidFill>
                <a:latin typeface="+mn-lt"/>
              </a:rPr>
              <a:t>Architecture</a:t>
            </a:r>
            <a:endParaRPr lang="es-CO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BA65776B-4795-4912-BD20-FD9FE84C7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1183" y="1284137"/>
            <a:ext cx="3961905" cy="3771428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CF8839EC-7935-49A2-B621-6581B375E8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9995" y="5278277"/>
            <a:ext cx="1234606" cy="13316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060535-EAED-7BF1-2795-F521CF8C7F20}"/>
              </a:ext>
            </a:extLst>
          </p:cNvPr>
          <p:cNvSpPr txBox="1"/>
          <p:nvPr/>
        </p:nvSpPr>
        <p:spPr>
          <a:xfrm>
            <a:off x="467399" y="3732126"/>
            <a:ext cx="407341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CO" sz="4000" b="1" dirty="0" err="1">
                <a:solidFill>
                  <a:schemeClr val="bg1"/>
                </a:solidFill>
                <a:latin typeface="+mn-lt"/>
              </a:rPr>
              <a:t>Micromaster</a:t>
            </a:r>
            <a:br>
              <a:rPr lang="es-CO" sz="4000" b="1" dirty="0">
                <a:solidFill>
                  <a:schemeClr val="bg1"/>
                </a:solidFill>
                <a:latin typeface="+mn-lt"/>
              </a:rPr>
            </a:br>
            <a:endParaRPr lang="es-CO" sz="4000" dirty="0"/>
          </a:p>
        </p:txBody>
      </p:sp>
    </p:spTree>
    <p:extLst>
      <p:ext uri="{BB962C8B-B14F-4D97-AF65-F5344CB8AC3E}">
        <p14:creationId xmlns:p14="http://schemas.microsoft.com/office/powerpoint/2010/main" val="4022585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5CE4E4-8AAD-7549-D138-2AF8AE301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AWS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10833921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E037BE1-DB10-FC4D-75C4-345C0518D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71" y="1134338"/>
            <a:ext cx="10515600" cy="67447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Questions?</a:t>
            </a:r>
          </a:p>
        </p:txBody>
      </p:sp>
      <p:pic>
        <p:nvPicPr>
          <p:cNvPr id="7" name="Picture 2" descr="D:\Proyectos\Framework\Supports\Images\icono_ayuda_general.gif">
            <a:extLst>
              <a:ext uri="{FF2B5EF4-FFF2-40B4-BE49-F238E27FC236}">
                <a16:creationId xmlns:a16="http://schemas.microsoft.com/office/drawing/2014/main" id="{70A0CCB1-AA68-AC7B-11FF-DBFC0033C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CFEFC"/>
              </a:clrFrom>
              <a:clrTo>
                <a:srgbClr val="FCFEF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75820" y="1808820"/>
            <a:ext cx="3240360" cy="32403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196339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8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Software Architecture</vt:lpstr>
      <vt:lpstr>AWS Infrastructure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de la Configuración</dc:title>
  <dc:creator>Julio Cesar Robles Uribe</dc:creator>
  <cp:lastModifiedBy>Julio Cesar Robles Uribe</cp:lastModifiedBy>
  <cp:revision>71</cp:revision>
  <dcterms:created xsi:type="dcterms:W3CDTF">2021-11-04T06:40:10Z</dcterms:created>
  <dcterms:modified xsi:type="dcterms:W3CDTF">2023-05-15T04:49:21Z</dcterms:modified>
</cp:coreProperties>
</file>