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Software Architecture</vt:lpstr>
      <vt:lpstr>Identity and Access Management (IAM)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72</cp:revision>
  <dcterms:created xsi:type="dcterms:W3CDTF">2021-11-04T06:40:10Z</dcterms:created>
  <dcterms:modified xsi:type="dcterms:W3CDTF">2023-05-15T04:54:26Z</dcterms:modified>
</cp:coreProperties>
</file>