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105" d="100"/>
          <a:sy n="10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4FDF4-BED7-4108-9ACC-EFF9DC8E9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009898" y="3009899"/>
            <a:ext cx="68580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4C72B-DE6F-431F-A947-9D5783727F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009898" y="3009899"/>
            <a:ext cx="68580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121104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pic>
        <p:nvPicPr>
          <p:cNvPr id="1032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32" y="1897966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3E96DD-3B3D-34DC-34D7-58A38908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27851"/>
              </p:ext>
            </p:extLst>
          </p:nvPr>
        </p:nvGraphicFramePr>
        <p:xfrm>
          <a:off x="1194816" y="1444752"/>
          <a:ext cx="7620000" cy="3666744"/>
        </p:xfrm>
        <a:graphic>
          <a:graphicData uri="http://schemas.openxmlformats.org/drawingml/2006/table">
            <a:tbl>
              <a:tblPr/>
              <a:tblGrid>
                <a:gridCol w="2091765">
                  <a:extLst>
                    <a:ext uri="{9D8B030D-6E8A-4147-A177-3AD203B41FA5}">
                      <a16:colId xmlns:a16="http://schemas.microsoft.com/office/drawing/2014/main" val="1682980570"/>
                    </a:ext>
                  </a:extLst>
                </a:gridCol>
                <a:gridCol w="2141568">
                  <a:extLst>
                    <a:ext uri="{9D8B030D-6E8A-4147-A177-3AD203B41FA5}">
                      <a16:colId xmlns:a16="http://schemas.microsoft.com/office/drawing/2014/main" val="3651848813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534239284"/>
                    </a:ext>
                  </a:extLst>
                </a:gridCol>
              </a:tblGrid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92701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0580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54648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3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</a:t>
            </a: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6" y="1587970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947738"/>
            <a:ext cx="6372069" cy="463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Solutions</a:t>
            </a:r>
            <a:r>
              <a:rPr lang="es-CO" dirty="0"/>
              <a:t> </a:t>
            </a:r>
            <a:r>
              <a:rPr lang="es-CO" dirty="0" err="1"/>
              <a:t>Architect</a:t>
            </a:r>
            <a:r>
              <a:rPr lang="es-CO" dirty="0"/>
              <a:t> 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DevOps </a:t>
            </a:r>
            <a:r>
              <a:rPr lang="es-CO" dirty="0" err="1"/>
              <a:t>Champion</a:t>
            </a:r>
            <a:r>
              <a:rPr lang="es-CO" dirty="0"/>
              <a:t> – Azure DevOps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QA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Support</a:t>
            </a:r>
            <a:r>
              <a:rPr lang="es-CO" dirty="0"/>
              <a:t>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Technical</a:t>
            </a:r>
            <a:r>
              <a:rPr lang="es-CO" dirty="0"/>
              <a:t> Lead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IT </a:t>
            </a:r>
            <a:r>
              <a:rPr lang="es-CO" dirty="0" err="1"/>
              <a:t>Consultant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University</a:t>
            </a:r>
            <a:r>
              <a:rPr lang="es-CO" dirty="0"/>
              <a:t> </a:t>
            </a:r>
            <a:r>
              <a:rPr lang="es-CO" dirty="0" err="1"/>
              <a:t>Professor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8691748" y="5347916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1003091" y="5809581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 </a:t>
            </a:r>
            <a:r>
              <a:rPr lang="es-CO" sz="2400" b="1" dirty="0" err="1">
                <a:solidFill>
                  <a:schemeClr val="accent2"/>
                </a:solidFill>
              </a:rPr>
              <a:t>Years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Experience</a:t>
            </a:r>
            <a:endParaRPr lang="es-CO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51576"/>
            <a:ext cx="6726383" cy="403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Full </a:t>
            </a:r>
            <a:r>
              <a:rPr lang="es-CO" dirty="0" err="1"/>
              <a:t>Name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Company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Role / Position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Experience</a:t>
            </a:r>
            <a:r>
              <a:rPr lang="es-CO" dirty="0"/>
              <a:t> time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Cloud </a:t>
            </a:r>
            <a:r>
              <a:rPr lang="es-CO" dirty="0" err="1"/>
              <a:t>Knowledge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Location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Expectations</a:t>
            </a:r>
            <a:endParaRPr lang="es-CO" dirty="0"/>
          </a:p>
        </p:txBody>
      </p:sp>
      <p:pic>
        <p:nvPicPr>
          <p:cNvPr id="5122" name="Picture 2" descr="Users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53" y="1399657"/>
            <a:ext cx="4348884" cy="43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05167-8FF8-45E3-BA55-87A37C2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CO" sz="5400" dirty="0" err="1"/>
              <a:t>Requirements</a:t>
            </a:r>
            <a:endParaRPr lang="es-CO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5B07-F891-4A02-915B-78809CAD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CO" sz="2200" b="1" dirty="0"/>
              <a:t>AWS </a:t>
            </a:r>
            <a:r>
              <a:rPr lang="es-CO" sz="2200" b="1" dirty="0" err="1"/>
              <a:t>Account</a:t>
            </a:r>
            <a:endParaRPr lang="es-CO" sz="2200" b="1" dirty="0"/>
          </a:p>
          <a:p>
            <a:endParaRPr lang="es-CO" sz="2200" dirty="0"/>
          </a:p>
          <a:p>
            <a:r>
              <a:rPr lang="es-CO" sz="2200" dirty="0" err="1"/>
              <a:t>Programming</a:t>
            </a:r>
            <a:r>
              <a:rPr lang="es-CO" sz="2200" dirty="0"/>
              <a:t> Fundamentals</a:t>
            </a:r>
          </a:p>
          <a:p>
            <a:r>
              <a:rPr lang="es-CO" sz="2200" dirty="0"/>
              <a:t>Git / Git </a:t>
            </a:r>
            <a:r>
              <a:rPr lang="es-CO" sz="2200" dirty="0" err="1"/>
              <a:t>Account</a:t>
            </a:r>
            <a:r>
              <a:rPr lang="es-CO" sz="2200" dirty="0"/>
              <a:t> / Git Tools</a:t>
            </a:r>
          </a:p>
          <a:p>
            <a:r>
              <a:rPr lang="es-CO" sz="2200" dirty="0"/>
              <a:t>Visual Editor (VS </a:t>
            </a:r>
            <a:r>
              <a:rPr lang="es-CO" sz="2200" dirty="0" err="1"/>
              <a:t>Code</a:t>
            </a:r>
            <a:r>
              <a:rPr lang="es-CO" sz="2200" dirty="0"/>
              <a:t>)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5FFBA7A-43E3-4CB6-9232-5D7B6EAD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1" y="2335416"/>
            <a:ext cx="4646951" cy="4499896"/>
          </a:xfrm>
          <a:prstGeom prst="rect">
            <a:avLst/>
          </a:prstGeom>
        </p:spPr>
      </p:pic>
      <p:pic>
        <p:nvPicPr>
          <p:cNvPr id="1026" name="Picture 2" descr="AWS logo 2 - JDRF">
            <a:extLst>
              <a:ext uri="{FF2B5EF4-FFF2-40B4-BE49-F238E27FC236}">
                <a16:creationId xmlns:a16="http://schemas.microsoft.com/office/drawing/2014/main" id="{74B443DB-2AF5-F856-A7FD-BC61BD36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2" y="1453324"/>
            <a:ext cx="2634234" cy="197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F13198-1B4F-4051-B49B-CCAA2333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r="1" b="119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BD7ED-FF0D-4EB8-B70A-FEDC79C2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+mj-lt"/>
              </a:rPr>
              <a:t>Start</a:t>
            </a:r>
            <a:endParaRPr lang="en-US" sz="6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82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Software Architecture</vt:lpstr>
      <vt:lpstr>Schedule</vt:lpstr>
      <vt:lpstr>Presentation</vt:lpstr>
      <vt:lpstr>Presentación</vt:lpstr>
      <vt:lpstr>Requirements</vt:lpstr>
      <vt:lpstr>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35</cp:revision>
  <dcterms:created xsi:type="dcterms:W3CDTF">2021-11-04T06:40:10Z</dcterms:created>
  <dcterms:modified xsi:type="dcterms:W3CDTF">2023-05-09T00:04:38Z</dcterms:modified>
</cp:coreProperties>
</file>