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2" r:id="rId26"/>
    <p:sldId id="301" r:id="rId27"/>
    <p:sldId id="303" r:id="rId28"/>
    <p:sldId id="304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1182" autoAdjust="0"/>
  </p:normalViewPr>
  <p:slideViewPr>
    <p:cSldViewPr snapToGrid="0">
      <p:cViewPr>
        <p:scale>
          <a:sx n="75" d="100"/>
          <a:sy n="75" d="100"/>
        </p:scale>
        <p:origin x="81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fre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061E4-37F1-562F-952F-3B5977AB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68" y="754260"/>
            <a:ext cx="11147664" cy="5349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65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D48B2-593B-CF30-F407-02D7251D3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42" y="979272"/>
            <a:ext cx="7597915" cy="5742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8626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983F7-25A9-C400-EFBE-6404DD040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53" y="1130711"/>
            <a:ext cx="11280893" cy="45965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0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Language Console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6C215-368D-B7BD-1485-AC7398E4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31" y="802060"/>
            <a:ext cx="8617138" cy="59194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478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F53FC-F5BB-46FD-A0AB-C0F5CB4E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3" y="1261745"/>
            <a:ext cx="11400854" cy="433451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511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DCA49-B9E2-4A67-F8AE-E65F6162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26" y="780109"/>
            <a:ext cx="10239547" cy="59413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284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F7970-1D28-722C-D273-DD985C169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2897"/>
            <a:ext cx="4251960" cy="2869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E3B4D-399E-F40A-3D52-6489EFBE3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288" y="772897"/>
            <a:ext cx="4251960" cy="28524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123AC-2ED0-1459-2D16-DF711E08D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020" y="3812707"/>
            <a:ext cx="4251960" cy="2908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193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Billing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BFD1-4F05-73EF-7102-C9F24FFD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810997"/>
            <a:ext cx="4514850" cy="212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03FF3-D1CE-4B81-6635-DB99B63A3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85" y="810997"/>
            <a:ext cx="4410075" cy="3743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DA90E9-D8FC-B9E6-7634-1BF2AE5F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975" y="4368800"/>
            <a:ext cx="4391025" cy="23526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985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A2C5C-098F-A987-7D0E-BC2721987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83" y="940959"/>
            <a:ext cx="10191433" cy="543920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2981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16EA5-6F1B-7492-F629-DC399C6D1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0" y="810997"/>
            <a:ext cx="10873740" cy="56762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2440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A403B-8C4D-87DD-AE70-F3B8792675DD}"/>
              </a:ext>
            </a:extLst>
          </p:cNvPr>
          <p:cNvSpPr txBox="1"/>
          <p:nvPr/>
        </p:nvSpPr>
        <p:spPr>
          <a:xfrm>
            <a:off x="4581127" y="6047002"/>
            <a:ext cx="3029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https://aws.amazon.com/free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451859-61D5-C8E1-30C6-534D89A41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13" y="936789"/>
            <a:ext cx="10219174" cy="498442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F8158-DF9D-8480-4201-94F39A2F3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543050"/>
            <a:ext cx="10401300" cy="3771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CA975E-76D1-F06A-A367-AE2421AF9DB8}"/>
              </a:ext>
            </a:extLst>
          </p:cNvPr>
          <p:cNvSpPr/>
          <p:nvPr/>
        </p:nvSpPr>
        <p:spPr>
          <a:xfrm>
            <a:off x="11038840" y="2141957"/>
            <a:ext cx="314960" cy="33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7042B6-9481-7CE0-ADB3-EAA9B3613799}"/>
              </a:ext>
            </a:extLst>
          </p:cNvPr>
          <p:cNvSpPr/>
          <p:nvPr/>
        </p:nvSpPr>
        <p:spPr>
          <a:xfrm>
            <a:off x="6609080" y="4681957"/>
            <a:ext cx="314960" cy="3370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50661-C4D1-E54B-BD7E-CA7D4D2B94A0}"/>
              </a:ext>
            </a:extLst>
          </p:cNvPr>
          <p:cNvSpPr txBox="1"/>
          <p:nvPr/>
        </p:nvSpPr>
        <p:spPr>
          <a:xfrm>
            <a:off x="4883969" y="5811520"/>
            <a:ext cx="2424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accent2"/>
              </a:buClr>
              <a:buAutoNum type="arabicPeriod"/>
            </a:pPr>
            <a:r>
              <a:rPr lang="en-US" dirty="0"/>
              <a:t>By Steps</a:t>
            </a:r>
          </a:p>
          <a:p>
            <a:pPr marL="342900" indent="-342900">
              <a:buClr>
                <a:schemeClr val="accent2"/>
              </a:buClr>
              <a:buAutoNum type="arabicPeriod"/>
            </a:pPr>
            <a:r>
              <a:rPr lang="en-US" dirty="0"/>
              <a:t>Direct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650073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5C4CE-23A7-C354-5647-585261E6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009775"/>
            <a:ext cx="8039100" cy="2838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8588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E1163-F272-8876-5A4B-55393C2AE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67" y="810997"/>
            <a:ext cx="6505893" cy="328387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22FB9-4EE4-F060-5023-618FA7728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40" y="3220540"/>
            <a:ext cx="6505893" cy="32924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740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B10F9-E832-B40D-C72F-63759B91A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" y="895906"/>
            <a:ext cx="9822180" cy="58255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2244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2A73-1000-3F58-871E-5A6DB683A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10997"/>
            <a:ext cx="4256810" cy="5910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C9430-B69E-1962-E91F-397A1B557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95" y="1195387"/>
            <a:ext cx="5048250" cy="44672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43183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A6FA06-52C1-DD38-200F-595FFB4B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6" y="810997"/>
            <a:ext cx="4073016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957CF9-1F47-5272-51A7-73EAEEAE0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34" y="1519237"/>
            <a:ext cx="5143500" cy="38195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896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AC65B-6BA9-CE03-CEE6-856C3DC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810997"/>
            <a:ext cx="3131755" cy="59041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AAC2D5-4292-C6F6-3843-8590408E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20" y="2430226"/>
            <a:ext cx="8178800" cy="199754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499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8B937-656C-AC20-FAB2-B7BCEEBAD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7" y="810997"/>
            <a:ext cx="5946181" cy="31514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99B0C1-C9A6-812B-F7DC-9D4CA1A8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85" y="3242207"/>
            <a:ext cx="6610350" cy="3038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1855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Configuration Alarms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FEC08-CB78-EB5E-8F80-465C81F60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2634690"/>
            <a:ext cx="10891520" cy="15886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53620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31A74-EAE1-3667-FC70-886174B06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45" y="1138420"/>
            <a:ext cx="5366291" cy="3978257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7D60A-8CFF-E1B5-A1B9-ADD21C3C3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7743"/>
            <a:ext cx="6016896" cy="50119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992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C8A051-E1C8-7098-8DEF-71238A9D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9" y="940646"/>
            <a:ext cx="5555221" cy="4976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6ABF5-91E3-8F0F-898A-1B5D9641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842" y="-1"/>
            <a:ext cx="5701229" cy="685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405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4FF72-161C-3EDD-5EF8-49BABF055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04" y="757778"/>
            <a:ext cx="4311592" cy="59636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632B2-0FAB-44E7-F530-13B56865E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0700"/>
            <a:ext cx="5867400" cy="6200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9255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0A920-D4FD-8654-5BB5-2CB73875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91" y="810997"/>
            <a:ext cx="4617348" cy="59231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F75C4-4C2D-15B4-3A00-0C45DA76C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450" y="1652587"/>
            <a:ext cx="5438775" cy="3552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88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DACAA-7F00-B646-C294-9296A3252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40" y="710510"/>
            <a:ext cx="4785267" cy="60903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C8EA2-0FDA-CF14-D539-056686DC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85" y="710510"/>
            <a:ext cx="5305425" cy="5648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137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83B78C-0CA1-CA56-FFD1-3357F754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99" y="1335384"/>
            <a:ext cx="5239639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EC905E-3D23-E3A2-AE40-89E2A253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63" y="1335384"/>
            <a:ext cx="5793870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0788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Login Account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5E0371-3F1B-653F-7FF2-94D48EBFC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31" y="1486904"/>
            <a:ext cx="5725407" cy="382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80CE8D-4BD7-1F05-44B3-14679208C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10" y="1486904"/>
            <a:ext cx="5620378" cy="3884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479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79</Words>
  <Application>Microsoft Office PowerPoint</Application>
  <PresentationFormat>Widescreen</PresentationFormat>
  <Paragraphs>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Software Architecture</vt:lpstr>
      <vt:lpstr>Create Account</vt:lpstr>
      <vt:lpstr>Create Account</vt:lpstr>
      <vt:lpstr>Create Account</vt:lpstr>
      <vt:lpstr>Create Account</vt:lpstr>
      <vt:lpstr>Create Account</vt:lpstr>
      <vt:lpstr>Create Account</vt:lpstr>
      <vt:lpstr>Login Account</vt:lpstr>
      <vt:lpstr>Login Account</vt:lpstr>
      <vt:lpstr>Change Language Console</vt:lpstr>
      <vt:lpstr>Change Language Console</vt:lpstr>
      <vt:lpstr>Change Language Console</vt:lpstr>
      <vt:lpstr>Change Language Console</vt:lpstr>
      <vt:lpstr>Billing Configuration</vt:lpstr>
      <vt:lpstr>Billing Configuration</vt:lpstr>
      <vt:lpstr>Billing Configuration</vt:lpstr>
      <vt:lpstr>Billing Configuration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Configuration Alarms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70</cp:revision>
  <dcterms:created xsi:type="dcterms:W3CDTF">2021-11-04T06:40:10Z</dcterms:created>
  <dcterms:modified xsi:type="dcterms:W3CDTF">2023-05-11T22:22:25Z</dcterms:modified>
</cp:coreProperties>
</file>