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303" r:id="rId28"/>
    <p:sldId id="30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105" d="100"/>
          <a:sy n="10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061E4-37F1-562F-952F-3B5977AB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8" y="754260"/>
            <a:ext cx="11147664" cy="5349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65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D48B2-593B-CF30-F407-02D7251D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2" y="979272"/>
            <a:ext cx="7597915" cy="5742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862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83F7-25A9-C400-EFBE-6404DD04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3" y="1130711"/>
            <a:ext cx="11280893" cy="4596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0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C215-368D-B7BD-1485-AC7398E4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1" y="802060"/>
            <a:ext cx="8617138" cy="5919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478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F53FC-F5BB-46FD-A0AB-C0F5CB4E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3" y="1261745"/>
            <a:ext cx="11400854" cy="433451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51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CA49-B9E2-4A67-F8AE-E65F6162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6" y="780109"/>
            <a:ext cx="10239547" cy="59413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284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F7970-1D28-722C-D273-DD985C16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2897"/>
            <a:ext cx="4251960" cy="286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E3B4D-399E-F40A-3D52-6489EFBE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8" y="772897"/>
            <a:ext cx="4251960" cy="2852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123AC-2ED0-1459-2D16-DF711E08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20" y="3812707"/>
            <a:ext cx="4251960" cy="2908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193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BFD1-4F05-73EF-7102-C9F24FFD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810997"/>
            <a:ext cx="4514850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03FF3-D1CE-4B81-6635-DB99B63A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85" y="810997"/>
            <a:ext cx="4410075" cy="3743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A90E9-D8FC-B9E6-7634-1BF2AE5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4368800"/>
            <a:ext cx="4391025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5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2C5C-098F-A987-7D0E-BC272198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83" y="940959"/>
            <a:ext cx="10191433" cy="5439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981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16EA5-6F1B-7492-F629-DC399C6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810997"/>
            <a:ext cx="10873740" cy="5676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440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A403B-8C4D-87DD-AE70-F3B8792675DD}"/>
              </a:ext>
            </a:extLst>
          </p:cNvPr>
          <p:cNvSpPr txBox="1"/>
          <p:nvPr/>
        </p:nvSpPr>
        <p:spPr>
          <a:xfrm>
            <a:off x="4581127" y="6047002"/>
            <a:ext cx="302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https://aws.amazon.com/free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51859-61D5-C8E1-30C6-534D89A4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13" y="936789"/>
            <a:ext cx="10219174" cy="498442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F8158-DF9D-8480-4201-94F39A2F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43050"/>
            <a:ext cx="1040130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CA975E-76D1-F06A-A367-AE2421AF9DB8}"/>
              </a:ext>
            </a:extLst>
          </p:cNvPr>
          <p:cNvSpPr/>
          <p:nvPr/>
        </p:nvSpPr>
        <p:spPr>
          <a:xfrm>
            <a:off x="11038840" y="214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7042B6-9481-7CE0-ADB3-EAA9B3613799}"/>
              </a:ext>
            </a:extLst>
          </p:cNvPr>
          <p:cNvSpPr/>
          <p:nvPr/>
        </p:nvSpPr>
        <p:spPr>
          <a:xfrm>
            <a:off x="6609080" y="468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50661-C4D1-E54B-BD7E-CA7D4D2B94A0}"/>
              </a:ext>
            </a:extLst>
          </p:cNvPr>
          <p:cNvSpPr txBox="1"/>
          <p:nvPr/>
        </p:nvSpPr>
        <p:spPr>
          <a:xfrm>
            <a:off x="4883969" y="581152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By Steps</a:t>
            </a:r>
          </a:p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Direct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5007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C4CE-23A7-C354-5647-585261E6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09775"/>
            <a:ext cx="803910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58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E1163-F272-8876-5A4B-55393C2A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" y="810997"/>
            <a:ext cx="6505893" cy="3283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22FB9-4EE4-F060-5023-618FA772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3220540"/>
            <a:ext cx="6505893" cy="3292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74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B10F9-E832-B40D-C72F-63759B91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895906"/>
            <a:ext cx="9822180" cy="582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44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2A73-1000-3F58-871E-5A6DB683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0997"/>
            <a:ext cx="4256810" cy="5910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9430-B69E-1962-E91F-397A1B5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95" y="1195387"/>
            <a:ext cx="5048250" cy="4467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18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6FA06-52C1-DD38-200F-595FFB4B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6" y="810997"/>
            <a:ext cx="4073016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57CF9-1F47-5272-51A7-73EAEEAE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4" y="1519237"/>
            <a:ext cx="5143500" cy="3819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896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AC65B-6BA9-CE03-CEE6-856C3DC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10997"/>
            <a:ext cx="3131755" cy="5904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AAC2D5-4292-C6F6-3843-8590408E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2430226"/>
            <a:ext cx="8178800" cy="1997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499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8B937-656C-AC20-FAB2-B7BCEEBA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7" y="810997"/>
            <a:ext cx="5946181" cy="315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9B0C1-C9A6-812B-F7DC-9D4CA1A8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5" y="3242207"/>
            <a:ext cx="6610350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855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FEC08-CB78-EB5E-8F80-465C81F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634690"/>
            <a:ext cx="10891520" cy="1588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62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31A74-EAE1-3667-FC70-886174B0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5" y="1138420"/>
            <a:ext cx="5366291" cy="397825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7D60A-8CFF-E1B5-A1B9-ADD21C3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7743"/>
            <a:ext cx="6016896" cy="50119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9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8A051-E1C8-7098-8DEF-71238A9D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9" y="940646"/>
            <a:ext cx="5555221" cy="4976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ABF5-91E3-8F0F-898A-1B5D9641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2" y="-1"/>
            <a:ext cx="570122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0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FF72-161C-3EDD-5EF8-49BABF05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4" y="757778"/>
            <a:ext cx="4311592" cy="5963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632B2-0FAB-44E7-F530-13B56865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0700"/>
            <a:ext cx="5867400" cy="6200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2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0A920-D4FD-8654-5BB5-2CB7387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" y="810997"/>
            <a:ext cx="4617348" cy="5923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F75C4-4C2D-15B4-3A00-0C45DA76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0" y="1652587"/>
            <a:ext cx="5438775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DACAA-7F00-B646-C294-9296A325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0" y="710510"/>
            <a:ext cx="4785267" cy="6090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C8EA2-0FDA-CF14-D539-056686DC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85" y="710510"/>
            <a:ext cx="5305425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137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3B78C-0CA1-CA56-FFD1-3357F754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9" y="1335384"/>
            <a:ext cx="5239639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C905E-3D23-E3A2-AE40-89E2A253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63" y="1335384"/>
            <a:ext cx="5793870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078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0371-3F1B-653F-7FF2-94D48EB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1" y="1486904"/>
            <a:ext cx="5725407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0CE8D-4BD7-1F05-44B3-1467920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86904"/>
            <a:ext cx="5620378" cy="3884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7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79</Words>
  <Application>Microsoft Office PowerPoint</Application>
  <PresentationFormat>Widescreen</PresentationFormat>
  <Paragraphs>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Software Architecture</vt:lpstr>
      <vt:lpstr>Create Account</vt:lpstr>
      <vt:lpstr>Create Account</vt:lpstr>
      <vt:lpstr>Create Account</vt:lpstr>
      <vt:lpstr>Create Account</vt:lpstr>
      <vt:lpstr>Create Account</vt:lpstr>
      <vt:lpstr>Create Account</vt:lpstr>
      <vt:lpstr>Login Account</vt:lpstr>
      <vt:lpstr>Login Account</vt:lpstr>
      <vt:lpstr>Change Language Console</vt:lpstr>
      <vt:lpstr>Change Language Console</vt:lpstr>
      <vt:lpstr>Change Language Console</vt:lpstr>
      <vt:lpstr>Change Language Console</vt:lpstr>
      <vt:lpstr>Billing Configuration</vt:lpstr>
      <vt:lpstr>Billing Configuration</vt:lpstr>
      <vt:lpstr>Billing Configuration</vt:lpstr>
      <vt:lpstr>Billing Configuration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71</cp:revision>
  <dcterms:created xsi:type="dcterms:W3CDTF">2021-11-04T06:40:10Z</dcterms:created>
  <dcterms:modified xsi:type="dcterms:W3CDTF">2023-05-12T04:17:29Z</dcterms:modified>
</cp:coreProperties>
</file>