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9" r:id="rId4"/>
    <p:sldId id="280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fre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061E4-37F1-562F-952F-3B5977AB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8" y="754260"/>
            <a:ext cx="11147664" cy="5349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65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D48B2-593B-CF30-F407-02D7251D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2" y="979272"/>
            <a:ext cx="7597915" cy="5742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862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983F7-25A9-C400-EFBE-6404DD04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53" y="1130711"/>
            <a:ext cx="11280893" cy="4596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0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6C215-368D-B7BD-1485-AC7398E4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31" y="802060"/>
            <a:ext cx="8617138" cy="5919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478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Alerts</a:t>
            </a:r>
          </a:p>
        </p:txBody>
      </p:sp>
    </p:spTree>
    <p:extLst>
      <p:ext uri="{BB962C8B-B14F-4D97-AF65-F5344CB8AC3E}">
        <p14:creationId xmlns:p14="http://schemas.microsoft.com/office/powerpoint/2010/main" val="388511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A403B-8C4D-87DD-AE70-F3B8792675DD}"/>
              </a:ext>
            </a:extLst>
          </p:cNvPr>
          <p:cNvSpPr txBox="1"/>
          <p:nvPr/>
        </p:nvSpPr>
        <p:spPr>
          <a:xfrm>
            <a:off x="414495" y="635214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https://aws.amazon.com/free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51859-61D5-C8E1-30C6-534D89A4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30" y="936789"/>
            <a:ext cx="10219174" cy="498442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31A74-EAE1-3667-FC70-886174B0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5" y="1138420"/>
            <a:ext cx="5366291" cy="397825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7D60A-8CFF-E1B5-A1B9-ADD21C3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7743"/>
            <a:ext cx="6016896" cy="50119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992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8A051-E1C8-7098-8DEF-71238A9D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9" y="940646"/>
            <a:ext cx="5555221" cy="4976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ABF5-91E3-8F0F-898A-1B5D9641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42" y="-1"/>
            <a:ext cx="570122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0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FF72-161C-3EDD-5EF8-49BABF05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4" y="757778"/>
            <a:ext cx="4311592" cy="59636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632B2-0FAB-44E7-F530-13B56865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0700"/>
            <a:ext cx="5867400" cy="6200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92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0A920-D4FD-8654-5BB5-2CB73875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1" y="810997"/>
            <a:ext cx="4617348" cy="5923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F75C4-4C2D-15B4-3A00-0C45DA76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0" y="1652587"/>
            <a:ext cx="5438775" cy="3552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88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DACAA-7F00-B646-C294-9296A325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0" y="710510"/>
            <a:ext cx="4785267" cy="6090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C8EA2-0FDA-CF14-D539-056686DC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85" y="710510"/>
            <a:ext cx="5305425" cy="5648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137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3B78C-0CA1-CA56-FFD1-3357F754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9" y="1335384"/>
            <a:ext cx="5239639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C905E-3D23-E3A2-AE40-89E2A253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63" y="1335384"/>
            <a:ext cx="5793870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078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E0371-3F1B-653F-7FF2-94D48EBF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1" y="1486904"/>
            <a:ext cx="5725407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0CE8D-4BD7-1F05-44B3-1467920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86904"/>
            <a:ext cx="5620378" cy="3884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479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45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Software Architecture</vt:lpstr>
      <vt:lpstr>Create Account</vt:lpstr>
      <vt:lpstr>Create Account</vt:lpstr>
      <vt:lpstr>Create Account</vt:lpstr>
      <vt:lpstr>Create Account</vt:lpstr>
      <vt:lpstr>Create Account</vt:lpstr>
      <vt:lpstr>Create Account</vt:lpstr>
      <vt:lpstr>Login Account</vt:lpstr>
      <vt:lpstr>Login Account</vt:lpstr>
      <vt:lpstr>Change Language Console</vt:lpstr>
      <vt:lpstr>Change Language Console</vt:lpstr>
      <vt:lpstr>Change Language Console</vt:lpstr>
      <vt:lpstr>Change Language Console</vt:lpstr>
      <vt:lpstr>Billing Alerts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57</cp:revision>
  <dcterms:created xsi:type="dcterms:W3CDTF">2021-11-04T06:40:10Z</dcterms:created>
  <dcterms:modified xsi:type="dcterms:W3CDTF">2023-05-11T10:14:22Z</dcterms:modified>
</cp:coreProperties>
</file>