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9" r:id="rId4"/>
    <p:sldId id="269" r:id="rId5"/>
    <p:sldId id="260" r:id="rId6"/>
    <p:sldId id="261" r:id="rId7"/>
    <p:sldId id="270" r:id="rId8"/>
    <p:sldId id="264" r:id="rId9"/>
    <p:sldId id="268" r:id="rId10"/>
    <p:sldId id="267" r:id="rId11"/>
    <p:sldId id="272" r:id="rId12"/>
    <p:sldId id="262" r:id="rId13"/>
    <p:sldId id="263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30" autoAdjust="0"/>
  </p:normalViewPr>
  <p:slideViewPr>
    <p:cSldViewPr>
      <p:cViewPr varScale="1">
        <p:scale>
          <a:sx n="78" d="100"/>
          <a:sy n="78" d="100"/>
        </p:scale>
        <p:origin x="19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Tx/>
              <a:buChar char="-"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desarrollador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encarga de la composición, diseño e interactividad usando HTML, CSS y JavaScript. El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toma una idea y la convierte en realidad. Lo que ves y lo que usas, como por ejemplo el aspecto visual del sitio web, los menús desplegables y el texto, son creados por el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escribe una serie de programas para dar estructura, forma e interactividad a estos elementos. Estos programas se ejecutan después a través de un navegador.</a:t>
            </a:r>
          </a:p>
          <a:p>
            <a:pPr marL="171450" indent="-171450" fontAlgn="base">
              <a:buFontTx/>
              <a:buChar char="-"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desarrollador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encarga de lo que no se ve, es decir, dónde se almacenan los datos. Sin datos no hay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 en el servidor que acoge la web, una aplicación para ejecutarlo y una base de datos. El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 programas de computación para asegurar que el servidor, la aplicación y la base de datos tengan un desempeño regular conjunto. Además, analiza qué necesita la empresa y proporciona soluciones de programación eficientes. Para hacer este increíble trabajo, utiliza una serie de lenguajes del lado del servidor, como PHP, Ruby, Python y Java.</a:t>
            </a:r>
          </a:p>
          <a:p>
            <a:pPr marL="171450" indent="-171450" fontAlgn="base">
              <a:buFontTx/>
              <a:buChar char="-"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te interesan tanto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deberías plantearte convertirte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desarrollador·a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desarrollador Full-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a cargo tanto del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del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necesita saber cómo funciona la web a todos los niveles para determinar cómo se van a coordinar la parte cliente y la parte servidor. Para alcanzar este nivel de experiencia hace falta más tiempo, claro, puesto que hay más que aprender.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Dicho de una forma más informal, es el que trabaja detrás del escenario, moviendo los hilos para que todo salga bien.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mtClean="0"/>
              <a:t>Sin Back, </a:t>
            </a:r>
            <a:r>
              <a:rPr lang="es-CO" dirty="0" smtClean="0"/>
              <a:t>No hay 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78688" cy="1470025"/>
          </a:xfrm>
        </p:spPr>
        <p:txBody>
          <a:bodyPr/>
          <a:lstStyle/>
          <a:p>
            <a:r>
              <a:rPr lang="es-CO" sz="6600" dirty="0" err="1" smtClean="0"/>
              <a:t>Backend</a:t>
            </a:r>
            <a:r>
              <a:rPr lang="es-CO" sz="6600" dirty="0" smtClean="0"/>
              <a:t> </a:t>
            </a:r>
            <a:r>
              <a:rPr lang="es-CO" sz="6600" dirty="0" err="1" smtClean="0"/>
              <a:t>Development</a:t>
            </a:r>
            <a:endParaRPr lang="es-CO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 smtClean="0"/>
              <a:t>Desarrollo </a:t>
            </a:r>
            <a:r>
              <a:rPr lang="es-CO" dirty="0" err="1" smtClean="0"/>
              <a:t>Backend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pic>
        <p:nvPicPr>
          <p:cNvPr id="4100" name="Picture 4" descr="Gears vector clip art | Free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28" y="3336709"/>
            <a:ext cx="3554760" cy="35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Backend</a:t>
            </a:r>
            <a:r>
              <a:rPr lang="es-CO" dirty="0" smtClean="0"/>
              <a:t> </a:t>
            </a:r>
            <a:r>
              <a:rPr lang="es-CO" dirty="0" err="1" smtClean="0"/>
              <a:t>Development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r>
              <a:rPr lang="es-CO" dirty="0"/>
              <a:t>Un </a:t>
            </a:r>
            <a:r>
              <a:rPr lang="es-CO" dirty="0" err="1"/>
              <a:t>desarollador</a:t>
            </a:r>
            <a:r>
              <a:rPr lang="es-CO" dirty="0"/>
              <a:t> Back </a:t>
            </a:r>
            <a:r>
              <a:rPr lang="es-CO" dirty="0" err="1"/>
              <a:t>End</a:t>
            </a:r>
            <a:r>
              <a:rPr lang="es-CO" dirty="0"/>
              <a:t> es </a:t>
            </a:r>
            <a:r>
              <a:rPr lang="es-CO" dirty="0" smtClean="0"/>
              <a:t>el que </a:t>
            </a:r>
            <a:r>
              <a:rPr lang="es-CO" dirty="0"/>
              <a:t>trabaja del lado del servidor. Permitiendo que todo lo que vemos cuando interactuamos con una aplicación o sitio web, funcione. </a:t>
            </a:r>
            <a:endParaRPr lang="es-CO" dirty="0" smtClean="0"/>
          </a:p>
        </p:txBody>
      </p:sp>
      <p:pic>
        <p:nvPicPr>
          <p:cNvPr id="2052" name="Picture 4" descr="Qué es un backend en una app móvil? Te explicamos lo que es - Owi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36197"/>
            <a:ext cx="5832648" cy="305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Backend</a:t>
            </a:r>
            <a:r>
              <a:rPr lang="es-CO" dirty="0" smtClean="0"/>
              <a:t> </a:t>
            </a:r>
            <a:r>
              <a:rPr lang="es-CO" dirty="0" err="1" smtClean="0"/>
              <a:t>Development</a:t>
            </a:r>
            <a:endParaRPr lang="es-CO" dirty="0"/>
          </a:p>
        </p:txBody>
      </p:sp>
      <p:pic>
        <p:nvPicPr>
          <p:cNvPr id="3074" name="Picture 2" descr="Qué es Backend y Frontend? | EDte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15" y="1326568"/>
            <a:ext cx="5526970" cy="55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Horario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25871"/>
              </p:ext>
            </p:extLst>
          </p:nvPr>
        </p:nvGraphicFramePr>
        <p:xfrm>
          <a:off x="457200" y="1578206"/>
          <a:ext cx="4680520" cy="370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ksheet" r:id="rId3" imgW="1457396" imgH="1152698" progId="Excel.Sheet.12">
                  <p:embed/>
                </p:oleObj>
              </mc:Choice>
              <mc:Fallback>
                <p:oleObj name="Worksheet" r:id="rId3" imgW="1457396" imgH="1152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78206"/>
                        <a:ext cx="4680520" cy="370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Chronometer free vector icons designed by Good Ware | Vector icon design,  Vector free, Vector icons">
            <a:extLst>
              <a:ext uri="{FF2B5EF4-FFF2-40B4-BE49-F238E27FC236}">
                <a16:creationId xmlns="" xmlns:a16="http://schemas.microsoft.com/office/drawing/2014/main" id="{8D9A8D73-BE96-428E-BD83-4798528E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32" y="1700808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personal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/>
              <a:t>Arquitecto de Soluciones </a:t>
            </a:r>
            <a:r>
              <a:rPr lang="es-CO" sz="2400" dirty="0" err="1"/>
              <a:t>.Net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DevOps</a:t>
            </a:r>
            <a:r>
              <a:rPr lang="es-CO" sz="2400" dirty="0"/>
              <a:t> </a:t>
            </a:r>
            <a:r>
              <a:rPr lang="es-CO" sz="2400" dirty="0" err="1"/>
              <a:t>Champion</a:t>
            </a:r>
            <a:r>
              <a:rPr lang="es-CO" sz="2400" dirty="0"/>
              <a:t> – </a:t>
            </a:r>
            <a:r>
              <a:rPr lang="es-CO" sz="2400" dirty="0" err="1"/>
              <a:t>Azure</a:t>
            </a:r>
            <a:r>
              <a:rPr lang="es-CO" sz="2400" dirty="0"/>
              <a:t> </a:t>
            </a:r>
            <a:r>
              <a:rPr lang="es-CO" sz="2400" dirty="0" err="1"/>
              <a:t>DevOps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QA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Support</a:t>
            </a:r>
            <a:r>
              <a:rPr lang="es-CO" sz="2400" dirty="0"/>
              <a:t>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Senior </a:t>
            </a:r>
            <a:r>
              <a:rPr lang="es-CO" sz="2400" dirty="0" err="1"/>
              <a:t>Developer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Technical</a:t>
            </a:r>
            <a:r>
              <a:rPr lang="es-CO" sz="2400" dirty="0"/>
              <a:t> Lead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Consultor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Profesor </a:t>
            </a:r>
            <a:r>
              <a:rPr lang="es-CO" sz="2400" dirty="0" smtClean="0"/>
              <a:t>Universitario</a:t>
            </a:r>
            <a:endParaRPr lang="es-CO" sz="2400" dirty="0"/>
          </a:p>
        </p:txBody>
      </p:sp>
      <p:pic>
        <p:nvPicPr>
          <p:cNvPr id="16" name="Picture 15" descr="A person smiling for the camera&#10;&#10;Description automatically generated with low confidence">
            <a:extLst>
              <a:ext uri="{FF2B5EF4-FFF2-40B4-BE49-F238E27FC236}">
                <a16:creationId xmlns="" xmlns:a16="http://schemas.microsoft.com/office/drawing/2014/main" id="{5DC97C0D-EB9B-4F0B-93EF-0D1AFD5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91" y="1600201"/>
            <a:ext cx="3257354" cy="3657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B3A3CA4-03A7-4CAF-9E47-6B8D04208568}"/>
              </a:ext>
            </a:extLst>
          </p:cNvPr>
          <p:cNvSpPr txBox="1"/>
          <p:nvPr/>
        </p:nvSpPr>
        <p:spPr>
          <a:xfrm>
            <a:off x="6250003" y="5360147"/>
            <a:ext cx="164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400" dirty="0">
                <a:solidFill>
                  <a:srgbClr val="0070C0"/>
                </a:solidFill>
              </a:rPr>
              <a:t>Julio Robles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7F4DB09-ECAD-411E-957C-E734FFFF3CD0}"/>
              </a:ext>
            </a:extLst>
          </p:cNvPr>
          <p:cNvSpPr txBox="1"/>
          <p:nvPr/>
        </p:nvSpPr>
        <p:spPr>
          <a:xfrm>
            <a:off x="5596206" y="5894950"/>
            <a:ext cx="35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s-CO" sz="2400" b="1" dirty="0">
                <a:solidFill>
                  <a:schemeClr val="accent2"/>
                </a:solidFill>
              </a:rPr>
              <a:t>30 Años de experiencia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personal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Nombre Completo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Facultad</a:t>
            </a:r>
            <a:r>
              <a:rPr lang="es-CO" sz="2400" dirty="0"/>
              <a:t> </a:t>
            </a:r>
            <a:r>
              <a:rPr lang="en-US" sz="2400" dirty="0"/>
              <a:t>ó</a:t>
            </a:r>
            <a:r>
              <a:rPr lang="es-CO" sz="2400" dirty="0" smtClean="0"/>
              <a:t> Carrera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Semestre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Trabajas?</a:t>
            </a:r>
            <a:endParaRPr lang="es-CO" sz="2400" dirty="0"/>
          </a:p>
          <a:p>
            <a:pPr marL="685800" lvl="1">
              <a:spcAft>
                <a:spcPts val="600"/>
              </a:spcAft>
            </a:pPr>
            <a:r>
              <a:rPr lang="es-CO" sz="2000" dirty="0" smtClean="0"/>
              <a:t>Empresa?</a:t>
            </a:r>
          </a:p>
          <a:p>
            <a:pPr marL="685800" lvl="1">
              <a:spcAft>
                <a:spcPts val="600"/>
              </a:spcAft>
            </a:pPr>
            <a:r>
              <a:rPr lang="es-CO" sz="2000" dirty="0" smtClean="0"/>
              <a:t>Rol o Cargo?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Tiempo de Experiencia en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Qué </a:t>
            </a:r>
            <a:r>
              <a:rPr lang="es-CO" sz="2400" smtClean="0"/>
              <a:t>lenguajes conoces?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Qué expectativas tienes con este curso?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4962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En este curso se cubrirán los </a:t>
            </a:r>
            <a:r>
              <a:rPr lang="es-CO" b="1" dirty="0" smtClean="0">
                <a:solidFill>
                  <a:schemeClr val="accent3"/>
                </a:solidFill>
              </a:rPr>
              <a:t>temas básicos</a:t>
            </a:r>
            <a:r>
              <a:rPr lang="es-CO" b="1" dirty="0" smtClean="0"/>
              <a:t> </a:t>
            </a:r>
            <a:r>
              <a:rPr lang="es-CO" dirty="0" smtClean="0"/>
              <a:t>para convertirse en un </a:t>
            </a:r>
            <a:r>
              <a:rPr lang="es-CO" b="1" dirty="0" smtClean="0">
                <a:solidFill>
                  <a:schemeClr val="accent1"/>
                </a:solidFill>
              </a:rPr>
              <a:t>desarrollador </a:t>
            </a:r>
            <a:r>
              <a:rPr lang="es-CO" b="1" dirty="0" err="1" smtClean="0">
                <a:solidFill>
                  <a:schemeClr val="accent1"/>
                </a:solidFill>
              </a:rPr>
              <a:t>backend</a:t>
            </a:r>
            <a:r>
              <a:rPr lang="es-CO" dirty="0" smtClean="0"/>
              <a:t>, con conocimientos aplicados de industria.</a:t>
            </a:r>
          </a:p>
          <a:p>
            <a:pPr>
              <a:buNone/>
            </a:pPr>
            <a:endParaRPr lang="es-CO" dirty="0"/>
          </a:p>
        </p:txBody>
      </p:sp>
      <p:pic>
        <p:nvPicPr>
          <p:cNvPr id="5" name="Picture 4" descr="st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4221088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aprenderemos?</a:t>
            </a:r>
            <a:endParaRPr lang="es-CO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1417638"/>
            <a:ext cx="4114800" cy="432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◘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7030A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s-CO" dirty="0"/>
              <a:t>Fundamentos de Programación</a:t>
            </a:r>
          </a:p>
          <a:p>
            <a:pPr lvl="1"/>
            <a:r>
              <a:rPr lang="es-CO" dirty="0"/>
              <a:t>Técnicas y Prácticas</a:t>
            </a:r>
          </a:p>
          <a:p>
            <a:pPr lvl="2"/>
            <a:r>
              <a:rPr lang="es-CO" dirty="0" err="1"/>
              <a:t>Clean</a:t>
            </a:r>
            <a:r>
              <a:rPr lang="es-CO" dirty="0"/>
              <a:t> </a:t>
            </a:r>
            <a:r>
              <a:rPr lang="es-CO" dirty="0" err="1"/>
              <a:t>Code</a:t>
            </a:r>
            <a:endParaRPr lang="es-CO" dirty="0"/>
          </a:p>
          <a:p>
            <a:pPr lvl="2"/>
            <a:r>
              <a:rPr lang="es-CO" dirty="0"/>
              <a:t>Principios SOLID</a:t>
            </a:r>
          </a:p>
          <a:p>
            <a:pPr lvl="2"/>
            <a:r>
              <a:rPr lang="es-CO" dirty="0" err="1"/>
              <a:t>Patterns</a:t>
            </a:r>
            <a:r>
              <a:rPr lang="es-CO" dirty="0"/>
              <a:t> and </a:t>
            </a:r>
            <a:r>
              <a:rPr lang="es-CO" dirty="0" err="1"/>
              <a:t>Best</a:t>
            </a:r>
            <a:r>
              <a:rPr lang="es-CO" dirty="0"/>
              <a:t> </a:t>
            </a:r>
            <a:r>
              <a:rPr lang="es-CO" dirty="0" err="1"/>
              <a:t>Practices</a:t>
            </a:r>
            <a:endParaRPr lang="es-CO" dirty="0"/>
          </a:p>
          <a:p>
            <a:pPr lvl="2"/>
            <a:r>
              <a:rPr lang="es-CO" dirty="0" err="1"/>
              <a:t>Antipatrones</a:t>
            </a:r>
            <a:endParaRPr lang="es-CO" dirty="0"/>
          </a:p>
          <a:p>
            <a:pPr lvl="2"/>
            <a:r>
              <a:rPr lang="es-CO" dirty="0"/>
              <a:t>Técnicas de refactorización</a:t>
            </a:r>
          </a:p>
          <a:p>
            <a:pPr lvl="1"/>
            <a:r>
              <a:rPr lang="es-CO" dirty="0" err="1"/>
              <a:t>Testing</a:t>
            </a:r>
            <a:endParaRPr lang="es-CO" dirty="0"/>
          </a:p>
          <a:p>
            <a:pPr lvl="2"/>
            <a:r>
              <a:rPr lang="es-CO" dirty="0"/>
              <a:t>TDD/BDD</a:t>
            </a:r>
          </a:p>
          <a:p>
            <a:pPr lvl="2"/>
            <a:r>
              <a:rPr lang="es-CO" dirty="0" err="1"/>
              <a:t>Unit</a:t>
            </a:r>
            <a:r>
              <a:rPr lang="es-CO" dirty="0"/>
              <a:t> </a:t>
            </a:r>
            <a:r>
              <a:rPr lang="es-CO" dirty="0" err="1" smtClean="0"/>
              <a:t>testing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aprenderemos?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endParaRPr lang="en-US" dirty="0"/>
          </a:p>
          <a:p>
            <a:pPr lvl="1"/>
            <a:r>
              <a:rPr lang="en-US" dirty="0" smtClean="0"/>
              <a:t>Layers </a:t>
            </a:r>
            <a:r>
              <a:rPr lang="en-US" dirty="0"/>
              <a:t>and Services</a:t>
            </a:r>
          </a:p>
          <a:p>
            <a:r>
              <a:rPr lang="en-US" dirty="0" smtClean="0"/>
              <a:t>APIs</a:t>
            </a:r>
            <a:endParaRPr lang="en-US" dirty="0"/>
          </a:p>
          <a:p>
            <a:pPr lvl="1"/>
            <a:r>
              <a:rPr lang="en-US" dirty="0" smtClean="0"/>
              <a:t>APIs </a:t>
            </a:r>
            <a:r>
              <a:rPr lang="en-US" dirty="0"/>
              <a:t>REST (</a:t>
            </a:r>
            <a:r>
              <a:rPr lang="en-US" dirty="0" err="1"/>
              <a:t>.Net</a:t>
            </a:r>
            <a:r>
              <a:rPr lang="en-US" dirty="0"/>
              <a:t> Core)</a:t>
            </a:r>
          </a:p>
          <a:p>
            <a:r>
              <a:rPr lang="en-US" b="1" dirty="0" err="1" smtClean="0"/>
              <a:t>Opcionales</a:t>
            </a:r>
            <a:endParaRPr lang="en-US" b="1" dirty="0" smtClean="0"/>
          </a:p>
          <a:p>
            <a:pPr lvl="1"/>
            <a:r>
              <a:rPr lang="en-US" dirty="0" err="1" smtClean="0"/>
              <a:t>Contenedores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maquinas</a:t>
            </a:r>
            <a:r>
              <a:rPr lang="en-US" dirty="0"/>
              <a:t> </a:t>
            </a:r>
            <a:r>
              <a:rPr lang="en-US" dirty="0" err="1"/>
              <a:t>virtuales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Docker </a:t>
            </a:r>
            <a:endParaRPr lang="en-US" dirty="0"/>
          </a:p>
          <a:p>
            <a:pPr lvl="2"/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/>
              <a:t>Bases de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SQL: </a:t>
            </a:r>
            <a:r>
              <a:rPr lang="en-US" dirty="0" smtClean="0"/>
              <a:t>MS SQL Server</a:t>
            </a:r>
            <a:endParaRPr lang="en-US" dirty="0"/>
          </a:p>
          <a:p>
            <a:pPr lvl="2"/>
            <a:r>
              <a:rPr lang="en-US" dirty="0" err="1"/>
              <a:t>NonSQL</a:t>
            </a:r>
            <a:r>
              <a:rPr lang="en-US" dirty="0"/>
              <a:t>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Pre-Requisitos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44428"/>
          </a:xfrm>
        </p:spPr>
        <p:txBody>
          <a:bodyPr>
            <a:noAutofit/>
          </a:bodyPr>
          <a:lstStyle/>
          <a:p>
            <a:r>
              <a:rPr lang="es-CO" sz="2800" dirty="0" smtClean="0"/>
              <a:t>Conocimientos</a:t>
            </a:r>
          </a:p>
          <a:p>
            <a:pPr lvl="1"/>
            <a:r>
              <a:rPr lang="es-CO" sz="2000" dirty="0" smtClean="0"/>
              <a:t>Conocimientos básicos de programación</a:t>
            </a:r>
          </a:p>
          <a:p>
            <a:pPr lvl="1"/>
            <a:r>
              <a:rPr lang="es-CO" sz="2000" dirty="0" smtClean="0"/>
              <a:t>Conocimiento básico de sentencias SQL</a:t>
            </a:r>
          </a:p>
          <a:p>
            <a:pPr lvl="1"/>
            <a:r>
              <a:rPr lang="es-CO" sz="2000" dirty="0" smtClean="0"/>
              <a:t>Conocimiento de </a:t>
            </a:r>
            <a:r>
              <a:rPr lang="es-CO" sz="2000" dirty="0" err="1" smtClean="0"/>
              <a:t>Git</a:t>
            </a:r>
            <a:r>
              <a:rPr lang="es-CO" sz="2000" dirty="0" smtClean="0"/>
              <a:t> / </a:t>
            </a:r>
            <a:r>
              <a:rPr lang="es-CO" sz="2000" dirty="0" err="1" smtClean="0"/>
              <a:t>Git</a:t>
            </a:r>
            <a:r>
              <a:rPr lang="es-CO" sz="2000" dirty="0" smtClean="0"/>
              <a:t> </a:t>
            </a:r>
            <a:r>
              <a:rPr lang="es-CO" sz="2000" dirty="0" err="1" smtClean="0"/>
              <a:t>Flow</a:t>
            </a:r>
            <a:endParaRPr lang="es-CO" sz="2000" dirty="0"/>
          </a:p>
          <a:p>
            <a:r>
              <a:rPr lang="es-CO" sz="2400" dirty="0" smtClean="0"/>
              <a:t>Herramientas</a:t>
            </a:r>
          </a:p>
          <a:p>
            <a:pPr lvl="1"/>
            <a:r>
              <a:rPr lang="es-CO" sz="2000" dirty="0" smtClean="0"/>
              <a:t>Visual Studio </a:t>
            </a:r>
            <a:r>
              <a:rPr lang="es-CO" sz="2000" dirty="0" err="1" smtClean="0"/>
              <a:t>Code</a:t>
            </a:r>
            <a:endParaRPr lang="es-CO" sz="2000" dirty="0" smtClean="0"/>
          </a:p>
          <a:p>
            <a:pPr lvl="1"/>
            <a:r>
              <a:rPr lang="es-CO" sz="2000" dirty="0" err="1" smtClean="0"/>
              <a:t>Git</a:t>
            </a:r>
            <a:endParaRPr lang="es-CO" sz="2000" dirty="0" smtClean="0"/>
          </a:p>
          <a:p>
            <a:pPr lvl="1"/>
            <a:r>
              <a:rPr lang="es-CO" sz="2000" dirty="0" err="1" smtClean="0"/>
              <a:t>Github</a:t>
            </a:r>
            <a:r>
              <a:rPr lang="es-CO" sz="2000" dirty="0" smtClean="0"/>
              <a:t> Desktop</a:t>
            </a:r>
          </a:p>
        </p:txBody>
      </p:sp>
      <p:pic>
        <p:nvPicPr>
          <p:cNvPr id="3074" name="Picture 2" descr="Primeros pasos con Visual Studio Code para PowerShell - Sobreb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8" y="4912568"/>
            <a:ext cx="36575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Github-desktop-logo-symbol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48" y="51411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59" y="509613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Frontend, Backend or </a:t>
            </a:r>
            <a:r>
              <a:rPr lang="en-US" dirty="0" err="1" smtClean="0"/>
              <a:t>FullStack</a:t>
            </a:r>
            <a:r>
              <a:rPr lang="en-US" dirty="0" smtClean="0"/>
              <a:t>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Frontend</a:t>
            </a:r>
            <a:r>
              <a:rPr lang="en-US" dirty="0" smtClean="0"/>
              <a:t>: S</a:t>
            </a:r>
            <a:r>
              <a:rPr lang="es-ES" dirty="0" smtClean="0"/>
              <a:t>e </a:t>
            </a:r>
            <a:r>
              <a:rPr lang="es-ES" dirty="0"/>
              <a:t>encarga de la composición, diseño e interactividad usando HTML, CSS y </a:t>
            </a:r>
            <a:r>
              <a:rPr lang="es-ES" dirty="0" smtClean="0"/>
              <a:t>JavaScript.</a:t>
            </a:r>
          </a:p>
          <a:p>
            <a:r>
              <a:rPr lang="es-ES" b="1" dirty="0" err="1" smtClean="0"/>
              <a:t>Backend</a:t>
            </a:r>
            <a:r>
              <a:rPr lang="es-ES" b="1" dirty="0" smtClean="0"/>
              <a:t>:</a:t>
            </a:r>
            <a:r>
              <a:rPr lang="es-ES" dirty="0" smtClean="0"/>
              <a:t> Se </a:t>
            </a:r>
            <a:r>
              <a:rPr lang="es-ES" dirty="0"/>
              <a:t>encarga de lo que no se ve, es decir, dónde se </a:t>
            </a:r>
            <a:r>
              <a:rPr lang="es-ES" dirty="0" smtClean="0"/>
              <a:t>procesan y se almacenan </a:t>
            </a:r>
            <a:r>
              <a:rPr lang="es-ES" dirty="0"/>
              <a:t>los </a:t>
            </a:r>
            <a:r>
              <a:rPr lang="es-ES" dirty="0" smtClean="0"/>
              <a:t>datos</a:t>
            </a:r>
            <a:r>
              <a:rPr lang="es-ES" dirty="0"/>
              <a:t> </a:t>
            </a:r>
            <a:r>
              <a:rPr lang="es-ES" dirty="0" smtClean="0"/>
              <a:t>que </a:t>
            </a:r>
            <a:r>
              <a:rPr lang="es-ES" smtClean="0"/>
              <a:t>utiliza el </a:t>
            </a:r>
            <a:r>
              <a:rPr lang="es-ES" dirty="0" smtClean="0"/>
              <a:t>Front.</a:t>
            </a:r>
          </a:p>
          <a:p>
            <a:r>
              <a:rPr lang="es-ES" b="1" dirty="0" err="1" smtClean="0"/>
              <a:t>Fullstack</a:t>
            </a:r>
            <a:r>
              <a:rPr lang="es-ES" dirty="0"/>
              <a:t>: está a cargo tanto del </a:t>
            </a:r>
            <a:r>
              <a:rPr lang="es-ES" dirty="0" err="1"/>
              <a:t>Frontend</a:t>
            </a:r>
            <a:r>
              <a:rPr lang="es-ES" dirty="0"/>
              <a:t> como del </a:t>
            </a:r>
            <a:r>
              <a:rPr lang="es-ES" dirty="0" err="1" smtClean="0"/>
              <a:t>Backend</a:t>
            </a:r>
            <a:r>
              <a:rPr lang="es-ES" dirty="0"/>
              <a:t>.</a:t>
            </a: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316</Words>
  <Application>Microsoft Office PowerPoint</Application>
  <PresentationFormat>On-screen Show (4:3)</PresentationFormat>
  <Paragraphs>78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 Demi</vt:lpstr>
      <vt:lpstr>Calibri</vt:lpstr>
      <vt:lpstr>Wingdings</vt:lpstr>
      <vt:lpstr>Office Theme</vt:lpstr>
      <vt:lpstr>Worksheet</vt:lpstr>
      <vt:lpstr>Backend Development</vt:lpstr>
      <vt:lpstr>Horario</vt:lpstr>
      <vt:lpstr>Presentación personal</vt:lpstr>
      <vt:lpstr>Presentación personal</vt:lpstr>
      <vt:lpstr>Introducción</vt:lpstr>
      <vt:lpstr>Qué aprenderemos?</vt:lpstr>
      <vt:lpstr>Qué aprenderemos?</vt:lpstr>
      <vt:lpstr>Pre-Requisitos</vt:lpstr>
      <vt:lpstr>Frontend, Backend or FullStack Developers</vt:lpstr>
      <vt:lpstr>Backend Development</vt:lpstr>
      <vt:lpstr>Backend Development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Robles</cp:lastModifiedBy>
  <cp:revision>122</cp:revision>
  <dcterms:created xsi:type="dcterms:W3CDTF">2011-09-09T02:56:43Z</dcterms:created>
  <dcterms:modified xsi:type="dcterms:W3CDTF">2022-07-27T15:41:50Z</dcterms:modified>
</cp:coreProperties>
</file>