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Helios Extended Bold" panose="02000805050000020004" pitchFamily="2" charset="0"/>
      <p:regular r:id="rId7"/>
      <p:bold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 autoAdjust="0"/>
    <p:restoredTop sz="94559" autoAdjust="0"/>
  </p:normalViewPr>
  <p:slideViewPr>
    <p:cSldViewPr>
      <p:cViewPr>
        <p:scale>
          <a:sx n="80" d="100"/>
          <a:sy n="80" d="100"/>
        </p:scale>
        <p:origin x="256" y="-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681192" y="-824694"/>
            <a:ext cx="22159865" cy="1226633"/>
            <a:chOff x="0" y="0"/>
            <a:chExt cx="6453464" cy="3572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53464" cy="357224"/>
            </a:xfrm>
            <a:custGeom>
              <a:avLst/>
              <a:gdLst/>
              <a:ahLst/>
              <a:cxnLst/>
              <a:rect l="l" t="t" r="r" b="b"/>
              <a:pathLst>
                <a:path w="6453464" h="357224">
                  <a:moveTo>
                    <a:pt x="0" y="0"/>
                  </a:moveTo>
                  <a:lnTo>
                    <a:pt x="6453464" y="0"/>
                  </a:lnTo>
                  <a:lnTo>
                    <a:pt x="6453464" y="357224"/>
                  </a:lnTo>
                  <a:lnTo>
                    <a:pt x="0" y="357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6453464" cy="4143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935932" y="9873431"/>
            <a:ext cx="22159865" cy="1226633"/>
            <a:chOff x="0" y="0"/>
            <a:chExt cx="6453464" cy="35722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453464" cy="357224"/>
            </a:xfrm>
            <a:custGeom>
              <a:avLst/>
              <a:gdLst/>
              <a:ahLst/>
              <a:cxnLst/>
              <a:rect l="l" t="t" r="r" b="b"/>
              <a:pathLst>
                <a:path w="6453464" h="357224">
                  <a:moveTo>
                    <a:pt x="0" y="0"/>
                  </a:moveTo>
                  <a:lnTo>
                    <a:pt x="6453464" y="0"/>
                  </a:lnTo>
                  <a:lnTo>
                    <a:pt x="6453464" y="357224"/>
                  </a:lnTo>
                  <a:lnTo>
                    <a:pt x="0" y="357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6453464" cy="4143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392280" y="763528"/>
            <a:ext cx="13503439" cy="1022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43"/>
              </a:lnSpc>
            </a:pPr>
            <a:r>
              <a:rPr lang="en-US" sz="6764" b="1" spc="-263" dirty="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DIAGRAMA CASOS DE USO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8DFE84A-CC07-0F92-4F4A-8A14E7FDD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662905"/>
            <a:ext cx="6781800" cy="81124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681192" y="-824694"/>
            <a:ext cx="22159865" cy="1226633"/>
            <a:chOff x="0" y="0"/>
            <a:chExt cx="6453464" cy="3572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53464" cy="357224"/>
            </a:xfrm>
            <a:custGeom>
              <a:avLst/>
              <a:gdLst/>
              <a:ahLst/>
              <a:cxnLst/>
              <a:rect l="l" t="t" r="r" b="b"/>
              <a:pathLst>
                <a:path w="6453464" h="357224">
                  <a:moveTo>
                    <a:pt x="0" y="0"/>
                  </a:moveTo>
                  <a:lnTo>
                    <a:pt x="6453464" y="0"/>
                  </a:lnTo>
                  <a:lnTo>
                    <a:pt x="6453464" y="357224"/>
                  </a:lnTo>
                  <a:lnTo>
                    <a:pt x="0" y="357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6453464" cy="4143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935932" y="9873431"/>
            <a:ext cx="22159865" cy="1226633"/>
            <a:chOff x="0" y="0"/>
            <a:chExt cx="6453464" cy="35722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453464" cy="357224"/>
            </a:xfrm>
            <a:custGeom>
              <a:avLst/>
              <a:gdLst/>
              <a:ahLst/>
              <a:cxnLst/>
              <a:rect l="l" t="t" r="r" b="b"/>
              <a:pathLst>
                <a:path w="6453464" h="357224">
                  <a:moveTo>
                    <a:pt x="0" y="0"/>
                  </a:moveTo>
                  <a:lnTo>
                    <a:pt x="6453464" y="0"/>
                  </a:lnTo>
                  <a:lnTo>
                    <a:pt x="6453464" y="357224"/>
                  </a:lnTo>
                  <a:lnTo>
                    <a:pt x="0" y="357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6453464" cy="4143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4842485" y="2300600"/>
            <a:ext cx="8603029" cy="6957700"/>
          </a:xfrm>
          <a:custGeom>
            <a:avLst/>
            <a:gdLst/>
            <a:ahLst/>
            <a:cxnLst/>
            <a:rect l="l" t="t" r="r" b="b"/>
            <a:pathLst>
              <a:path w="8603029" h="6957700">
                <a:moveTo>
                  <a:pt x="0" y="0"/>
                </a:moveTo>
                <a:lnTo>
                  <a:pt x="8603030" y="0"/>
                </a:lnTo>
                <a:lnTo>
                  <a:pt x="8603030" y="6957700"/>
                </a:lnTo>
                <a:lnTo>
                  <a:pt x="0" y="6957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9" name="TextBox 9"/>
          <p:cNvSpPr txBox="1"/>
          <p:nvPr/>
        </p:nvSpPr>
        <p:spPr>
          <a:xfrm>
            <a:off x="2284654" y="1028700"/>
            <a:ext cx="13718692" cy="1022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43"/>
              </a:lnSpc>
            </a:pPr>
            <a:r>
              <a:rPr lang="en-US" sz="6764" b="1" spc="-263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DIAGRAMA DE DESPLIEGUE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681192" y="-824694"/>
            <a:ext cx="22159865" cy="1226633"/>
            <a:chOff x="0" y="0"/>
            <a:chExt cx="6453464" cy="3572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53464" cy="357224"/>
            </a:xfrm>
            <a:custGeom>
              <a:avLst/>
              <a:gdLst/>
              <a:ahLst/>
              <a:cxnLst/>
              <a:rect l="l" t="t" r="r" b="b"/>
              <a:pathLst>
                <a:path w="6453464" h="357224">
                  <a:moveTo>
                    <a:pt x="0" y="0"/>
                  </a:moveTo>
                  <a:lnTo>
                    <a:pt x="6453464" y="0"/>
                  </a:lnTo>
                  <a:lnTo>
                    <a:pt x="6453464" y="357224"/>
                  </a:lnTo>
                  <a:lnTo>
                    <a:pt x="0" y="357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6453464" cy="4143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935932" y="9873431"/>
            <a:ext cx="22159865" cy="1226633"/>
            <a:chOff x="0" y="0"/>
            <a:chExt cx="6453464" cy="35722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453464" cy="357224"/>
            </a:xfrm>
            <a:custGeom>
              <a:avLst/>
              <a:gdLst/>
              <a:ahLst/>
              <a:cxnLst/>
              <a:rect l="l" t="t" r="r" b="b"/>
              <a:pathLst>
                <a:path w="6453464" h="357224">
                  <a:moveTo>
                    <a:pt x="0" y="0"/>
                  </a:moveTo>
                  <a:lnTo>
                    <a:pt x="6453464" y="0"/>
                  </a:lnTo>
                  <a:lnTo>
                    <a:pt x="6453464" y="357224"/>
                  </a:lnTo>
                  <a:lnTo>
                    <a:pt x="0" y="357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6453464" cy="4143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4799418" y="2050862"/>
            <a:ext cx="8689164" cy="7429235"/>
          </a:xfrm>
          <a:custGeom>
            <a:avLst/>
            <a:gdLst/>
            <a:ahLst/>
            <a:cxnLst/>
            <a:rect l="l" t="t" r="r" b="b"/>
            <a:pathLst>
              <a:path w="8689164" h="7429235">
                <a:moveTo>
                  <a:pt x="0" y="0"/>
                </a:moveTo>
                <a:lnTo>
                  <a:pt x="8689164" y="0"/>
                </a:lnTo>
                <a:lnTo>
                  <a:pt x="8689164" y="7429235"/>
                </a:lnTo>
                <a:lnTo>
                  <a:pt x="0" y="74292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9" name="TextBox 9"/>
          <p:cNvSpPr txBox="1"/>
          <p:nvPr/>
        </p:nvSpPr>
        <p:spPr>
          <a:xfrm>
            <a:off x="2484240" y="1028700"/>
            <a:ext cx="13319520" cy="1022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43"/>
              </a:lnSpc>
            </a:pPr>
            <a:r>
              <a:rPr lang="en-US" sz="6764" b="1" spc="-263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DIAGRAMA DE SECUENCIA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681192" y="-824694"/>
            <a:ext cx="22159865" cy="1226633"/>
            <a:chOff x="0" y="0"/>
            <a:chExt cx="6453464" cy="3572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53464" cy="357224"/>
            </a:xfrm>
            <a:custGeom>
              <a:avLst/>
              <a:gdLst/>
              <a:ahLst/>
              <a:cxnLst/>
              <a:rect l="l" t="t" r="r" b="b"/>
              <a:pathLst>
                <a:path w="6453464" h="357224">
                  <a:moveTo>
                    <a:pt x="0" y="0"/>
                  </a:moveTo>
                  <a:lnTo>
                    <a:pt x="6453464" y="0"/>
                  </a:lnTo>
                  <a:lnTo>
                    <a:pt x="6453464" y="357224"/>
                  </a:lnTo>
                  <a:lnTo>
                    <a:pt x="0" y="357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6453464" cy="4143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935932" y="9873431"/>
            <a:ext cx="22159865" cy="1226633"/>
            <a:chOff x="0" y="0"/>
            <a:chExt cx="6453464" cy="35722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453464" cy="357224"/>
            </a:xfrm>
            <a:custGeom>
              <a:avLst/>
              <a:gdLst/>
              <a:ahLst/>
              <a:cxnLst/>
              <a:rect l="l" t="t" r="r" b="b"/>
              <a:pathLst>
                <a:path w="6453464" h="357224">
                  <a:moveTo>
                    <a:pt x="0" y="0"/>
                  </a:moveTo>
                  <a:lnTo>
                    <a:pt x="6453464" y="0"/>
                  </a:lnTo>
                  <a:lnTo>
                    <a:pt x="6453464" y="357224"/>
                  </a:lnTo>
                  <a:lnTo>
                    <a:pt x="0" y="357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6453464" cy="4143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6144516" y="2444235"/>
            <a:ext cx="5998967" cy="7227671"/>
          </a:xfrm>
          <a:custGeom>
            <a:avLst/>
            <a:gdLst/>
            <a:ahLst/>
            <a:cxnLst/>
            <a:rect l="l" t="t" r="r" b="b"/>
            <a:pathLst>
              <a:path w="5998967" h="7227671">
                <a:moveTo>
                  <a:pt x="0" y="0"/>
                </a:moveTo>
                <a:lnTo>
                  <a:pt x="5998968" y="0"/>
                </a:lnTo>
                <a:lnTo>
                  <a:pt x="5998968" y="7227671"/>
                </a:lnTo>
                <a:lnTo>
                  <a:pt x="0" y="72276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9" name="TextBox 9"/>
          <p:cNvSpPr txBox="1"/>
          <p:nvPr/>
        </p:nvSpPr>
        <p:spPr>
          <a:xfrm>
            <a:off x="3457318" y="1028700"/>
            <a:ext cx="11373363" cy="1022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43"/>
              </a:lnSpc>
            </a:pPr>
            <a:r>
              <a:rPr lang="en-US" sz="6764" b="1" spc="-263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DIAGRAMA DE CLASES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681192" y="-824694"/>
            <a:ext cx="22159865" cy="1226633"/>
            <a:chOff x="0" y="0"/>
            <a:chExt cx="6453464" cy="3572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53464" cy="357224"/>
            </a:xfrm>
            <a:custGeom>
              <a:avLst/>
              <a:gdLst/>
              <a:ahLst/>
              <a:cxnLst/>
              <a:rect l="l" t="t" r="r" b="b"/>
              <a:pathLst>
                <a:path w="6453464" h="357224">
                  <a:moveTo>
                    <a:pt x="0" y="0"/>
                  </a:moveTo>
                  <a:lnTo>
                    <a:pt x="6453464" y="0"/>
                  </a:lnTo>
                  <a:lnTo>
                    <a:pt x="6453464" y="357224"/>
                  </a:lnTo>
                  <a:lnTo>
                    <a:pt x="0" y="357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6453464" cy="4143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935932" y="9873431"/>
            <a:ext cx="22159865" cy="1226633"/>
            <a:chOff x="0" y="0"/>
            <a:chExt cx="6453464" cy="35722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453464" cy="357224"/>
            </a:xfrm>
            <a:custGeom>
              <a:avLst/>
              <a:gdLst/>
              <a:ahLst/>
              <a:cxnLst/>
              <a:rect l="l" t="t" r="r" b="b"/>
              <a:pathLst>
                <a:path w="6453464" h="357224">
                  <a:moveTo>
                    <a:pt x="0" y="0"/>
                  </a:moveTo>
                  <a:lnTo>
                    <a:pt x="6453464" y="0"/>
                  </a:lnTo>
                  <a:lnTo>
                    <a:pt x="6453464" y="357224"/>
                  </a:lnTo>
                  <a:lnTo>
                    <a:pt x="0" y="357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6453464" cy="4143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667000" y="2952475"/>
            <a:ext cx="13210116" cy="6307830"/>
          </a:xfrm>
          <a:custGeom>
            <a:avLst/>
            <a:gdLst/>
            <a:ahLst/>
            <a:cxnLst/>
            <a:rect l="l" t="t" r="r" b="b"/>
            <a:pathLst>
              <a:path w="13210116" h="6307830">
                <a:moveTo>
                  <a:pt x="0" y="0"/>
                </a:moveTo>
                <a:lnTo>
                  <a:pt x="13210116" y="0"/>
                </a:lnTo>
                <a:lnTo>
                  <a:pt x="13210116" y="6307830"/>
                </a:lnTo>
                <a:lnTo>
                  <a:pt x="0" y="63078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9" name="TextBox 9"/>
          <p:cNvSpPr txBox="1"/>
          <p:nvPr/>
        </p:nvSpPr>
        <p:spPr>
          <a:xfrm>
            <a:off x="1486422" y="1028700"/>
            <a:ext cx="15315156" cy="1022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43"/>
              </a:lnSpc>
            </a:pPr>
            <a:r>
              <a:rPr lang="en-US" sz="6764" b="1" spc="-263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DIAGRAMA DE COMPONENTES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Macintosh PowerPoint</Application>
  <PresentationFormat>Personalizado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Helios Extended Bold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de Marketing</dc:title>
  <cp:lastModifiedBy>JUAN MANUEL CONDE ALDANA</cp:lastModifiedBy>
  <cp:revision>2</cp:revision>
  <dcterms:created xsi:type="dcterms:W3CDTF">2006-08-16T00:00:00Z</dcterms:created>
  <dcterms:modified xsi:type="dcterms:W3CDTF">2025-05-01T04:57:37Z</dcterms:modified>
  <dc:identifier>DAGmK9DXKEg</dc:identifier>
</cp:coreProperties>
</file>