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A8156-0280-43B2-9420-0701ECCF12E9}" v="9" dt="2025-04-12T01:25:1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s hurtado" userId="a14697c3644dda2f" providerId="LiveId" clId="{511A8156-0280-43B2-9420-0701ECCF12E9}"/>
    <pc:docChg chg="undo custSel addSld modSld">
      <pc:chgData name="carlos andres hurtado" userId="a14697c3644dda2f" providerId="LiveId" clId="{511A8156-0280-43B2-9420-0701ECCF12E9}" dt="2025-04-12T01:25:18.980" v="136"/>
      <pc:docMkLst>
        <pc:docMk/>
      </pc:docMkLst>
      <pc:sldChg chg="addSp delSp modSp mod addAnim">
        <pc:chgData name="carlos andres hurtado" userId="a14697c3644dda2f" providerId="LiveId" clId="{511A8156-0280-43B2-9420-0701ECCF12E9}" dt="2025-04-11T20:43:53.536" v="121"/>
        <pc:sldMkLst>
          <pc:docMk/>
          <pc:sldMk cId="158512033" sldId="256"/>
        </pc:sldMkLst>
        <pc:spChg chg="mod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2" creationId="{BC92347D-BFA2-9116-0CAC-19DBB7AE58C3}"/>
          </ac:spMkLst>
        </pc:spChg>
        <pc:spChg chg="mod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3" creationId="{C6A168F5-AEDA-3253-CA31-177EC0C7D1C6}"/>
          </ac:spMkLst>
        </pc:spChg>
        <pc:spChg chg="add del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16" creationId="{EB9B5A19-3592-48E2-BC31-90E092BD68E1}"/>
          </ac:spMkLst>
        </pc:spChg>
        <pc:spChg chg="add del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30" creationId="{DD99E1B6-CBC4-4306-9DFC-847D6D135208}"/>
          </ac:spMkLst>
        </pc:spChg>
        <pc:spChg chg="add del">
          <ac:chgData name="carlos andres hurtado" userId="a14697c3644dda2f" providerId="LiveId" clId="{511A8156-0280-43B2-9420-0701ECCF12E9}" dt="2025-04-11T20:43:53.427" v="118" actId="26606"/>
          <ac:spMkLst>
            <pc:docMk/>
            <pc:sldMk cId="158512033" sldId="256"/>
            <ac:spMk id="35" creationId="{9B9AACA9-BD92-429F-8047-0731DB46F99F}"/>
          </ac:spMkLst>
        </pc:spChg>
        <pc:spChg chg="add del">
          <ac:chgData name="carlos andres hurtado" userId="a14697c3644dda2f" providerId="LiveId" clId="{511A8156-0280-43B2-9420-0701ECCF12E9}" dt="2025-04-11T20:43:53.427" v="118" actId="26606"/>
          <ac:spMkLst>
            <pc:docMk/>
            <pc:sldMk cId="158512033" sldId="256"/>
            <ac:spMk id="42" creationId="{2368B021-704A-4E78-B619-A83E8448E0BD}"/>
          </ac:spMkLst>
        </pc:spChg>
        <pc:grpChg chg="add del">
          <ac:chgData name="carlos andres hurtado" userId="a14697c3644dda2f" providerId="LiveId" clId="{511A8156-0280-43B2-9420-0701ECCF12E9}" dt="2025-04-11T20:43:53.521" v="119" actId="26606"/>
          <ac:grpSpMkLst>
            <pc:docMk/>
            <pc:sldMk cId="158512033" sldId="256"/>
            <ac:grpSpMk id="18" creationId="{E2548C40-4C00-4E91-BFA6-84B4D66225A4}"/>
          </ac:grpSpMkLst>
        </pc:grpChg>
        <pc:grpChg chg="add del">
          <ac:chgData name="carlos andres hurtado" userId="a14697c3644dda2f" providerId="LiveId" clId="{511A8156-0280-43B2-9420-0701ECCF12E9}" dt="2025-04-11T20:43:53.427" v="118" actId="26606"/>
          <ac:grpSpMkLst>
            <pc:docMk/>
            <pc:sldMk cId="158512033" sldId="256"/>
            <ac:grpSpMk id="37" creationId="{EBF91D05-F50D-49FB-8972-55C15EA67ED1}"/>
          </ac:grpSpMkLst>
        </pc:grpChg>
        <pc:grpChg chg="add">
          <ac:chgData name="carlos andres hurtado" userId="a14697c3644dda2f" providerId="LiveId" clId="{511A8156-0280-43B2-9420-0701ECCF12E9}" dt="2025-04-11T20:43:53.521" v="119" actId="26606"/>
          <ac:grpSpMkLst>
            <pc:docMk/>
            <pc:sldMk cId="158512033" sldId="256"/>
            <ac:grpSpMk id="47" creationId="{5697E9DF-ECF5-4EA6-8E3F-160752B8892D}"/>
          </ac:grpSpMkLst>
        </pc:grpChg>
        <pc:picChg chg="mod ord">
          <ac:chgData name="carlos andres hurtado" userId="a14697c3644dda2f" providerId="LiveId" clId="{511A8156-0280-43B2-9420-0701ECCF12E9}" dt="2025-04-11T20:43:53.521" v="119" actId="26606"/>
          <ac:picMkLst>
            <pc:docMk/>
            <pc:sldMk cId="158512033" sldId="256"/>
            <ac:picMk id="4" creationId="{AF6FCFD0-022D-DCBA-3C51-DD36AA9F6C52}"/>
          </ac:picMkLst>
        </pc:picChg>
      </pc:sldChg>
      <pc:sldChg chg="addSp delSp modSp mod setBg">
        <pc:chgData name="carlos andres hurtado" userId="a14697c3644dda2f" providerId="LiveId" clId="{511A8156-0280-43B2-9420-0701ECCF12E9}" dt="2025-04-11T21:01:48.895" v="132" actId="26606"/>
        <pc:sldMkLst>
          <pc:docMk/>
          <pc:sldMk cId="810394832" sldId="257"/>
        </pc:sldMkLst>
        <pc:spChg chg="mod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2" creationId="{F1DF8197-2616-FC2F-899B-1B96CB470D81}"/>
          </ac:spMkLst>
        </pc:spChg>
        <pc:spChg chg="del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3" creationId="{2FE886FD-C972-F37D-36A3-8F6EDF088E8C}"/>
          </ac:spMkLst>
        </pc:spChg>
        <pc:spChg chg="add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23" creationId="{19C03209-5BD8-4B0B-847E-430FFF592586}"/>
          </ac:spMkLst>
        </pc:spChg>
        <pc:grpChg chg="add">
          <ac:chgData name="carlos andres hurtado" userId="a14697c3644dda2f" providerId="LiveId" clId="{511A8156-0280-43B2-9420-0701ECCF12E9}" dt="2025-04-11T21:01:48.895" v="132" actId="26606"/>
          <ac:grpSpMkLst>
            <pc:docMk/>
            <pc:sldMk cId="810394832" sldId="257"/>
            <ac:grpSpMk id="11" creationId="{3F696E8E-5A50-4F12-9E0B-502F85061599}"/>
          </ac:grpSpMkLst>
        </pc:grpChg>
        <pc:graphicFrameChg chg="add">
          <ac:chgData name="carlos andres hurtado" userId="a14697c3644dda2f" providerId="LiveId" clId="{511A8156-0280-43B2-9420-0701ECCF12E9}" dt="2025-04-11T21:01:48.895" v="132" actId="26606"/>
          <ac:graphicFrameMkLst>
            <pc:docMk/>
            <pc:sldMk cId="810394832" sldId="257"/>
            <ac:graphicFrameMk id="5" creationId="{FC0753C0-547D-8AC5-FB73-D82F5E4EC0D0}"/>
          </ac:graphicFrameMkLst>
        </pc:graphicFrameChg>
      </pc:sldChg>
      <pc:sldChg chg="addSp delSp modSp new mod setBg">
        <pc:chgData name="carlos andres hurtado" userId="a14697c3644dda2f" providerId="LiveId" clId="{511A8156-0280-43B2-9420-0701ECCF12E9}" dt="2025-04-11T20:22:03.244" v="114" actId="26606"/>
        <pc:sldMkLst>
          <pc:docMk/>
          <pc:sldMk cId="2796555350" sldId="259"/>
        </pc:sldMkLst>
        <pc:spChg chg="mod">
          <ac:chgData name="carlos andres hurtado" userId="a14697c3644dda2f" providerId="LiveId" clId="{511A8156-0280-43B2-9420-0701ECCF12E9}" dt="2025-04-11T20:22:03.244" v="114" actId="26606"/>
          <ac:spMkLst>
            <pc:docMk/>
            <pc:sldMk cId="2796555350" sldId="259"/>
            <ac:spMk id="2" creationId="{394B8547-B8C3-0ABB-52FC-309DE8819B86}"/>
          </ac:spMkLst>
        </pc:spChg>
        <pc:spChg chg="del">
          <ac:chgData name="carlos andres hurtado" userId="a14697c3644dda2f" providerId="LiveId" clId="{511A8156-0280-43B2-9420-0701ECCF12E9}" dt="2025-04-11T20:21:58.975" v="113"/>
          <ac:spMkLst>
            <pc:docMk/>
            <pc:sldMk cId="2796555350" sldId="259"/>
            <ac:spMk id="3" creationId="{201C5117-16BE-B2CF-E797-06F8255AB097}"/>
          </ac:spMkLst>
        </pc:spChg>
        <pc:spChg chg="add">
          <ac:chgData name="carlos andres hurtado" userId="a14697c3644dda2f" providerId="LiveId" clId="{511A8156-0280-43B2-9420-0701ECCF12E9}" dt="2025-04-11T20:22:03.244" v="114" actId="26606"/>
          <ac:spMkLst>
            <pc:docMk/>
            <pc:sldMk cId="2796555350" sldId="259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22:03.244" v="114" actId="26606"/>
          <ac:spMkLst>
            <pc:docMk/>
            <pc:sldMk cId="2796555350" sldId="259"/>
            <ac:spMk id="23" creationId="{19C03209-5BD8-4B0B-847E-430FFF592586}"/>
          </ac:spMkLst>
        </pc:spChg>
        <pc:grpChg chg="add">
          <ac:chgData name="carlos andres hurtado" userId="a14697c3644dda2f" providerId="LiveId" clId="{511A8156-0280-43B2-9420-0701ECCF12E9}" dt="2025-04-11T20:22:03.244" v="114" actId="26606"/>
          <ac:grpSpMkLst>
            <pc:docMk/>
            <pc:sldMk cId="2796555350" sldId="259"/>
            <ac:grpSpMk id="11" creationId="{3F696E8E-5A50-4F12-9E0B-502F85061599}"/>
          </ac:grpSpMkLst>
        </pc:grpChg>
        <pc:graphicFrameChg chg="add mod">
          <ac:chgData name="carlos andres hurtado" userId="a14697c3644dda2f" providerId="LiveId" clId="{511A8156-0280-43B2-9420-0701ECCF12E9}" dt="2025-04-11T20:22:03.244" v="114" actId="26606"/>
          <ac:graphicFrameMkLst>
            <pc:docMk/>
            <pc:sldMk cId="2796555350" sldId="259"/>
            <ac:graphicFrameMk id="4" creationId="{104782B8-CAD9-1DAF-D9DB-E47FE61E8F26}"/>
          </ac:graphicFrameMkLst>
        </pc:graphicFrameChg>
      </pc:sldChg>
      <pc:sldChg chg="addSp delSp modSp new mod setBg">
        <pc:chgData name="carlos andres hurtado" userId="a14697c3644dda2f" providerId="LiveId" clId="{511A8156-0280-43B2-9420-0701ECCF12E9}" dt="2025-04-11T20:14:47.868" v="112" actId="26606"/>
        <pc:sldMkLst>
          <pc:docMk/>
          <pc:sldMk cId="4107270334" sldId="260"/>
        </pc:sldMkLst>
        <pc:spChg chg="mod">
          <ac:chgData name="carlos andres hurtado" userId="a14697c3644dda2f" providerId="LiveId" clId="{511A8156-0280-43B2-9420-0701ECCF12E9}" dt="2025-04-11T20:14:47.868" v="112" actId="26606"/>
          <ac:spMkLst>
            <pc:docMk/>
            <pc:sldMk cId="4107270334" sldId="260"/>
            <ac:spMk id="2" creationId="{2BB7BAF9-5735-4C50-1B67-98D4772F7351}"/>
          </ac:spMkLst>
        </pc:spChg>
        <pc:spChg chg="add del">
          <ac:chgData name="carlos andres hurtado" userId="a14697c3644dda2f" providerId="LiveId" clId="{511A8156-0280-43B2-9420-0701ECCF12E9}" dt="2025-04-11T20:14:05.327" v="97"/>
          <ac:spMkLst>
            <pc:docMk/>
            <pc:sldMk cId="4107270334" sldId="260"/>
            <ac:spMk id="3" creationId="{BC27602B-567E-55A7-7D98-3EF82285716B}"/>
          </ac:spMkLst>
        </pc:spChg>
        <pc:spChg chg="add del">
          <ac:chgData name="carlos andres hurtado" userId="a14697c3644dda2f" providerId="LiveId" clId="{511A8156-0280-43B2-9420-0701ECCF12E9}" dt="2025-04-11T20:14:26.146" v="101" actId="26606"/>
          <ac:spMkLst>
            <pc:docMk/>
            <pc:sldMk cId="4107270334" sldId="260"/>
            <ac:spMk id="10" creationId="{97F832D9-9E09-40D4-AD67-47851A25D0B4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13" creationId="{853E39E6-2A74-404E-B4BC-EEC89C01B766}"/>
          </ac:spMkLst>
        </pc:spChg>
        <pc:spChg chg="add del">
          <ac:chgData name="carlos andres hurtado" userId="a14697c3644dda2f" providerId="LiveId" clId="{511A8156-0280-43B2-9420-0701ECCF12E9}" dt="2025-04-11T20:14:34.067" v="107" actId="26606"/>
          <ac:spMkLst>
            <pc:docMk/>
            <pc:sldMk cId="4107270334" sldId="260"/>
            <ac:spMk id="22" creationId="{6DC8E2D9-6729-4614-8667-C1016D3182E4}"/>
          </ac:spMkLst>
        </pc:spChg>
        <pc:spChg chg="add del">
          <ac:chgData name="carlos andres hurtado" userId="a14697c3644dda2f" providerId="LiveId" clId="{511A8156-0280-43B2-9420-0701ECCF12E9}" dt="2025-04-11T20:14:28.108" v="103" actId="26606"/>
          <ac:spMkLst>
            <pc:docMk/>
            <pc:sldMk cId="4107270334" sldId="260"/>
            <ac:spMk id="23" creationId="{A37F6730-8F76-4239-8CBA-B914B02A75AB}"/>
          </ac:spMkLst>
        </pc:spChg>
        <pc:spChg chg="add del">
          <ac:chgData name="carlos andres hurtado" userId="a14697c3644dda2f" providerId="LiveId" clId="{511A8156-0280-43B2-9420-0701ECCF12E9}" dt="2025-04-11T20:14:28.108" v="103" actId="26606"/>
          <ac:spMkLst>
            <pc:docMk/>
            <pc:sldMk cId="4107270334" sldId="260"/>
            <ac:spMk id="24" creationId="{71967F12-B0C4-4D31-8D63-89945DCD29D0}"/>
          </ac:spMkLst>
        </pc:spChg>
        <pc:spChg chg="add del">
          <ac:chgData name="carlos andres hurtado" userId="a14697c3644dda2f" providerId="LiveId" clId="{511A8156-0280-43B2-9420-0701ECCF12E9}" dt="2025-04-11T20:14:31.996" v="105" actId="26606"/>
          <ac:spMkLst>
            <pc:docMk/>
            <pc:sldMk cId="4107270334" sldId="260"/>
            <ac:spMk id="26" creationId="{97F832D9-9E09-40D4-AD67-47851A25D0B4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27" creationId="{DC05F582-AA63-4A8C-915E-66057E4BEEA9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29" creationId="{2D253D93-3319-4E06-B75F-009AE70FCBCA}"/>
          </ac:spMkLst>
        </pc:spChg>
        <pc:spChg chg="add del">
          <ac:chgData name="carlos andres hurtado" userId="a14697c3644dda2f" providerId="LiveId" clId="{511A8156-0280-43B2-9420-0701ECCF12E9}" dt="2025-04-11T20:14:34.067" v="107" actId="26606"/>
          <ac:spMkLst>
            <pc:docMk/>
            <pc:sldMk cId="4107270334" sldId="260"/>
            <ac:spMk id="30" creationId="{9C51935E-4A08-4AE4-8E13-F40CD3C4F1C4}"/>
          </ac:spMkLst>
        </pc:spChg>
        <pc:spChg chg="add del">
          <ac:chgData name="carlos andres hurtado" userId="a14697c3644dda2f" providerId="LiveId" clId="{511A8156-0280-43B2-9420-0701ECCF12E9}" dt="2025-04-11T20:14:41.930" v="109" actId="26606"/>
          <ac:spMkLst>
            <pc:docMk/>
            <pc:sldMk cId="4107270334" sldId="260"/>
            <ac:spMk id="32" creationId="{B807C163-87AF-4BC4-ADE2-4E5EAFEEE8CE}"/>
          </ac:spMkLst>
        </pc:spChg>
        <pc:spChg chg="add del">
          <ac:chgData name="carlos andres hurtado" userId="a14697c3644dda2f" providerId="LiveId" clId="{511A8156-0280-43B2-9420-0701ECCF12E9}" dt="2025-04-11T20:14:41.930" v="109" actId="26606"/>
          <ac:spMkLst>
            <pc:docMk/>
            <pc:sldMk cId="4107270334" sldId="260"/>
            <ac:spMk id="41" creationId="{19C03209-5BD8-4B0B-847E-430FFF592586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48" creationId="{E5E924E4-7BD0-1F6F-6294-013751B495E0}"/>
          </ac:spMkLst>
        </pc:spChg>
        <pc:spChg chg="add">
          <ac:chgData name="carlos andres hurtado" userId="a14697c3644dda2f" providerId="LiveId" clId="{511A8156-0280-43B2-9420-0701ECCF12E9}" dt="2025-04-11T20:14:47.868" v="112" actId="26606"/>
          <ac:spMkLst>
            <pc:docMk/>
            <pc:sldMk cId="4107270334" sldId="260"/>
            <ac:spMk id="50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14:47.868" v="112" actId="26606"/>
          <ac:spMkLst>
            <pc:docMk/>
            <pc:sldMk cId="4107270334" sldId="260"/>
            <ac:spMk id="57" creationId="{19C03209-5BD8-4B0B-847E-430FFF592586}"/>
          </ac:spMkLst>
        </pc:spChg>
        <pc:grpChg chg="add del">
          <ac:chgData name="carlos andres hurtado" userId="a14697c3644dda2f" providerId="LiveId" clId="{511A8156-0280-43B2-9420-0701ECCF12E9}" dt="2025-04-11T20:14:28.108" v="103" actId="26606"/>
          <ac:grpSpMkLst>
            <pc:docMk/>
            <pc:sldMk cId="4107270334" sldId="260"/>
            <ac:grpSpMk id="12" creationId="{DE11E5CC-3C1F-4093-97B6-6433FBF9A9C4}"/>
          </ac:grpSpMkLst>
        </pc:grpChg>
        <pc:grpChg chg="add del">
          <ac:chgData name="carlos andres hurtado" userId="a14697c3644dda2f" providerId="LiveId" clId="{511A8156-0280-43B2-9420-0701ECCF12E9}" dt="2025-04-11T20:14:34.067" v="107" actId="26606"/>
          <ac:grpSpMkLst>
            <pc:docMk/>
            <pc:sldMk cId="4107270334" sldId="260"/>
            <ac:grpSpMk id="28" creationId="{BF4E480B-94D6-46F9-A2B6-B98D311FDC19}"/>
          </ac:grpSpMkLst>
        </pc:grpChg>
        <pc:grpChg chg="add del">
          <ac:chgData name="carlos andres hurtado" userId="a14697c3644dda2f" providerId="LiveId" clId="{511A8156-0280-43B2-9420-0701ECCF12E9}" dt="2025-04-11T20:14:41.930" v="109" actId="26606"/>
          <ac:grpSpMkLst>
            <pc:docMk/>
            <pc:sldMk cId="4107270334" sldId="260"/>
            <ac:grpSpMk id="33" creationId="{3F696E8E-5A50-4F12-9E0B-502F85061599}"/>
          </ac:grpSpMkLst>
        </pc:grpChg>
        <pc:grpChg chg="add del">
          <ac:chgData name="carlos andres hurtado" userId="a14697c3644dda2f" providerId="LiveId" clId="{511A8156-0280-43B2-9420-0701ECCF12E9}" dt="2025-04-11T20:14:47.838" v="111" actId="26606"/>
          <ac:grpSpMkLst>
            <pc:docMk/>
            <pc:sldMk cId="4107270334" sldId="260"/>
            <ac:grpSpMk id="43" creationId="{30D050C3-946A-4155-B469-3FE5492E6E91}"/>
          </ac:grpSpMkLst>
        </pc:grpChg>
        <pc:grpChg chg="add">
          <ac:chgData name="carlos andres hurtado" userId="a14697c3644dda2f" providerId="LiveId" clId="{511A8156-0280-43B2-9420-0701ECCF12E9}" dt="2025-04-11T20:14:47.868" v="112" actId="26606"/>
          <ac:grpSpMkLst>
            <pc:docMk/>
            <pc:sldMk cId="4107270334" sldId="260"/>
            <ac:grpSpMk id="51" creationId="{3F696E8E-5A50-4F12-9E0B-502F85061599}"/>
          </ac:grpSpMkLst>
        </pc:grpChg>
        <pc:graphicFrameChg chg="add del mod modGraphic">
          <ac:chgData name="carlos andres hurtado" userId="a14697c3644dda2f" providerId="LiveId" clId="{511A8156-0280-43B2-9420-0701ECCF12E9}" dt="2025-04-11T20:14:47.868" v="112" actId="26606"/>
          <ac:graphicFrameMkLst>
            <pc:docMk/>
            <pc:sldMk cId="4107270334" sldId="260"/>
            <ac:graphicFrameMk id="5" creationId="{78A8C715-DC74-F4B2-61A9-619C3E7053D9}"/>
          </ac:graphicFrameMkLst>
        </pc:graphicFrameChg>
        <pc:graphicFrameChg chg="add del">
          <ac:chgData name="carlos andres hurtado" userId="a14697c3644dda2f" providerId="LiveId" clId="{511A8156-0280-43B2-9420-0701ECCF12E9}" dt="2025-04-11T20:14:47.838" v="111" actId="26606"/>
          <ac:graphicFrameMkLst>
            <pc:docMk/>
            <pc:sldMk cId="4107270334" sldId="260"/>
            <ac:graphicFrameMk id="8" creationId="{78A8C715-DC74-F4B2-61A9-619C3E7053D9}"/>
          </ac:graphicFrameMkLst>
        </pc:graphicFrameChg>
        <pc:graphicFrameChg chg="add">
          <ac:chgData name="carlos andres hurtado" userId="a14697c3644dda2f" providerId="LiveId" clId="{511A8156-0280-43B2-9420-0701ECCF12E9}" dt="2025-04-11T20:14:47.868" v="112" actId="26606"/>
          <ac:graphicFrameMkLst>
            <pc:docMk/>
            <pc:sldMk cId="4107270334" sldId="260"/>
            <ac:graphicFrameMk id="58" creationId="{78A8C715-DC74-F4B2-61A9-619C3E7053D9}"/>
          </ac:graphicFrameMkLst>
        </pc:graphicFrameChg>
        <pc:picChg chg="add del mod ord">
          <ac:chgData name="carlos andres hurtado" userId="a14697c3644dda2f" providerId="LiveId" clId="{511A8156-0280-43B2-9420-0701ECCF12E9}" dt="2025-04-11T20:14:01.588" v="96" actId="34307"/>
          <ac:picMkLst>
            <pc:docMk/>
            <pc:sldMk cId="4107270334" sldId="260"/>
            <ac:picMk id="4" creationId="{345AB604-626A-CD0D-A972-912191F2B928}"/>
          </ac:picMkLst>
        </pc:picChg>
      </pc:sldChg>
      <pc:sldChg chg="addSp delSp modSp new mod setBg">
        <pc:chgData name="carlos andres hurtado" userId="a14697c3644dda2f" providerId="LiveId" clId="{511A8156-0280-43B2-9420-0701ECCF12E9}" dt="2025-04-12T01:25:18.980" v="136"/>
        <pc:sldMkLst>
          <pc:docMk/>
          <pc:sldMk cId="2987794531" sldId="261"/>
        </pc:sldMkLst>
        <pc:spChg chg="mod">
          <ac:chgData name="carlos andres hurtado" userId="a14697c3644dda2f" providerId="LiveId" clId="{511A8156-0280-43B2-9420-0701ECCF12E9}" dt="2025-04-11T20:58:33.513" v="131" actId="26606"/>
          <ac:spMkLst>
            <pc:docMk/>
            <pc:sldMk cId="2987794531" sldId="261"/>
            <ac:spMk id="2" creationId="{01EB44B4-0636-04B1-493E-4521B1BAB57C}"/>
          </ac:spMkLst>
        </pc:spChg>
        <pc:spChg chg="add del">
          <ac:chgData name="carlos andres hurtado" userId="a14697c3644dda2f" providerId="LiveId" clId="{511A8156-0280-43B2-9420-0701ECCF12E9}" dt="2025-04-11T20:58:30.270" v="130"/>
          <ac:spMkLst>
            <pc:docMk/>
            <pc:sldMk cId="2987794531" sldId="261"/>
            <ac:spMk id="3" creationId="{E2C470BC-B6D4-0902-C198-F1067F41D732}"/>
          </ac:spMkLst>
        </pc:spChg>
        <pc:spChg chg="add del">
          <ac:chgData name="carlos andres hurtado" userId="a14697c3644dda2f" providerId="LiveId" clId="{511A8156-0280-43B2-9420-0701ECCF12E9}" dt="2025-04-11T20:58:24.999" v="128" actId="26606"/>
          <ac:spMkLst>
            <pc:docMk/>
            <pc:sldMk cId="2987794531" sldId="261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58:33.513" v="131" actId="26606"/>
          <ac:spMkLst>
            <pc:docMk/>
            <pc:sldMk cId="2987794531" sldId="261"/>
            <ac:spMk id="10" creationId="{B807C163-87AF-4BC4-ADE2-4E5EAFEEE8CE}"/>
          </ac:spMkLst>
        </pc:spChg>
        <pc:spChg chg="add del">
          <ac:chgData name="carlos andres hurtado" userId="a14697c3644dda2f" providerId="LiveId" clId="{511A8156-0280-43B2-9420-0701ECCF12E9}" dt="2025-04-11T20:58:24.999" v="128" actId="26606"/>
          <ac:spMkLst>
            <pc:docMk/>
            <pc:sldMk cId="2987794531" sldId="261"/>
            <ac:spMk id="23" creationId="{19C03209-5BD8-4B0B-847E-430FFF592586}"/>
          </ac:spMkLst>
        </pc:spChg>
        <pc:spChg chg="add">
          <ac:chgData name="carlos andres hurtado" userId="a14697c3644dda2f" providerId="LiveId" clId="{511A8156-0280-43B2-9420-0701ECCF12E9}" dt="2025-04-11T20:58:33.513" v="131" actId="26606"/>
          <ac:spMkLst>
            <pc:docMk/>
            <pc:sldMk cId="2987794531" sldId="261"/>
            <ac:spMk id="24" creationId="{19C03209-5BD8-4B0B-847E-430FFF592586}"/>
          </ac:spMkLst>
        </pc:spChg>
        <pc:grpChg chg="add del">
          <ac:chgData name="carlos andres hurtado" userId="a14697c3644dda2f" providerId="LiveId" clId="{511A8156-0280-43B2-9420-0701ECCF12E9}" dt="2025-04-11T20:58:24.999" v="128" actId="26606"/>
          <ac:grpSpMkLst>
            <pc:docMk/>
            <pc:sldMk cId="2987794531" sldId="261"/>
            <ac:grpSpMk id="11" creationId="{3F696E8E-5A50-4F12-9E0B-502F85061599}"/>
          </ac:grpSpMkLst>
        </pc:grpChg>
        <pc:grpChg chg="add">
          <ac:chgData name="carlos andres hurtado" userId="a14697c3644dda2f" providerId="LiveId" clId="{511A8156-0280-43B2-9420-0701ECCF12E9}" dt="2025-04-11T20:58:33.513" v="131" actId="26606"/>
          <ac:grpSpMkLst>
            <pc:docMk/>
            <pc:sldMk cId="2987794531" sldId="261"/>
            <ac:grpSpMk id="12" creationId="{3F696E8E-5A50-4F12-9E0B-502F85061599}"/>
          </ac:grpSpMkLst>
        </pc:grpChg>
        <pc:graphicFrameChg chg="add mod modGraphic">
          <ac:chgData name="carlos andres hurtado" userId="a14697c3644dda2f" providerId="LiveId" clId="{511A8156-0280-43B2-9420-0701ECCF12E9}" dt="2025-04-11T20:58:27.303" v="129"/>
          <ac:graphicFrameMkLst>
            <pc:docMk/>
            <pc:sldMk cId="2987794531" sldId="261"/>
            <ac:graphicFrameMk id="4" creationId="{66384DEE-40D6-568B-B35C-E3D422326A6D}"/>
          </ac:graphicFrameMkLst>
        </pc:graphicFrameChg>
        <pc:graphicFrameChg chg="add mod modGraphic">
          <ac:chgData name="carlos andres hurtado" userId="a14697c3644dda2f" providerId="LiveId" clId="{511A8156-0280-43B2-9420-0701ECCF12E9}" dt="2025-04-12T01:25:18.980" v="136"/>
          <ac:graphicFrameMkLst>
            <pc:docMk/>
            <pc:sldMk cId="2987794531" sldId="261"/>
            <ac:graphicFrameMk id="5" creationId="{9B4C8476-9DF7-B1B1-9066-524D1F114475}"/>
          </ac:graphicFrameMkLst>
        </pc:graphicFrameChg>
      </pc:sldChg>
      <pc:sldChg chg="addSp delSp modSp new mod setBg">
        <pc:chgData name="carlos andres hurtado" userId="a14697c3644dda2f" providerId="LiveId" clId="{511A8156-0280-43B2-9420-0701ECCF12E9}" dt="2025-04-11T20:40:26.350" v="116" actId="26606"/>
        <pc:sldMkLst>
          <pc:docMk/>
          <pc:sldMk cId="947041070" sldId="262"/>
        </pc:sldMkLst>
        <pc:spChg chg="mod">
          <ac:chgData name="carlos andres hurtado" userId="a14697c3644dda2f" providerId="LiveId" clId="{511A8156-0280-43B2-9420-0701ECCF12E9}" dt="2025-04-11T20:40:26.350" v="116" actId="26606"/>
          <ac:spMkLst>
            <pc:docMk/>
            <pc:sldMk cId="947041070" sldId="262"/>
            <ac:spMk id="2" creationId="{553CA798-5314-80A0-1FCC-6F5557C057BC}"/>
          </ac:spMkLst>
        </pc:spChg>
        <pc:spChg chg="del">
          <ac:chgData name="carlos andres hurtado" userId="a14697c3644dda2f" providerId="LiveId" clId="{511A8156-0280-43B2-9420-0701ECCF12E9}" dt="2025-04-11T20:40:21.592" v="115"/>
          <ac:spMkLst>
            <pc:docMk/>
            <pc:sldMk cId="947041070" sldId="262"/>
            <ac:spMk id="3" creationId="{4BCB7001-19BA-99BA-C987-7DE2445E4AD1}"/>
          </ac:spMkLst>
        </pc:spChg>
        <pc:spChg chg="add">
          <ac:chgData name="carlos andres hurtado" userId="a14697c3644dda2f" providerId="LiveId" clId="{511A8156-0280-43B2-9420-0701ECCF12E9}" dt="2025-04-11T20:40:26.350" v="116" actId="26606"/>
          <ac:spMkLst>
            <pc:docMk/>
            <pc:sldMk cId="947041070" sldId="262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40:26.350" v="116" actId="26606"/>
          <ac:spMkLst>
            <pc:docMk/>
            <pc:sldMk cId="947041070" sldId="262"/>
            <ac:spMk id="23" creationId="{19C03209-5BD8-4B0B-847E-430FFF592586}"/>
          </ac:spMkLst>
        </pc:spChg>
        <pc:grpChg chg="add">
          <ac:chgData name="carlos andres hurtado" userId="a14697c3644dda2f" providerId="LiveId" clId="{511A8156-0280-43B2-9420-0701ECCF12E9}" dt="2025-04-11T20:40:26.350" v="116" actId="26606"/>
          <ac:grpSpMkLst>
            <pc:docMk/>
            <pc:sldMk cId="947041070" sldId="262"/>
            <ac:grpSpMk id="11" creationId="{3F696E8E-5A50-4F12-9E0B-502F85061599}"/>
          </ac:grpSpMkLst>
        </pc:grpChg>
        <pc:graphicFrameChg chg="add mod">
          <ac:chgData name="carlos andres hurtado" userId="a14697c3644dda2f" providerId="LiveId" clId="{511A8156-0280-43B2-9420-0701ECCF12E9}" dt="2025-04-11T20:40:26.350" v="116" actId="26606"/>
          <ac:graphicFrameMkLst>
            <pc:docMk/>
            <pc:sldMk cId="947041070" sldId="262"/>
            <ac:graphicFrameMk id="4" creationId="{D52BABD0-36EF-6CA7-B825-828953E997F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1B04C-54C3-4F30-934D-B31C197A0DF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DF920D-09C9-4297-A051-BF3634DDB15B}">
      <dgm:prSet/>
      <dgm:spPr/>
      <dgm:t>
        <a:bodyPr/>
        <a:lstStyle/>
        <a:p>
          <a:r>
            <a:rPr lang="es-CO" baseline="0"/>
            <a:t>Contexto </a:t>
          </a:r>
          <a:endParaRPr lang="en-US"/>
        </a:p>
      </dgm:t>
    </dgm:pt>
    <dgm:pt modelId="{C3DE0BD6-2FC0-4B9C-B6F4-6FF514A69CD7}" type="parTrans" cxnId="{5FA7D3D4-6290-4CAF-A3D9-B1AE6EC45472}">
      <dgm:prSet/>
      <dgm:spPr/>
      <dgm:t>
        <a:bodyPr/>
        <a:lstStyle/>
        <a:p>
          <a:endParaRPr lang="en-US"/>
        </a:p>
      </dgm:t>
    </dgm:pt>
    <dgm:pt modelId="{1F16374B-702F-43F9-8803-EFA3C8DA17E7}" type="sibTrans" cxnId="{5FA7D3D4-6290-4CAF-A3D9-B1AE6EC45472}">
      <dgm:prSet/>
      <dgm:spPr/>
      <dgm:t>
        <a:bodyPr/>
        <a:lstStyle/>
        <a:p>
          <a:endParaRPr lang="en-US"/>
        </a:p>
      </dgm:t>
    </dgm:pt>
    <dgm:pt modelId="{4446D8E7-EDD7-46DB-8356-43D3B0B2FB16}">
      <dgm:prSet/>
      <dgm:spPr/>
      <dgm:t>
        <a:bodyPr/>
        <a:lstStyle/>
        <a:p>
          <a:r>
            <a:rPr lang="es-CO" baseline="0"/>
            <a:t>Requerimientos Funcionales </a:t>
          </a:r>
          <a:endParaRPr lang="en-US"/>
        </a:p>
      </dgm:t>
    </dgm:pt>
    <dgm:pt modelId="{2153E65D-E752-49FD-B796-2341567F1895}" type="parTrans" cxnId="{7C2230D7-845E-4E69-B63C-FC3BD983ADAC}">
      <dgm:prSet/>
      <dgm:spPr/>
      <dgm:t>
        <a:bodyPr/>
        <a:lstStyle/>
        <a:p>
          <a:endParaRPr lang="en-US"/>
        </a:p>
      </dgm:t>
    </dgm:pt>
    <dgm:pt modelId="{52E3BA33-F4D1-45C2-857E-052C9DAEB29A}" type="sibTrans" cxnId="{7C2230D7-845E-4E69-B63C-FC3BD983ADAC}">
      <dgm:prSet/>
      <dgm:spPr/>
      <dgm:t>
        <a:bodyPr/>
        <a:lstStyle/>
        <a:p>
          <a:endParaRPr lang="en-US"/>
        </a:p>
      </dgm:t>
    </dgm:pt>
    <dgm:pt modelId="{B2549006-2307-43D7-A259-400BF64CCCD1}">
      <dgm:prSet/>
      <dgm:spPr/>
      <dgm:t>
        <a:bodyPr/>
        <a:lstStyle/>
        <a:p>
          <a:r>
            <a:rPr lang="es-CO" baseline="0"/>
            <a:t>Requerimientos No Funcionales </a:t>
          </a:r>
          <a:endParaRPr lang="en-US"/>
        </a:p>
      </dgm:t>
    </dgm:pt>
    <dgm:pt modelId="{A01BB32E-E58A-436B-9DAC-0A30E108A1C6}" type="parTrans" cxnId="{91EB8355-9546-4153-8000-14C98EC5D3E0}">
      <dgm:prSet/>
      <dgm:spPr/>
      <dgm:t>
        <a:bodyPr/>
        <a:lstStyle/>
        <a:p>
          <a:endParaRPr lang="en-US"/>
        </a:p>
      </dgm:t>
    </dgm:pt>
    <dgm:pt modelId="{1F2ABB72-4FB4-47F1-8283-4CB0472747A7}" type="sibTrans" cxnId="{91EB8355-9546-4153-8000-14C98EC5D3E0}">
      <dgm:prSet/>
      <dgm:spPr/>
      <dgm:t>
        <a:bodyPr/>
        <a:lstStyle/>
        <a:p>
          <a:endParaRPr lang="en-US"/>
        </a:p>
      </dgm:t>
    </dgm:pt>
    <dgm:pt modelId="{A17302CD-7BAF-4742-A31F-AEB7FF4476EB}">
      <dgm:prSet/>
      <dgm:spPr/>
      <dgm:t>
        <a:bodyPr/>
        <a:lstStyle/>
        <a:p>
          <a:r>
            <a:rPr lang="es-CO" baseline="0"/>
            <a:t>Atributos de Calidad </a:t>
          </a:r>
          <a:endParaRPr lang="en-US"/>
        </a:p>
      </dgm:t>
    </dgm:pt>
    <dgm:pt modelId="{678940B4-3E72-4027-A989-5C3B3F40A9A2}" type="parTrans" cxnId="{C6D48427-C46B-4027-960D-4B831A6723E3}">
      <dgm:prSet/>
      <dgm:spPr/>
      <dgm:t>
        <a:bodyPr/>
        <a:lstStyle/>
        <a:p>
          <a:endParaRPr lang="en-US"/>
        </a:p>
      </dgm:t>
    </dgm:pt>
    <dgm:pt modelId="{3583CE74-0055-4DC1-B697-3BB6C8ABACAC}" type="sibTrans" cxnId="{C6D48427-C46B-4027-960D-4B831A6723E3}">
      <dgm:prSet/>
      <dgm:spPr/>
      <dgm:t>
        <a:bodyPr/>
        <a:lstStyle/>
        <a:p>
          <a:endParaRPr lang="en-US"/>
        </a:p>
      </dgm:t>
    </dgm:pt>
    <dgm:pt modelId="{E2DB6F14-CC1D-44C2-BC87-300F53A1EAB4}">
      <dgm:prSet/>
      <dgm:spPr/>
      <dgm:t>
        <a:bodyPr/>
        <a:lstStyle/>
        <a:p>
          <a:r>
            <a:rPr lang="es-CO" baseline="0"/>
            <a:t>Ponderación </a:t>
          </a:r>
          <a:endParaRPr lang="en-US"/>
        </a:p>
      </dgm:t>
    </dgm:pt>
    <dgm:pt modelId="{77F94375-51D4-4EC4-B23F-2C369BE08CC3}" type="parTrans" cxnId="{297E85A6-9A32-4E68-AD6F-1F2937B620B3}">
      <dgm:prSet/>
      <dgm:spPr/>
      <dgm:t>
        <a:bodyPr/>
        <a:lstStyle/>
        <a:p>
          <a:endParaRPr lang="en-US"/>
        </a:p>
      </dgm:t>
    </dgm:pt>
    <dgm:pt modelId="{9B8781D7-7519-4FDF-9138-602F6ED6B74C}" type="sibTrans" cxnId="{297E85A6-9A32-4E68-AD6F-1F2937B620B3}">
      <dgm:prSet/>
      <dgm:spPr/>
      <dgm:t>
        <a:bodyPr/>
        <a:lstStyle/>
        <a:p>
          <a:endParaRPr lang="en-US"/>
        </a:p>
      </dgm:t>
    </dgm:pt>
    <dgm:pt modelId="{1B248087-9CC4-417A-B299-6D9657F46AFD}" type="pres">
      <dgm:prSet presAssocID="{84F1B04C-54C3-4F30-934D-B31C197A0DFB}" presName="vert0" presStyleCnt="0">
        <dgm:presLayoutVars>
          <dgm:dir/>
          <dgm:animOne val="branch"/>
          <dgm:animLvl val="lvl"/>
        </dgm:presLayoutVars>
      </dgm:prSet>
      <dgm:spPr/>
    </dgm:pt>
    <dgm:pt modelId="{EF685181-0664-4A38-A90E-AEEC4D7A9BA0}" type="pres">
      <dgm:prSet presAssocID="{71DF920D-09C9-4297-A051-BF3634DDB15B}" presName="thickLine" presStyleLbl="alignNode1" presStyleIdx="0" presStyleCnt="5"/>
      <dgm:spPr/>
    </dgm:pt>
    <dgm:pt modelId="{404C3C38-8D92-44B8-BA2D-444CF32DCCB3}" type="pres">
      <dgm:prSet presAssocID="{71DF920D-09C9-4297-A051-BF3634DDB15B}" presName="horz1" presStyleCnt="0"/>
      <dgm:spPr/>
    </dgm:pt>
    <dgm:pt modelId="{636D5BE7-561F-4511-A5AD-0206E159FF47}" type="pres">
      <dgm:prSet presAssocID="{71DF920D-09C9-4297-A051-BF3634DDB15B}" presName="tx1" presStyleLbl="revTx" presStyleIdx="0" presStyleCnt="5"/>
      <dgm:spPr/>
    </dgm:pt>
    <dgm:pt modelId="{6D242C9C-0F8B-4072-A90F-9FCECB769845}" type="pres">
      <dgm:prSet presAssocID="{71DF920D-09C9-4297-A051-BF3634DDB15B}" presName="vert1" presStyleCnt="0"/>
      <dgm:spPr/>
    </dgm:pt>
    <dgm:pt modelId="{E5F49F4C-C0D5-43BC-A982-57641A4594E0}" type="pres">
      <dgm:prSet presAssocID="{4446D8E7-EDD7-46DB-8356-43D3B0B2FB16}" presName="thickLine" presStyleLbl="alignNode1" presStyleIdx="1" presStyleCnt="5"/>
      <dgm:spPr/>
    </dgm:pt>
    <dgm:pt modelId="{3F583B85-1C44-4EA9-85E3-0E3300362FCA}" type="pres">
      <dgm:prSet presAssocID="{4446D8E7-EDD7-46DB-8356-43D3B0B2FB16}" presName="horz1" presStyleCnt="0"/>
      <dgm:spPr/>
    </dgm:pt>
    <dgm:pt modelId="{5E1D707C-440F-42B7-91C6-D05941F70481}" type="pres">
      <dgm:prSet presAssocID="{4446D8E7-EDD7-46DB-8356-43D3B0B2FB16}" presName="tx1" presStyleLbl="revTx" presStyleIdx="1" presStyleCnt="5"/>
      <dgm:spPr/>
    </dgm:pt>
    <dgm:pt modelId="{5843587E-CF90-45BF-8DC9-2D3EF845DD8E}" type="pres">
      <dgm:prSet presAssocID="{4446D8E7-EDD7-46DB-8356-43D3B0B2FB16}" presName="vert1" presStyleCnt="0"/>
      <dgm:spPr/>
    </dgm:pt>
    <dgm:pt modelId="{8FF8B493-7FF3-49EB-906A-15338225E770}" type="pres">
      <dgm:prSet presAssocID="{B2549006-2307-43D7-A259-400BF64CCCD1}" presName="thickLine" presStyleLbl="alignNode1" presStyleIdx="2" presStyleCnt="5"/>
      <dgm:spPr/>
    </dgm:pt>
    <dgm:pt modelId="{CFCD89AF-7CA2-4A7A-9FD0-F51766CB3716}" type="pres">
      <dgm:prSet presAssocID="{B2549006-2307-43D7-A259-400BF64CCCD1}" presName="horz1" presStyleCnt="0"/>
      <dgm:spPr/>
    </dgm:pt>
    <dgm:pt modelId="{96F74227-7209-47AB-BD4F-3023BA38AFB1}" type="pres">
      <dgm:prSet presAssocID="{B2549006-2307-43D7-A259-400BF64CCCD1}" presName="tx1" presStyleLbl="revTx" presStyleIdx="2" presStyleCnt="5"/>
      <dgm:spPr/>
    </dgm:pt>
    <dgm:pt modelId="{8AB4CDFC-7207-44E4-AB80-3044574B0E9D}" type="pres">
      <dgm:prSet presAssocID="{B2549006-2307-43D7-A259-400BF64CCCD1}" presName="vert1" presStyleCnt="0"/>
      <dgm:spPr/>
    </dgm:pt>
    <dgm:pt modelId="{997C6533-02A0-4C2C-9D14-DA5F7E3CF3F3}" type="pres">
      <dgm:prSet presAssocID="{A17302CD-7BAF-4742-A31F-AEB7FF4476EB}" presName="thickLine" presStyleLbl="alignNode1" presStyleIdx="3" presStyleCnt="5"/>
      <dgm:spPr/>
    </dgm:pt>
    <dgm:pt modelId="{E4F811D2-112F-4FD9-A4D5-0B36E63FD3CA}" type="pres">
      <dgm:prSet presAssocID="{A17302CD-7BAF-4742-A31F-AEB7FF4476EB}" presName="horz1" presStyleCnt="0"/>
      <dgm:spPr/>
    </dgm:pt>
    <dgm:pt modelId="{6A09AF86-D23E-40C8-9099-01A9E95590AA}" type="pres">
      <dgm:prSet presAssocID="{A17302CD-7BAF-4742-A31F-AEB7FF4476EB}" presName="tx1" presStyleLbl="revTx" presStyleIdx="3" presStyleCnt="5"/>
      <dgm:spPr/>
    </dgm:pt>
    <dgm:pt modelId="{95CE487E-58FE-4345-85EE-3E5AE7ECE6E0}" type="pres">
      <dgm:prSet presAssocID="{A17302CD-7BAF-4742-A31F-AEB7FF4476EB}" presName="vert1" presStyleCnt="0"/>
      <dgm:spPr/>
    </dgm:pt>
    <dgm:pt modelId="{5B8B2719-010C-4F1B-8048-59A41B54CFDF}" type="pres">
      <dgm:prSet presAssocID="{E2DB6F14-CC1D-44C2-BC87-300F53A1EAB4}" presName="thickLine" presStyleLbl="alignNode1" presStyleIdx="4" presStyleCnt="5"/>
      <dgm:spPr/>
    </dgm:pt>
    <dgm:pt modelId="{24AF8CAD-0D43-4BA6-A371-C954CAA4EB0E}" type="pres">
      <dgm:prSet presAssocID="{E2DB6F14-CC1D-44C2-BC87-300F53A1EAB4}" presName="horz1" presStyleCnt="0"/>
      <dgm:spPr/>
    </dgm:pt>
    <dgm:pt modelId="{C13CED0C-65DB-402C-951A-2D3F767EC70D}" type="pres">
      <dgm:prSet presAssocID="{E2DB6F14-CC1D-44C2-BC87-300F53A1EAB4}" presName="tx1" presStyleLbl="revTx" presStyleIdx="4" presStyleCnt="5"/>
      <dgm:spPr/>
    </dgm:pt>
    <dgm:pt modelId="{1FBD76CF-C867-4E86-85F2-3674CF4F5885}" type="pres">
      <dgm:prSet presAssocID="{E2DB6F14-CC1D-44C2-BC87-300F53A1EAB4}" presName="vert1" presStyleCnt="0"/>
      <dgm:spPr/>
    </dgm:pt>
  </dgm:ptLst>
  <dgm:cxnLst>
    <dgm:cxn modelId="{82577714-C14D-48F8-8D88-0071A19102C5}" type="presOf" srcId="{84F1B04C-54C3-4F30-934D-B31C197A0DFB}" destId="{1B248087-9CC4-417A-B299-6D9657F46AFD}" srcOrd="0" destOrd="0" presId="urn:microsoft.com/office/officeart/2008/layout/LinedList"/>
    <dgm:cxn modelId="{3D3D4025-888C-41A1-8FF0-B7A66261DC43}" type="presOf" srcId="{B2549006-2307-43D7-A259-400BF64CCCD1}" destId="{96F74227-7209-47AB-BD4F-3023BA38AFB1}" srcOrd="0" destOrd="0" presId="urn:microsoft.com/office/officeart/2008/layout/LinedList"/>
    <dgm:cxn modelId="{C6D48427-C46B-4027-960D-4B831A6723E3}" srcId="{84F1B04C-54C3-4F30-934D-B31C197A0DFB}" destId="{A17302CD-7BAF-4742-A31F-AEB7FF4476EB}" srcOrd="3" destOrd="0" parTransId="{678940B4-3E72-4027-A989-5C3B3F40A9A2}" sibTransId="{3583CE74-0055-4DC1-B697-3BB6C8ABACAC}"/>
    <dgm:cxn modelId="{91EB8355-9546-4153-8000-14C98EC5D3E0}" srcId="{84F1B04C-54C3-4F30-934D-B31C197A0DFB}" destId="{B2549006-2307-43D7-A259-400BF64CCCD1}" srcOrd="2" destOrd="0" parTransId="{A01BB32E-E58A-436B-9DAC-0A30E108A1C6}" sibTransId="{1F2ABB72-4FB4-47F1-8283-4CB0472747A7}"/>
    <dgm:cxn modelId="{1037F178-A1F4-43A5-BE25-9E7BF18E1422}" type="presOf" srcId="{A17302CD-7BAF-4742-A31F-AEB7FF4476EB}" destId="{6A09AF86-D23E-40C8-9099-01A9E95590AA}" srcOrd="0" destOrd="0" presId="urn:microsoft.com/office/officeart/2008/layout/LinedList"/>
    <dgm:cxn modelId="{D07B317C-9F79-4625-964B-472888ADD3DF}" type="presOf" srcId="{4446D8E7-EDD7-46DB-8356-43D3B0B2FB16}" destId="{5E1D707C-440F-42B7-91C6-D05941F70481}" srcOrd="0" destOrd="0" presId="urn:microsoft.com/office/officeart/2008/layout/LinedList"/>
    <dgm:cxn modelId="{297E85A6-9A32-4E68-AD6F-1F2937B620B3}" srcId="{84F1B04C-54C3-4F30-934D-B31C197A0DFB}" destId="{E2DB6F14-CC1D-44C2-BC87-300F53A1EAB4}" srcOrd="4" destOrd="0" parTransId="{77F94375-51D4-4EC4-B23F-2C369BE08CC3}" sibTransId="{9B8781D7-7519-4FDF-9138-602F6ED6B74C}"/>
    <dgm:cxn modelId="{5FA7D3D4-6290-4CAF-A3D9-B1AE6EC45472}" srcId="{84F1B04C-54C3-4F30-934D-B31C197A0DFB}" destId="{71DF920D-09C9-4297-A051-BF3634DDB15B}" srcOrd="0" destOrd="0" parTransId="{C3DE0BD6-2FC0-4B9C-B6F4-6FF514A69CD7}" sibTransId="{1F16374B-702F-43F9-8803-EFA3C8DA17E7}"/>
    <dgm:cxn modelId="{7C2230D7-845E-4E69-B63C-FC3BD983ADAC}" srcId="{84F1B04C-54C3-4F30-934D-B31C197A0DFB}" destId="{4446D8E7-EDD7-46DB-8356-43D3B0B2FB16}" srcOrd="1" destOrd="0" parTransId="{2153E65D-E752-49FD-B796-2341567F1895}" sibTransId="{52E3BA33-F4D1-45C2-857E-052C9DAEB29A}"/>
    <dgm:cxn modelId="{75D824F0-B9C5-4545-8897-26B1E746948E}" type="presOf" srcId="{71DF920D-09C9-4297-A051-BF3634DDB15B}" destId="{636D5BE7-561F-4511-A5AD-0206E159FF47}" srcOrd="0" destOrd="0" presId="urn:microsoft.com/office/officeart/2008/layout/LinedList"/>
    <dgm:cxn modelId="{C147BBFE-1D5F-4DB1-BA25-A9A9C9A7D25E}" type="presOf" srcId="{E2DB6F14-CC1D-44C2-BC87-300F53A1EAB4}" destId="{C13CED0C-65DB-402C-951A-2D3F767EC70D}" srcOrd="0" destOrd="0" presId="urn:microsoft.com/office/officeart/2008/layout/LinedList"/>
    <dgm:cxn modelId="{313509D0-F53E-4410-890B-ACF417989F76}" type="presParOf" srcId="{1B248087-9CC4-417A-B299-6D9657F46AFD}" destId="{EF685181-0664-4A38-A90E-AEEC4D7A9BA0}" srcOrd="0" destOrd="0" presId="urn:microsoft.com/office/officeart/2008/layout/LinedList"/>
    <dgm:cxn modelId="{4B354D6C-862A-4C9C-90BB-FFFA8A35B11C}" type="presParOf" srcId="{1B248087-9CC4-417A-B299-6D9657F46AFD}" destId="{404C3C38-8D92-44B8-BA2D-444CF32DCCB3}" srcOrd="1" destOrd="0" presId="urn:microsoft.com/office/officeart/2008/layout/LinedList"/>
    <dgm:cxn modelId="{490CC669-2EEE-46B7-AA58-2923F6335770}" type="presParOf" srcId="{404C3C38-8D92-44B8-BA2D-444CF32DCCB3}" destId="{636D5BE7-561F-4511-A5AD-0206E159FF47}" srcOrd="0" destOrd="0" presId="urn:microsoft.com/office/officeart/2008/layout/LinedList"/>
    <dgm:cxn modelId="{284ABBAB-281D-4A57-B721-D6705B4A9059}" type="presParOf" srcId="{404C3C38-8D92-44B8-BA2D-444CF32DCCB3}" destId="{6D242C9C-0F8B-4072-A90F-9FCECB769845}" srcOrd="1" destOrd="0" presId="urn:microsoft.com/office/officeart/2008/layout/LinedList"/>
    <dgm:cxn modelId="{0D4B6E4C-9DE7-45E7-8FF4-0D0FB2CB5347}" type="presParOf" srcId="{1B248087-9CC4-417A-B299-6D9657F46AFD}" destId="{E5F49F4C-C0D5-43BC-A982-57641A4594E0}" srcOrd="2" destOrd="0" presId="urn:microsoft.com/office/officeart/2008/layout/LinedList"/>
    <dgm:cxn modelId="{941DC540-0AA3-4D4D-95EA-01096631282D}" type="presParOf" srcId="{1B248087-9CC4-417A-B299-6D9657F46AFD}" destId="{3F583B85-1C44-4EA9-85E3-0E3300362FCA}" srcOrd="3" destOrd="0" presId="urn:microsoft.com/office/officeart/2008/layout/LinedList"/>
    <dgm:cxn modelId="{F0EB0DF6-244D-41C2-BDAC-77E589CCB733}" type="presParOf" srcId="{3F583B85-1C44-4EA9-85E3-0E3300362FCA}" destId="{5E1D707C-440F-42B7-91C6-D05941F70481}" srcOrd="0" destOrd="0" presId="urn:microsoft.com/office/officeart/2008/layout/LinedList"/>
    <dgm:cxn modelId="{8B42FEA0-1716-4575-8D55-D59C1BFE4ED7}" type="presParOf" srcId="{3F583B85-1C44-4EA9-85E3-0E3300362FCA}" destId="{5843587E-CF90-45BF-8DC9-2D3EF845DD8E}" srcOrd="1" destOrd="0" presId="urn:microsoft.com/office/officeart/2008/layout/LinedList"/>
    <dgm:cxn modelId="{2E254E0B-77EC-483B-A66C-CE5557FDBACE}" type="presParOf" srcId="{1B248087-9CC4-417A-B299-6D9657F46AFD}" destId="{8FF8B493-7FF3-49EB-906A-15338225E770}" srcOrd="4" destOrd="0" presId="urn:microsoft.com/office/officeart/2008/layout/LinedList"/>
    <dgm:cxn modelId="{B33A0B36-AE51-4EB6-9276-D84EFB13007A}" type="presParOf" srcId="{1B248087-9CC4-417A-B299-6D9657F46AFD}" destId="{CFCD89AF-7CA2-4A7A-9FD0-F51766CB3716}" srcOrd="5" destOrd="0" presId="urn:microsoft.com/office/officeart/2008/layout/LinedList"/>
    <dgm:cxn modelId="{CE23F9F8-53CD-44FA-8D9F-11C1E0ACCDDD}" type="presParOf" srcId="{CFCD89AF-7CA2-4A7A-9FD0-F51766CB3716}" destId="{96F74227-7209-47AB-BD4F-3023BA38AFB1}" srcOrd="0" destOrd="0" presId="urn:microsoft.com/office/officeart/2008/layout/LinedList"/>
    <dgm:cxn modelId="{890DEDB4-D5E0-4EA9-8AB5-C0C0DC875C04}" type="presParOf" srcId="{CFCD89AF-7CA2-4A7A-9FD0-F51766CB3716}" destId="{8AB4CDFC-7207-44E4-AB80-3044574B0E9D}" srcOrd="1" destOrd="0" presId="urn:microsoft.com/office/officeart/2008/layout/LinedList"/>
    <dgm:cxn modelId="{D7A09E51-AF93-476F-8264-32544011FA11}" type="presParOf" srcId="{1B248087-9CC4-417A-B299-6D9657F46AFD}" destId="{997C6533-02A0-4C2C-9D14-DA5F7E3CF3F3}" srcOrd="6" destOrd="0" presId="urn:microsoft.com/office/officeart/2008/layout/LinedList"/>
    <dgm:cxn modelId="{6E7CF52A-3EAA-4B4F-9904-F92549F33049}" type="presParOf" srcId="{1B248087-9CC4-417A-B299-6D9657F46AFD}" destId="{E4F811D2-112F-4FD9-A4D5-0B36E63FD3CA}" srcOrd="7" destOrd="0" presId="urn:microsoft.com/office/officeart/2008/layout/LinedList"/>
    <dgm:cxn modelId="{7DBACB83-E7AF-4EBA-89D8-37D44614B686}" type="presParOf" srcId="{E4F811D2-112F-4FD9-A4D5-0B36E63FD3CA}" destId="{6A09AF86-D23E-40C8-9099-01A9E95590AA}" srcOrd="0" destOrd="0" presId="urn:microsoft.com/office/officeart/2008/layout/LinedList"/>
    <dgm:cxn modelId="{2FBF0D3D-92F0-4F85-8F6D-AFF737CD9D47}" type="presParOf" srcId="{E4F811D2-112F-4FD9-A4D5-0B36E63FD3CA}" destId="{95CE487E-58FE-4345-85EE-3E5AE7ECE6E0}" srcOrd="1" destOrd="0" presId="urn:microsoft.com/office/officeart/2008/layout/LinedList"/>
    <dgm:cxn modelId="{49331EAA-763E-4695-8FD4-D86ABCAEF806}" type="presParOf" srcId="{1B248087-9CC4-417A-B299-6D9657F46AFD}" destId="{5B8B2719-010C-4F1B-8048-59A41B54CFDF}" srcOrd="8" destOrd="0" presId="urn:microsoft.com/office/officeart/2008/layout/LinedList"/>
    <dgm:cxn modelId="{A3CC34C3-79A6-4B3C-A2BA-B543B8AF9EBF}" type="presParOf" srcId="{1B248087-9CC4-417A-B299-6D9657F46AFD}" destId="{24AF8CAD-0D43-4BA6-A371-C954CAA4EB0E}" srcOrd="9" destOrd="0" presId="urn:microsoft.com/office/officeart/2008/layout/LinedList"/>
    <dgm:cxn modelId="{B09CB887-28E2-4E38-A83B-A8477EC750E6}" type="presParOf" srcId="{24AF8CAD-0D43-4BA6-A371-C954CAA4EB0E}" destId="{C13CED0C-65DB-402C-951A-2D3F767EC70D}" srcOrd="0" destOrd="0" presId="urn:microsoft.com/office/officeart/2008/layout/LinedList"/>
    <dgm:cxn modelId="{EBEFF720-727A-4DBF-BB8C-3C8518298D54}" type="presParOf" srcId="{24AF8CAD-0D43-4BA6-A371-C954CAA4EB0E}" destId="{1FBD76CF-C867-4E86-85F2-3674CF4F58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85181-0664-4A38-A90E-AEEC4D7A9BA0}">
      <dsp:nvSpPr>
        <dsp:cNvPr id="0" name=""/>
        <dsp:cNvSpPr/>
      </dsp:nvSpPr>
      <dsp:spPr>
        <a:xfrm>
          <a:off x="0" y="461"/>
          <a:ext cx="111013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D5BE7-561F-4511-A5AD-0206E159FF47}">
      <dsp:nvSpPr>
        <dsp:cNvPr id="0" name=""/>
        <dsp:cNvSpPr/>
      </dsp:nvSpPr>
      <dsp:spPr>
        <a:xfrm>
          <a:off x="0" y="461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Contexto </a:t>
          </a:r>
          <a:endParaRPr lang="en-US" sz="3500" kern="1200"/>
        </a:p>
      </dsp:txBody>
      <dsp:txXfrm>
        <a:off x="0" y="461"/>
        <a:ext cx="11101387" cy="755782"/>
      </dsp:txXfrm>
    </dsp:sp>
    <dsp:sp modelId="{E5F49F4C-C0D5-43BC-A982-57641A4594E0}">
      <dsp:nvSpPr>
        <dsp:cNvPr id="0" name=""/>
        <dsp:cNvSpPr/>
      </dsp:nvSpPr>
      <dsp:spPr>
        <a:xfrm>
          <a:off x="0" y="756244"/>
          <a:ext cx="11101387" cy="0"/>
        </a:xfrm>
        <a:prstGeom prst="line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accent2">
              <a:hueOff val="-1484199"/>
              <a:satOff val="0"/>
              <a:lumOff val="-6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707C-440F-42B7-91C6-D05941F70481}">
      <dsp:nvSpPr>
        <dsp:cNvPr id="0" name=""/>
        <dsp:cNvSpPr/>
      </dsp:nvSpPr>
      <dsp:spPr>
        <a:xfrm>
          <a:off x="0" y="756244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Requerimientos Funcionales </a:t>
          </a:r>
          <a:endParaRPr lang="en-US" sz="3500" kern="1200"/>
        </a:p>
      </dsp:txBody>
      <dsp:txXfrm>
        <a:off x="0" y="756244"/>
        <a:ext cx="11101387" cy="755782"/>
      </dsp:txXfrm>
    </dsp:sp>
    <dsp:sp modelId="{8FF8B493-7FF3-49EB-906A-15338225E770}">
      <dsp:nvSpPr>
        <dsp:cNvPr id="0" name=""/>
        <dsp:cNvSpPr/>
      </dsp:nvSpPr>
      <dsp:spPr>
        <a:xfrm>
          <a:off x="0" y="1512027"/>
          <a:ext cx="11101387" cy="0"/>
        </a:xfrm>
        <a:prstGeom prst="line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4227-7209-47AB-BD4F-3023BA38AFB1}">
      <dsp:nvSpPr>
        <dsp:cNvPr id="0" name=""/>
        <dsp:cNvSpPr/>
      </dsp:nvSpPr>
      <dsp:spPr>
        <a:xfrm>
          <a:off x="0" y="1512027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Requerimientos No Funcionales </a:t>
          </a:r>
          <a:endParaRPr lang="en-US" sz="3500" kern="1200"/>
        </a:p>
      </dsp:txBody>
      <dsp:txXfrm>
        <a:off x="0" y="1512027"/>
        <a:ext cx="11101387" cy="755782"/>
      </dsp:txXfrm>
    </dsp:sp>
    <dsp:sp modelId="{997C6533-02A0-4C2C-9D14-DA5F7E3CF3F3}">
      <dsp:nvSpPr>
        <dsp:cNvPr id="0" name=""/>
        <dsp:cNvSpPr/>
      </dsp:nvSpPr>
      <dsp:spPr>
        <a:xfrm>
          <a:off x="0" y="2267809"/>
          <a:ext cx="11101387" cy="0"/>
        </a:xfrm>
        <a:prstGeom prst="line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accent2">
              <a:hueOff val="-4452596"/>
              <a:satOff val="0"/>
              <a:lumOff val="-18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9AF86-D23E-40C8-9099-01A9E95590AA}">
      <dsp:nvSpPr>
        <dsp:cNvPr id="0" name=""/>
        <dsp:cNvSpPr/>
      </dsp:nvSpPr>
      <dsp:spPr>
        <a:xfrm>
          <a:off x="0" y="2267809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Atributos de Calidad </a:t>
          </a:r>
          <a:endParaRPr lang="en-US" sz="3500" kern="1200"/>
        </a:p>
      </dsp:txBody>
      <dsp:txXfrm>
        <a:off x="0" y="2267809"/>
        <a:ext cx="11101387" cy="755782"/>
      </dsp:txXfrm>
    </dsp:sp>
    <dsp:sp modelId="{5B8B2719-010C-4F1B-8048-59A41B54CFDF}">
      <dsp:nvSpPr>
        <dsp:cNvPr id="0" name=""/>
        <dsp:cNvSpPr/>
      </dsp:nvSpPr>
      <dsp:spPr>
        <a:xfrm>
          <a:off x="0" y="3023592"/>
          <a:ext cx="11101387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CED0C-65DB-402C-951A-2D3F767EC70D}">
      <dsp:nvSpPr>
        <dsp:cNvPr id="0" name=""/>
        <dsp:cNvSpPr/>
      </dsp:nvSpPr>
      <dsp:spPr>
        <a:xfrm>
          <a:off x="0" y="3023592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Ponderación </a:t>
          </a:r>
          <a:endParaRPr lang="en-US" sz="3500" kern="1200"/>
        </a:p>
      </dsp:txBody>
      <dsp:txXfrm>
        <a:off x="0" y="3023592"/>
        <a:ext cx="11101387" cy="755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923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AF6FCFD0-022D-DCBA-3C51-DD36AA9F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310" r="1" b="169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7" name="Group 34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6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37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38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39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92347D-BFA2-9116-0CAC-19DBB7AE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4327873"/>
            <a:ext cx="9217026" cy="1210396"/>
          </a:xfrm>
        </p:spPr>
        <p:txBody>
          <a:bodyPr>
            <a:normAutofit/>
          </a:bodyPr>
          <a:lstStyle/>
          <a:p>
            <a:pPr algn="ctr"/>
            <a:r>
              <a:rPr lang="es-CO" sz="6000">
                <a:solidFill>
                  <a:srgbClr val="FFFFFF"/>
                </a:solidFill>
              </a:rPr>
              <a:t>FoodEmotional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168F5-AEDA-3253-CA31-177EC0C7D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s-CO">
                <a:solidFill>
                  <a:srgbClr val="FFFFFF"/>
                </a:solidFill>
              </a:rPr>
              <a:t>Carlos Andres Hurtado 90160</a:t>
            </a:r>
          </a:p>
        </p:txBody>
      </p:sp>
    </p:spTree>
    <p:extLst>
      <p:ext uri="{BB962C8B-B14F-4D97-AF65-F5344CB8AC3E}">
        <p14:creationId xmlns:p14="http://schemas.microsoft.com/office/powerpoint/2010/main" val="1585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F8197-2616-FC2F-899B-1B96CB47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Agenda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0753C0-547D-8AC5-FB73-D82F5E4EC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4422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39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31A66-CE90-9D76-B77D-FF4385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1A1E6-47CA-92AD-B229-BE1167F2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FoodEmotional</a:t>
            </a:r>
            <a:r>
              <a:rPr lang="es-MX" dirty="0"/>
              <a:t>” es una aplicación pensada para ayudar a las personas a elegir qué comer según su estado de ánimo. Muchas veces, las emociones influyen en nuestros antojos o necesidades alimenticias, y esta aplicación web busca aprovechar esa conexión para ofrecer recomendaciones personalizadas y reconfortantes. Es útil para cualquier persona que quiera explorar nuevas recetas de forma divertida, práctica y emocionalmente conectada, especialmente en momentos en los que no sabe qué cocinar o comer.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2A1F8A-957A-ED79-827A-75C89D73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4796290"/>
            <a:ext cx="6714114" cy="18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4B8547-B8C3-0ABB-52FC-309DE881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Requerimientos Funcionales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04782B8-CAD9-1DAF-D9DB-E47FE61E8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691189"/>
              </p:ext>
            </p:extLst>
          </p:nvPr>
        </p:nvGraphicFramePr>
        <p:xfrm>
          <a:off x="1411037" y="2528888"/>
          <a:ext cx="9358816" cy="3779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22">
                  <a:extLst>
                    <a:ext uri="{9D8B030D-6E8A-4147-A177-3AD203B41FA5}">
                      <a16:colId xmlns:a16="http://schemas.microsoft.com/office/drawing/2014/main" val="2676069180"/>
                    </a:ext>
                  </a:extLst>
                </a:gridCol>
                <a:gridCol w="2372509">
                  <a:extLst>
                    <a:ext uri="{9D8B030D-6E8A-4147-A177-3AD203B41FA5}">
                      <a16:colId xmlns:a16="http://schemas.microsoft.com/office/drawing/2014/main" val="870924822"/>
                    </a:ext>
                  </a:extLst>
                </a:gridCol>
                <a:gridCol w="4469677">
                  <a:extLst>
                    <a:ext uri="{9D8B030D-6E8A-4147-A177-3AD203B41FA5}">
                      <a16:colId xmlns:a16="http://schemas.microsoft.com/office/drawing/2014/main" val="206203882"/>
                    </a:ext>
                  </a:extLst>
                </a:gridCol>
                <a:gridCol w="1923608">
                  <a:extLst>
                    <a:ext uri="{9D8B030D-6E8A-4147-A177-3AD203B41FA5}">
                      <a16:colId xmlns:a16="http://schemas.microsoft.com/office/drawing/2014/main" val="68867175"/>
                    </a:ext>
                  </a:extLst>
                </a:gridCol>
              </a:tblGrid>
              <a:tr h="2791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ID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Descripción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Detalle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Interesados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2609814827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RF01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Selección de estado de ánimo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Desde la interfaz web, los usuarios seleccionarán su estado emocional.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154428815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RF02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Recomendación de recetas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sistema web sugerirá recetas según el estado de ánimo.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Usuarios, Psicólogos, Nutriólogos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120933152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RF03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Búsqueda de recetas por ingredientes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usuario podrá buscar recetas en la web filtrando por ingredientes.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2452268497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RF04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Guardado de recetas favoritas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usuario podrá guardar recetas en su cuenta desde la web.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615490104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RF05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Modo sorpresa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sistema mostrará una receta aleatoria basada en emociones mezcladas.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1252874606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RF06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Filtrado por restricciones alimenticias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Los usuarios web podrán filtrar por alergias o dietas.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Usuarios, Nutriólogos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3492852618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RF07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Gestión de recetas (admin)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Un administrador web podrá gestionar recetas desde un panel.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Administrador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27314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2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1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1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2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B7BAF9-5735-4C50-1B67-98D4772F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/>
              <a:t>Requerimientos No Funcionales </a:t>
            </a:r>
            <a:endParaRPr lang="es-CO" dirty="0"/>
          </a:p>
        </p:txBody>
      </p:sp>
      <p:graphicFrame>
        <p:nvGraphicFramePr>
          <p:cNvPr id="58" name="Marcador de contenido 4">
            <a:extLst>
              <a:ext uri="{FF2B5EF4-FFF2-40B4-BE49-F238E27FC236}">
                <a16:creationId xmlns:a16="http://schemas.microsoft.com/office/drawing/2014/main" id="{78A8C715-DC74-F4B2-61A9-619C3E7053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2789867"/>
          <a:ext cx="11101391" cy="3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28">
                  <a:extLst>
                    <a:ext uri="{9D8B030D-6E8A-4147-A177-3AD203B41FA5}">
                      <a16:colId xmlns:a16="http://schemas.microsoft.com/office/drawing/2014/main" val="2820925879"/>
                    </a:ext>
                  </a:extLst>
                </a:gridCol>
                <a:gridCol w="1975018">
                  <a:extLst>
                    <a:ext uri="{9D8B030D-6E8A-4147-A177-3AD203B41FA5}">
                      <a16:colId xmlns:a16="http://schemas.microsoft.com/office/drawing/2014/main" val="3565833117"/>
                    </a:ext>
                  </a:extLst>
                </a:gridCol>
                <a:gridCol w="4591714">
                  <a:extLst>
                    <a:ext uri="{9D8B030D-6E8A-4147-A177-3AD203B41FA5}">
                      <a16:colId xmlns:a16="http://schemas.microsoft.com/office/drawing/2014/main" val="3166648983"/>
                    </a:ext>
                  </a:extLst>
                </a:gridCol>
                <a:gridCol w="2295878">
                  <a:extLst>
                    <a:ext uri="{9D8B030D-6E8A-4147-A177-3AD203B41FA5}">
                      <a16:colId xmlns:a16="http://schemas.microsoft.com/office/drawing/2014/main" val="3879160627"/>
                    </a:ext>
                  </a:extLst>
                </a:gridCol>
                <a:gridCol w="1784553">
                  <a:extLst>
                    <a:ext uri="{9D8B030D-6E8A-4147-A177-3AD203B41FA5}">
                      <a16:colId xmlns:a16="http://schemas.microsoft.com/office/drawing/2014/main" val="983382406"/>
                    </a:ext>
                  </a:extLst>
                </a:gridCol>
              </a:tblGrid>
              <a:tr h="17867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ID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Descripción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Detalle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Métrica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Interesados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698953363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Tiempo de respuesta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El sistema debe garantizar que, al navegar en la plataforma web, cada acción del usuario (como buscar recetas o seleccionar un estado de ánimo) tenga un tiempo de respuesta inferior a 2 segundos en el 95% de los casos.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Menos 2 segundos por solicitud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4224390350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Disponibilidad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La aplicación web debe estar operativa las 24 horas del día, los 7 días de la semana, exceptuando periodos planificados de mantenimiento. Se espera una disponibilidad mínima de 99.5% mensual.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99.5% de uptime mensual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Usuarios, Administrador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426479583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Seguridad de datos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Todos los datos personales y credenciales de usuario deben almacenarse de forma segura. La plataforma debe implementar cifrado HTTPS y almacenamiento cifrado de contraseñas, con un tiempo de respuesta en validación inferior a 1 segundo.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Validación menos de 1 seg, HTTPS activo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Usuarios, Administrador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741684386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Escalabilidad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El sistema debe poder admitir un crecimiento progresivo en la cantidad de usuarios y recetas, manteniendo su rendimiento. Se proyecta soporte para hasta 1,000 usuarios concurrentes sin degradación del servicio.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Soporta 1000 usuarios activos simultáneos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Administrador, Desarrolladores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647951967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La interfaz web debe ser intuitiva, accesible y fácil de usar incluso para usuarios sin experiencia técnica. El diseño debe permitir completar tareas comunes (como buscar recetas o guardar favoritas) en menos de 3 clics.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Tareas comunes menos de 3 clics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4109568545"/>
                  </a:ext>
                </a:extLst>
              </a:tr>
              <a:tr h="3193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Compatibilidad entre navegadores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La plataforma debe funcionar correctamente y sin errores visuales o funcionales en los navegadores más comunes: Google Chrome, Mozilla Firefox, Microsoft Edge y Safari.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Soporte completo en 4 navegadores principales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919824239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RNF07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Mantenibilidad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El sistema debe estar diseñado de forma modular para permitir actualizaciones sin afectar a los usuarios. Las actualizaciones menores deben poder aplicarse en un tiempo máximo de 8 horas laborales.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Actualizaciones menores 8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Desarrolladores, Administrador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53042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7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B44B4-0636-04B1-493E-4521B1BA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Atributos de Calidad 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B4C8476-9DF7-B1B1-9066-524D1F11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970778"/>
              </p:ext>
            </p:extLst>
          </p:nvPr>
        </p:nvGraphicFramePr>
        <p:xfrm>
          <a:off x="1151154" y="2528888"/>
          <a:ext cx="9878584" cy="377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367">
                  <a:extLst>
                    <a:ext uri="{9D8B030D-6E8A-4147-A177-3AD203B41FA5}">
                      <a16:colId xmlns:a16="http://schemas.microsoft.com/office/drawing/2014/main" val="2929683402"/>
                    </a:ext>
                  </a:extLst>
                </a:gridCol>
                <a:gridCol w="2538205">
                  <a:extLst>
                    <a:ext uri="{9D8B030D-6E8A-4147-A177-3AD203B41FA5}">
                      <a16:colId xmlns:a16="http://schemas.microsoft.com/office/drawing/2014/main" val="2641745475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624529282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3323351487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3671182238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2774251091"/>
                    </a:ext>
                  </a:extLst>
                </a:gridCol>
                <a:gridCol w="1201344">
                  <a:extLst>
                    <a:ext uri="{9D8B030D-6E8A-4147-A177-3AD203B41FA5}">
                      <a16:colId xmlns:a16="http://schemas.microsoft.com/office/drawing/2014/main" val="3038043432"/>
                    </a:ext>
                  </a:extLst>
                </a:gridCol>
              </a:tblGrid>
              <a:tr h="547198"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                                        Stakeholders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extLst>
                  <a:ext uri="{0D108BD9-81ED-4DB2-BD59-A6C34878D82A}">
                    <a16:rowId xmlns:a16="http://schemas.microsoft.com/office/drawing/2014/main" val="3784043306"/>
                  </a:ext>
                </a:extLst>
              </a:tr>
              <a:tr h="78893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Atributo de Calidad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Usuarios Finales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Equipo de Desarrollo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Equipo de Marketing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Psicólogos/Nutricionistas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Promedio (%)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Peso Negociado (%)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1072621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Rendimiento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17,50%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3499041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Disponibilidad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17,50%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973290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21,25%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2891081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Escalabilidad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35099903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Usabilidad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0767756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Compatibilidad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6,25%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9532388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Mantenibilidad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8,75%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88362286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816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7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CA798-5314-80A0-1FCC-6F5557C0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Ponderación 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52BABD0-36EF-6CA7-B825-828953E99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022432"/>
              </p:ext>
            </p:extLst>
          </p:nvPr>
        </p:nvGraphicFramePr>
        <p:xfrm>
          <a:off x="539750" y="2899136"/>
          <a:ext cx="11101390" cy="3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67">
                  <a:extLst>
                    <a:ext uri="{9D8B030D-6E8A-4147-A177-3AD203B41FA5}">
                      <a16:colId xmlns:a16="http://schemas.microsoft.com/office/drawing/2014/main" val="3559315232"/>
                    </a:ext>
                  </a:extLst>
                </a:gridCol>
                <a:gridCol w="2904168">
                  <a:extLst>
                    <a:ext uri="{9D8B030D-6E8A-4147-A177-3AD203B41FA5}">
                      <a16:colId xmlns:a16="http://schemas.microsoft.com/office/drawing/2014/main" val="2677496426"/>
                    </a:ext>
                  </a:extLst>
                </a:gridCol>
                <a:gridCol w="2596821">
                  <a:extLst>
                    <a:ext uri="{9D8B030D-6E8A-4147-A177-3AD203B41FA5}">
                      <a16:colId xmlns:a16="http://schemas.microsoft.com/office/drawing/2014/main" val="1624005992"/>
                    </a:ext>
                  </a:extLst>
                </a:gridCol>
                <a:gridCol w="1014134">
                  <a:extLst>
                    <a:ext uri="{9D8B030D-6E8A-4147-A177-3AD203B41FA5}">
                      <a16:colId xmlns:a16="http://schemas.microsoft.com/office/drawing/2014/main" val="2245370026"/>
                    </a:ext>
                  </a:extLst>
                </a:gridCol>
                <a:gridCol w="1014134">
                  <a:extLst>
                    <a:ext uri="{9D8B030D-6E8A-4147-A177-3AD203B41FA5}">
                      <a16:colId xmlns:a16="http://schemas.microsoft.com/office/drawing/2014/main" val="416701336"/>
                    </a:ext>
                  </a:extLst>
                </a:gridCol>
                <a:gridCol w="1014134">
                  <a:extLst>
                    <a:ext uri="{9D8B030D-6E8A-4147-A177-3AD203B41FA5}">
                      <a16:colId xmlns:a16="http://schemas.microsoft.com/office/drawing/2014/main" val="1463816046"/>
                    </a:ext>
                  </a:extLst>
                </a:gridCol>
                <a:gridCol w="1012532">
                  <a:extLst>
                    <a:ext uri="{9D8B030D-6E8A-4147-A177-3AD203B41FA5}">
                      <a16:colId xmlns:a16="http://schemas.microsoft.com/office/drawing/2014/main" val="1322956569"/>
                    </a:ext>
                  </a:extLst>
                </a:gridCol>
              </a:tblGrid>
              <a:tr h="2244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Atributo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Descripción del atributo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Métrica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Impacto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Dificultad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Peso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Valor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830132145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Rendimiento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del sistema para responder rápidamente a las acciones del usuario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Menos de 2 segundos por solicitud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22,00%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1,76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3298004665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Disponibilidad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del sistema para estar accesible de forma continua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99,5 % de uptime mensual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18,00%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1,26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3130116196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Seguridad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Protección de los datos de los usuarios contra accesos no autorizados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HTTPS, cifrado, validación menos de 1 seg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20,00%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1,8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2997770326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Escalabilidad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 mantener el rendimiento con el aumento de usuarios o recetas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Soporte para 1.000 usuarios simultáneos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10,00%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000884707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Usabilidad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Facilidad con la que los usuarios pueden interactuar con el sistema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Tareas comunes menos de  3 clics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13,00%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0,78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236736352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Compatibilidad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 ejecutarse correctamente en distintos navegadores web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Soporte en Chrome, Firefox, Edge, Safari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7,00%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0,35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984592023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Mantenibilidad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Facilidad de aplicar cambios y actualizaciones sin afectar al sistema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Actualizaciones menores a 8h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10,00%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61283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4107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865</Words>
  <Application>Microsoft Office PowerPoint</Application>
  <PresentationFormat>Panorámica</PresentationFormat>
  <Paragraphs>209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Avenir Next LT Pro</vt:lpstr>
      <vt:lpstr>Bell MT</vt:lpstr>
      <vt:lpstr>GlowVTI</vt:lpstr>
      <vt:lpstr>FoodEmotional</vt:lpstr>
      <vt:lpstr>Agenda </vt:lpstr>
      <vt:lpstr>Contexto </vt:lpstr>
      <vt:lpstr>Requerimientos Funcionales </vt:lpstr>
      <vt:lpstr>Requerimientos No Funcionales </vt:lpstr>
      <vt:lpstr>Atributos de Calidad  </vt:lpstr>
      <vt:lpstr>Ponderación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ANDRES HURTADO SARRAZOLA</dc:creator>
  <cp:lastModifiedBy>CARLOS ANDRES HURTADO SARRAZOLA</cp:lastModifiedBy>
  <cp:revision>1</cp:revision>
  <dcterms:created xsi:type="dcterms:W3CDTF">2025-04-05T00:48:26Z</dcterms:created>
  <dcterms:modified xsi:type="dcterms:W3CDTF">2025-04-12T01:25:29Z</dcterms:modified>
</cp:coreProperties>
</file>