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915" autoAdjust="0"/>
  </p:normalViewPr>
  <p:slideViewPr>
    <p:cSldViewPr snapToGrid="0" snapToObjects="1">
      <p:cViewPr varScale="1">
        <p:scale>
          <a:sx n="81" d="100"/>
          <a:sy n="81"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5/03/2025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5/03/2025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chemeClr val="bg1"/>
                </a:solidFill>
                <a:latin typeface="+mn-lt"/>
              </a:rPr>
            </a:br>
            <a:endParaRPr lang="es-CO" sz="4000" dirty="0"/>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466090" y="1480820"/>
            <a:ext cx="4959350" cy="389635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400" dirty="0"/>
              <a:t>Developer knows What CAN be done</a:t>
            </a:r>
          </a:p>
          <a:p>
            <a:endParaRPr lang="en-US" sz="4400" dirty="0"/>
          </a:p>
          <a:p>
            <a:endParaRPr lang="en-US" sz="4400" dirty="0"/>
          </a:p>
          <a:p>
            <a:r>
              <a:rPr lang="en-US" sz="4400" dirty="0"/>
              <a:t>Architect Know What Should be done</a:t>
            </a:r>
          </a:p>
        </p:txBody>
      </p:sp>
      <p:pic>
        <p:nvPicPr>
          <p:cNvPr id="5" name="Picture 4">
            <a:extLst>
              <a:ext uri="{FF2B5EF4-FFF2-40B4-BE49-F238E27FC236}">
                <a16:creationId xmlns:a16="http://schemas.microsoft.com/office/drawing/2014/main" id="{7BCBE4CB-F248-7A2E-0257-9DA5EF559128}"/>
              </a:ext>
            </a:extLst>
          </p:cNvPr>
          <p:cNvPicPr>
            <a:picLocks noChangeAspect="1"/>
          </p:cNvPicPr>
          <p:nvPr/>
        </p:nvPicPr>
        <p:blipFill>
          <a:blip r:embed="rId2"/>
          <a:stretch>
            <a:fillRect/>
          </a:stretch>
        </p:blipFill>
        <p:spPr>
          <a:xfrm>
            <a:off x="6024880" y="690880"/>
            <a:ext cx="6167120" cy="6167120"/>
          </a:xfrm>
          <a:prstGeom prst="rect">
            <a:avLst/>
          </a:prstGeom>
        </p:spPr>
      </p:pic>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a:xfrm>
            <a:off x="838200" y="947523"/>
            <a:ext cx="10515600" cy="3322819"/>
          </a:xfrm>
        </p:spPr>
        <p:txBody>
          <a:bodyPr>
            <a:normAutofit/>
          </a:bodyPr>
          <a:lstStyle/>
          <a:p>
            <a:r>
              <a:rPr lang="en-US" sz="4400" dirty="0"/>
              <a:t>The software architecture of a system is the set of structures needed to reason about the system, which comprises software elements, relations among them, and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2113280" y="4406868"/>
            <a:ext cx="6918960" cy="1503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Software architecture is about arranging components of the system to best fit the desired quality attributes</a:t>
            </a:r>
          </a:p>
        </p:txBody>
      </p:sp>
      <p:pic>
        <p:nvPicPr>
          <p:cNvPr id="11" name="Picture 10">
            <a:extLst>
              <a:ext uri="{FF2B5EF4-FFF2-40B4-BE49-F238E27FC236}">
                <a16:creationId xmlns:a16="http://schemas.microsoft.com/office/drawing/2014/main" id="{77EBFB93-A5D6-0065-F075-29DD56F0F1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41104" y="3222942"/>
            <a:ext cx="2755392" cy="3578352"/>
          </a:xfrm>
          <a:prstGeom prst="rect">
            <a:avLst/>
          </a:prstGeom>
        </p:spPr>
      </p:pic>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a:xfrm>
            <a:off x="838200" y="947523"/>
            <a:ext cx="7294193" cy="5773952"/>
          </a:xfrm>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grpSp>
        <p:nvGrpSpPr>
          <p:cNvPr id="3" name="Group 2">
            <a:extLst>
              <a:ext uri="{FF2B5EF4-FFF2-40B4-BE49-F238E27FC236}">
                <a16:creationId xmlns:a16="http://schemas.microsoft.com/office/drawing/2014/main" id="{02C698CD-E7BB-D748-2911-DD421014CC39}"/>
              </a:ext>
            </a:extLst>
          </p:cNvPr>
          <p:cNvGrpSpPr/>
          <p:nvPr/>
        </p:nvGrpSpPr>
        <p:grpSpPr>
          <a:xfrm>
            <a:off x="8164481" y="1987108"/>
            <a:ext cx="3863055" cy="2859323"/>
            <a:chOff x="8390922" y="1394212"/>
            <a:chExt cx="3863055" cy="2859323"/>
          </a:xfrm>
        </p:grpSpPr>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gr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x-</a:t>
            </a:r>
            <a:r>
              <a:rPr lang="en-US" dirty="0" err="1"/>
              <a:t>bilities</a:t>
            </a:r>
            <a:r>
              <a:rPr lang="en-US" dirty="0"/>
              <a:t>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customXml/itemProps3.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3630</TotalTime>
  <Words>1535</Words>
  <Application>Microsoft Office PowerPoint</Application>
  <PresentationFormat>Widescreen</PresentationFormat>
  <Paragraphs>218</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Agile Architecture</vt:lpstr>
      <vt:lpstr>Agile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47</cp:revision>
  <dcterms:created xsi:type="dcterms:W3CDTF">2021-03-30T15:32:15Z</dcterms:created>
  <dcterms:modified xsi:type="dcterms:W3CDTF">2025-03-06T01:47:06Z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