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9" r:id="rId4"/>
    <p:sldId id="280" r:id="rId5"/>
    <p:sldId id="281" r:id="rId6"/>
    <p:sldId id="282" r:id="rId7"/>
    <p:sldId id="284" r:id="rId8"/>
    <p:sldId id="283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2" r:id="rId26"/>
    <p:sldId id="301" r:id="rId27"/>
    <p:sldId id="303" r:id="rId28"/>
    <p:sldId id="304" r:id="rId29"/>
    <p:sldId id="27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7" autoAdjust="0"/>
    <p:restoredTop sz="91182" autoAdjust="0"/>
  </p:normalViewPr>
  <p:slideViewPr>
    <p:cSldViewPr snapToGrid="0">
      <p:cViewPr varScale="1">
        <p:scale>
          <a:sx n="78" d="100"/>
          <a:sy n="78" d="100"/>
        </p:scale>
        <p:origin x="7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44BD-8321-4C5C-9064-C142D09F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C6450-9C80-4B24-AAEB-804B598AD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B356-1DC9-4D9F-BCAB-0C2EB2C6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D0B1-6E52-41A5-BA83-0B38210C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B113-7251-41B8-8528-7C63FC4A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BEF22-B3E1-E06A-6CA2-43E9401AF6C0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71800" y="2971800"/>
            <a:ext cx="6858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16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7A73-394F-4EAD-89C4-7C07422B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5AA66-13F7-4F3F-BF19-B4D255BAB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49E55-2795-4D87-A2DE-0CBA9406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71CF-2705-47FD-9EF8-5EB3D5D8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6744-A71B-487C-AD39-93F505C2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2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98651-F190-4560-884D-65645FC39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351BC-FE55-45E8-9D05-353AA4D7B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B029E-92F8-42AE-905C-B4B23635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3D15-36E9-495A-87B7-E64E0E7A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BB59-CCA3-4ECF-90EF-F91F9F29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40BF-882F-4B41-A1D0-DC79388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74472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9C5C-8C40-49AA-85E7-C669118EF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515600" cy="4938495"/>
          </a:xfrm>
        </p:spPr>
        <p:txBody>
          <a:bodyPr/>
          <a:lstStyle>
            <a:lvl1pPr marL="2286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E8BA3-9AA6-4B31-8A76-158C8665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19CDE-05ED-4C3E-8F69-53B58A0B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73FA-3A19-4052-B53A-3AA3FBB5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EDD76-EB9D-41CA-D909-D744B0F1F531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246123" y="3246119"/>
            <a:ext cx="68580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0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443-AD39-4B01-9BCE-CF9D21C3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CD5D8-38CB-432D-B972-87CC64BB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0599-C214-419A-8A34-C05DBEA0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DA30-0A59-4E9E-9584-EEBD4F4B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565A-38BA-4532-AF25-27F0A7EC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5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A0EB-50C2-4DE3-A9C6-30B91B49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0668-0D60-4FB2-8861-8ED58F5C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8C9A1-CF4B-4FAB-8C47-9776FE8E2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C6EFE-1FD8-4947-A3ED-B1B2692A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725A6-BFB9-46E2-94F4-E18EE716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FFD0C-836F-40AF-87D7-B70663F2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16F9-ED27-470F-BB60-FCB7B430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60D-1A7D-4F80-A25F-92216BCD9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F39F1-5594-40A9-AB9E-EAB99DCDA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4018-E341-49ED-A4A0-8607C70DE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4406A-32AE-4B73-A037-995BCC07F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D48AE-2E2E-4736-B55A-90C61BEC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7C44D-1218-45A0-A426-2B944079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CA866-931C-4A32-AA06-638443A8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381-27E3-4595-A386-E24194B9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F4C5A-B960-4A00-9AB7-47028600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2AA24-A8A8-4016-9E68-57A3E452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90D1E-9E53-4009-9CE6-1E1FDB25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4BDEA-62CD-4DDE-90B3-FFCC2999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C6650-D8B9-4010-9BE2-CA58683A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7CEB4-1B81-4F27-B2A1-46FD2E3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0D38-D030-4E2F-A318-24A37643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9621-54F5-4418-BD78-56EBF0E53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A6A49-D4DA-4F4E-9E4B-E480F7F5C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FA75F-F147-464F-B0EE-79F5ADB2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AD03E-102D-4CE7-A51C-A3B2FD0C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AF012-E62A-4982-80FC-90EC8B48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C5F7-E05B-4906-9A8E-98E74D40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B9F6-3EF5-4A3D-8D8F-6FDF0B67C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E1A6-9C04-49B0-A6B4-13D7193C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4F74D-07CB-4005-BB52-C82DF3AA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7272B-7143-4C34-988F-E3639CF5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8B9C9-D6C7-4052-8022-791524F1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9DD99-76B2-44B7-B008-EC65F113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A4A8C-CF28-480C-BB1B-529594EF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31AF-94D4-493F-8C93-EA511B8B0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909A-0DFE-43BA-B693-0183CFC4A98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2940-230F-4F3F-8540-98C9EDE85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814D-F3CB-4C82-BEA0-D3139F3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2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ws.amazon.com/fre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3">
            <a:extLst>
              <a:ext uri="{FF2B5EF4-FFF2-40B4-BE49-F238E27FC236}">
                <a16:creationId xmlns:a16="http://schemas.microsoft.com/office/drawing/2014/main" id="{74E15F3A-15EE-4A98-8A29-FABDB4A7B6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326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C22F-5736-4BCF-855F-5404F6D6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913" y="1284137"/>
            <a:ext cx="4937632" cy="2638552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solidFill>
                  <a:schemeClr val="bg1"/>
                </a:solidFill>
                <a:latin typeface="+mn-lt"/>
              </a:rPr>
              <a:t>Software </a:t>
            </a:r>
            <a:r>
              <a:rPr lang="es-CO" b="1" dirty="0" err="1">
                <a:solidFill>
                  <a:schemeClr val="bg1"/>
                </a:solidFill>
                <a:latin typeface="+mn-lt"/>
              </a:rPr>
              <a:t>Architecture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A65776B-4795-4912-BD20-FD9FE84C7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83" y="1284137"/>
            <a:ext cx="3961905" cy="377142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F8839EC-7935-49A2-B621-6581B375E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995" y="5278277"/>
            <a:ext cx="1234606" cy="133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8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Change Language Console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061E4-37F1-562F-952F-3B5977ABB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68" y="754260"/>
            <a:ext cx="11147664" cy="53494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36567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Change Language Console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D48B2-593B-CF30-F407-02D7251D3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042" y="979272"/>
            <a:ext cx="7597915" cy="57422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98626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Change Language Console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983F7-25A9-C400-EFBE-6404DD040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53" y="1130711"/>
            <a:ext cx="11280893" cy="45965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90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Change Language Console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6C215-368D-B7BD-1485-AC7398E44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31" y="802060"/>
            <a:ext cx="8617138" cy="59194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54782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Billing Configuration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F53FC-F5BB-46FD-A0AB-C0F5CB4EA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73" y="1261745"/>
            <a:ext cx="11400854" cy="4334510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85118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Billing 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DCA49-B9E2-4A67-F8AE-E65F61623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26" y="780109"/>
            <a:ext cx="10239547" cy="59413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72843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Billing Configuration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F7970-1D28-722C-D273-DD985C169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72897"/>
            <a:ext cx="4251960" cy="2869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BE3B4D-399E-F40A-3D52-6489EFBE3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288" y="772897"/>
            <a:ext cx="4251960" cy="28524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D123AC-2ED0-1459-2D16-DF711E08D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020" y="3812707"/>
            <a:ext cx="4251960" cy="29087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1936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Billing 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6BFD1-4F05-73EF-7102-C9F24FFD0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" y="810997"/>
            <a:ext cx="4514850" cy="2124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103FF3-D1CE-4B81-6635-DB99B63A3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885" y="810997"/>
            <a:ext cx="4410075" cy="3743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DA90E9-D8FC-B9E6-7634-1BF2AE5FD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975" y="4368800"/>
            <a:ext cx="4391025" cy="23526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9852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Alarms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A2C5C-098F-A987-7D0E-BC2721987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83" y="940959"/>
            <a:ext cx="10191433" cy="54392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29817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Alarms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16EA5-6F1B-7492-F629-DC399C6D1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" y="810997"/>
            <a:ext cx="10873740" cy="56762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24401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Account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A403B-8C4D-87DD-AE70-F3B8792675DD}"/>
              </a:ext>
            </a:extLst>
          </p:cNvPr>
          <p:cNvSpPr txBox="1"/>
          <p:nvPr/>
        </p:nvSpPr>
        <p:spPr>
          <a:xfrm>
            <a:off x="4581127" y="6047002"/>
            <a:ext cx="3029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https://aws.amazon.com/free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451859-61D5-C8E1-30C6-534D89A41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13" y="936789"/>
            <a:ext cx="10219174" cy="4984421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83392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Alarms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DF8158-DF9D-8480-4201-94F39A2F3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543050"/>
            <a:ext cx="10401300" cy="3771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FCA975E-76D1-F06A-A367-AE2421AF9DB8}"/>
              </a:ext>
            </a:extLst>
          </p:cNvPr>
          <p:cNvSpPr/>
          <p:nvPr/>
        </p:nvSpPr>
        <p:spPr>
          <a:xfrm>
            <a:off x="11038840" y="2141957"/>
            <a:ext cx="314960" cy="337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7042B6-9481-7CE0-ADB3-EAA9B3613799}"/>
              </a:ext>
            </a:extLst>
          </p:cNvPr>
          <p:cNvSpPr/>
          <p:nvPr/>
        </p:nvSpPr>
        <p:spPr>
          <a:xfrm>
            <a:off x="6609080" y="4681957"/>
            <a:ext cx="314960" cy="337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50661-C4D1-E54B-BD7E-CA7D4D2B94A0}"/>
              </a:ext>
            </a:extLst>
          </p:cNvPr>
          <p:cNvSpPr txBox="1"/>
          <p:nvPr/>
        </p:nvSpPr>
        <p:spPr>
          <a:xfrm>
            <a:off x="4883969" y="5811520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AutoNum type="arabicPeriod"/>
            </a:pPr>
            <a:r>
              <a:rPr lang="en-US" dirty="0"/>
              <a:t>By Steps</a:t>
            </a:r>
          </a:p>
          <a:p>
            <a:pPr marL="342900" indent="-342900">
              <a:buClr>
                <a:schemeClr val="accent2"/>
              </a:buClr>
              <a:buAutoNum type="arabicPeriod"/>
            </a:pPr>
            <a:r>
              <a:rPr lang="en-US" dirty="0"/>
              <a:t>Direct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650073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Alarms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5C4CE-23A7-C354-5647-585261E66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2009775"/>
            <a:ext cx="8039100" cy="2838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85882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Alarms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DE1163-F272-8876-5A4B-55393C2AE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67" y="810997"/>
            <a:ext cx="6505893" cy="32838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622FB9-4EE4-F060-5023-618FA7728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440" y="3220540"/>
            <a:ext cx="6505893" cy="32924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07405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Alarms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B10F9-E832-B40D-C72F-63759B91A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10" y="895906"/>
            <a:ext cx="9822180" cy="58255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22448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Alarms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12A73-1000-3F58-871E-5A6DB683A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10997"/>
            <a:ext cx="4256810" cy="59104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EC9430-B69E-1962-E91F-397A1B557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395" y="1195387"/>
            <a:ext cx="5048250" cy="44672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43183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Alarms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A6FA06-52C1-DD38-200F-595FFB4BE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86" y="810997"/>
            <a:ext cx="4073016" cy="5791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957CF9-1F47-5272-51A7-73EAEEAE0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834" y="1519237"/>
            <a:ext cx="5143500" cy="3819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68961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Alarms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1AC65B-6BA9-CE03-CEE6-856C3DCB1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810997"/>
            <a:ext cx="3131755" cy="59041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AAC2D5-4292-C6F6-3843-8590408E3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320" y="2430226"/>
            <a:ext cx="8178800" cy="19975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14997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Alarms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8B937-656C-AC20-FAB2-B7BCEEBAD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97" y="810997"/>
            <a:ext cx="5946181" cy="31514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99B0C1-C9A6-812B-F7DC-9D4CA1A84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785" y="3242207"/>
            <a:ext cx="6610350" cy="3038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18554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Alarms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FEC08-CB78-EB5E-8F80-465C81F6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2634690"/>
            <a:ext cx="10891520" cy="15886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3620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037BE1-DB10-FC4D-75C4-345C0518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1134338"/>
            <a:ext cx="10515600" cy="6744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7" name="Picture 2" descr="D:\Proyectos\Framework\Supports\Images\icono_ayuda_general.gif">
            <a:extLst>
              <a:ext uri="{FF2B5EF4-FFF2-40B4-BE49-F238E27FC236}">
                <a16:creationId xmlns:a16="http://schemas.microsoft.com/office/drawing/2014/main" id="{70A0CCB1-AA68-AC7B-11FF-DBFC0033C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75820" y="1808820"/>
            <a:ext cx="3240360" cy="3240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9633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31A74-EAE1-3667-FC70-886174B06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45" y="1138420"/>
            <a:ext cx="5366291" cy="3978257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F7D60A-8CFF-E1B5-A1B9-ADD21C3C3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97743"/>
            <a:ext cx="6016896" cy="50119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9926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Account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C8A051-E1C8-7098-8DEF-71238A9D1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9" y="940646"/>
            <a:ext cx="5555221" cy="49767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66ABF5-91E3-8F0F-898A-1B5D9641B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842" y="-1"/>
            <a:ext cx="5701229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4057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4FF72-161C-3EDD-5EF8-49BABF055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04" y="757778"/>
            <a:ext cx="4311592" cy="59636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C632B2-0FAB-44E7-F530-13B56865E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20700"/>
            <a:ext cx="5867400" cy="6200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0925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Account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60A920-D4FD-8654-5BB5-2CB738754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91" y="810997"/>
            <a:ext cx="4617348" cy="59231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2F75C4-4C2D-15B4-3A00-0C45DA76C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450" y="1652587"/>
            <a:ext cx="5438775" cy="3552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97888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DACAA-7F00-B646-C294-9296A3252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40" y="710510"/>
            <a:ext cx="4785267" cy="60903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CC8EA2-0FDA-CF14-D539-056686DC9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985" y="710510"/>
            <a:ext cx="5305425" cy="5648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21372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Login Account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83B78C-0CA1-CA56-FFD1-3357F7545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99" y="1335384"/>
            <a:ext cx="5239639" cy="38267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EC905E-3D23-E3A2-AE40-89E2A2538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863" y="1335384"/>
            <a:ext cx="5793870" cy="38267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90788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Login Account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5E0371-3F1B-653F-7FF2-94D48EBFC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31" y="1486904"/>
            <a:ext cx="5725407" cy="38267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80CE8D-4BD7-1F05-44B3-14679208C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110" y="1486904"/>
            <a:ext cx="5620378" cy="38841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54799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77</Words>
  <Application>Microsoft Office PowerPoint</Application>
  <PresentationFormat>Widescreen</PresentationFormat>
  <Paragraphs>34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Software Architecture</vt:lpstr>
      <vt:lpstr>Create Account</vt:lpstr>
      <vt:lpstr>Create Account</vt:lpstr>
      <vt:lpstr>Create Account</vt:lpstr>
      <vt:lpstr>Create Account</vt:lpstr>
      <vt:lpstr>Create Account</vt:lpstr>
      <vt:lpstr>Create Account</vt:lpstr>
      <vt:lpstr>Login Account</vt:lpstr>
      <vt:lpstr>Login Account</vt:lpstr>
      <vt:lpstr>Change Language Console</vt:lpstr>
      <vt:lpstr>Change Language Console</vt:lpstr>
      <vt:lpstr>Change Language Console</vt:lpstr>
      <vt:lpstr>Change Language Console</vt:lpstr>
      <vt:lpstr>Billing Configuration</vt:lpstr>
      <vt:lpstr>Billing Configuration</vt:lpstr>
      <vt:lpstr>Billing Configuration</vt:lpstr>
      <vt:lpstr>Billing Configuration</vt:lpstr>
      <vt:lpstr>Configuration Alarms</vt:lpstr>
      <vt:lpstr>Configuration Alarms</vt:lpstr>
      <vt:lpstr>Configuration Alarms</vt:lpstr>
      <vt:lpstr>Configuration Alarms</vt:lpstr>
      <vt:lpstr>Configuration Alarms</vt:lpstr>
      <vt:lpstr>Configuration Alarms</vt:lpstr>
      <vt:lpstr>Configuration Alarms</vt:lpstr>
      <vt:lpstr>Configuration Alarms</vt:lpstr>
      <vt:lpstr>Configuration Alarms</vt:lpstr>
      <vt:lpstr>Configuration Alarms</vt:lpstr>
      <vt:lpstr>Configuration Alarms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la Configuración</dc:title>
  <dc:creator>Julio Cesar Robles Uribe</dc:creator>
  <cp:lastModifiedBy>Julio Cesar Robles Uribe</cp:lastModifiedBy>
  <cp:revision>71</cp:revision>
  <dcterms:created xsi:type="dcterms:W3CDTF">2021-11-04T06:40:10Z</dcterms:created>
  <dcterms:modified xsi:type="dcterms:W3CDTF">2025-02-28T01:25:21Z</dcterms:modified>
</cp:coreProperties>
</file>