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260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6002E-5A81-40BD-BEFD-F9689D96413F}" type="datetimeFigureOut">
              <a:rPr lang="es-CO" smtClean="0"/>
              <a:t>9/04/2025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459F-923E-4286-8F4B-A34C2CB10CB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300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ACBB-78DC-47DB-9C2D-00EE5B07B19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4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E1B3-6EAA-2150-EC2D-B151E000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725" y="1522983"/>
            <a:ext cx="7278033" cy="2098226"/>
          </a:xfrm>
        </p:spPr>
        <p:txBody>
          <a:bodyPr/>
          <a:lstStyle/>
          <a:p>
            <a:r>
              <a:rPr lang="es-MX" sz="3000" dirty="0">
                <a:latin typeface="Arial Rounded MT Bold" panose="020F0704030504030204" pitchFamily="34" charset="0"/>
              </a:rPr>
              <a:t>Optimización Financiera para Emprendedores: Desarrollo de un Aplicación Asistida por Inteligencia Artificial</a:t>
            </a:r>
            <a:endParaRPr lang="es-CO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1384D-C2E3-E90D-12A7-D3D34724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ANDRES FELIPE RICO REALPE</a:t>
            </a:r>
          </a:p>
          <a:p>
            <a:r>
              <a:rPr lang="es-CO" dirty="0"/>
              <a:t>MIGUEL ANGEL RODRIGUEZ</a:t>
            </a:r>
          </a:p>
        </p:txBody>
      </p:sp>
    </p:spTree>
    <p:extLst>
      <p:ext uri="{BB962C8B-B14F-4D97-AF65-F5344CB8AC3E}">
        <p14:creationId xmlns:p14="http://schemas.microsoft.com/office/powerpoint/2010/main" val="1394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86FA-EC15-F5BE-D680-B35F540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EB062-6BDA-23B6-A8BA-14D278E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Drivers Arquitectónicos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2B0F-2B37-73BE-A1A9-B70086D0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B7FEF-ADE9-2C74-6B9A-0C31553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412"/>
            <a:ext cx="9601200" cy="408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el mundo del emprendimiento, la gestión financiera es un factor clave para la estabilidad y el crecimiento de los negocios. Sin embargo, muchos emprendedores carecen del conocimiento necesario para administrar eficientemente sus finanzas, lo que puede llevar a problemas de liquidez y decisiones económicas deficientes.</a:t>
            </a:r>
          </a:p>
          <a:p>
            <a:pPr marL="0" indent="0">
              <a:buNone/>
            </a:pPr>
            <a:r>
              <a:rPr lang="es-MX" dirty="0"/>
              <a:t>Este proyecto propone el desarrollo de una </a:t>
            </a:r>
            <a:r>
              <a:rPr lang="es-MX" b="1" dirty="0"/>
              <a:t>aplicación de gestión financiera asistida por inteligencia artificial (IA)</a:t>
            </a:r>
            <a:r>
              <a:rPr lang="es-MX" dirty="0"/>
              <a:t>, diseñada para ayudar a los emprendedores en sus primeras etapas. La aplicación permitirá registrar ingresos y egresos, recibir recomendaciones personalizadas basadas en IA, predecir el flujo de caja y generara reportes financieros.</a:t>
            </a:r>
          </a:p>
          <a:p>
            <a:pPr marL="0" indent="0">
              <a:buNone/>
            </a:pPr>
            <a:r>
              <a:rPr lang="es-MX" dirty="0"/>
              <a:t>El objetivo principal es brindar a los emprendedores una herramienta intuitiva y accesible que les permita optimizar la administración de su negocio, reducir riesgos financieros y mejorar su planificación económica, fomentando así el crecimiento sostenible de sus emprendimientos.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8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FA3FA916-F770-50D1-8DEE-E23A9026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0" y="1292034"/>
            <a:ext cx="8005382" cy="4242853"/>
          </a:xfrm>
          <a:prstGeom prst="rect">
            <a:avLst/>
          </a:prstGeom>
        </p:spPr>
      </p:pic>
      <p:pic>
        <p:nvPicPr>
          <p:cNvPr id="6" name="Imagen 5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BC8889EB-5DE9-9B08-C3D3-DB22A094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595" y="3106993"/>
            <a:ext cx="1456129" cy="105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0640-AC6E-BCF2-DB61-1ED8562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9154"/>
            <a:ext cx="9601200" cy="690716"/>
          </a:xfrm>
        </p:spPr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05ED0E3-9FB1-F0AB-678B-458549E2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8952"/>
              </p:ext>
            </p:extLst>
          </p:nvPr>
        </p:nvGraphicFramePr>
        <p:xfrm>
          <a:off x="825910" y="1525912"/>
          <a:ext cx="11248103" cy="4932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77438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Gestión Financiera Automatizada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permitir a los usuarios registrar y visualizar ingresos y egresos en tiempo real.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Owner, Backend Developer, Frontend Developer, QA Tester, UX/UI Designer.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Recomendaciones Automatizadas por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IA debe analizar los datos del usuario y generar sugerencias para optimizar su gestión financiera, incluyendo presupuesto, ahorro e inversión.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Product Owner, Backend Developer, QA Tester, DevOps Engineer, Security Engineer.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Predicción de Flujo de 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analizar patrones financieros y alertar al usuario sobre posibles períodos de inestabilidad económica.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Prodcut Owner, Backend Developer, QA Tester.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Generación de Reportes Financieros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ofrecerá informes detallados sobre la salud financiera del emprendimiento, con gráficos y tendencias.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 y UX/UI Designer.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Alertas y notificaciones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/>
                        <a:t>La aplicación debe enviar recordatorios de pagos, vencimientos.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21FF-EB62-3BA1-7B96-919C15C7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4FF5-0D05-0D46-47FF-70A9426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 dirty="0"/>
              <a:t>Requisitos No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230DA4-DDC9-3FB9-2A59-12DFE5859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67607"/>
              </p:ext>
            </p:extLst>
          </p:nvPr>
        </p:nvGraphicFramePr>
        <p:xfrm>
          <a:off x="799519" y="1126883"/>
          <a:ext cx="11248103" cy="565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85650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Actualización de Datos en Tiempo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Cualquier ingreso o egreso registrado debe reflejarse en el balance general en un </a:t>
                      </a:r>
                      <a:r>
                        <a:rPr lang="es-MX" sz="1200" b="0" dirty="0"/>
                        <a:t>máximo de 2 segundos.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Owner, Backend Developer, Frontend Developer, QA Tester, Emprendedores (usuarios finales).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El sistema debe procesar solicitudes del usuario (como generación de reportes o análisis con IA) en un </a:t>
                      </a:r>
                      <a:r>
                        <a:rPr lang="es-MX" sz="1200" b="0" dirty="0"/>
                        <a:t>tiempo inferior a 3 segundos bajo condiciones normales de </a:t>
                      </a:r>
                      <a:r>
                        <a:rPr lang="es-MX" sz="1200" dirty="0"/>
                        <a:t>uso.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Backend Developer, QA Tester, DevOps Engineer, </a:t>
                      </a:r>
                      <a:r>
                        <a:rPr lang="en-US" sz="1200" dirty="0"/>
                        <a:t>Emprendedores (usuarios finales).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Tolerancia a Errores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interfaz debe permitir manejar errores comunes de ingreso (como campos vacíos o mal formato de número) mediante mensajes de validación amigables y sin bloquear el uso de la aplicación.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Frontend Developer, QA Tester, Emprendedores (usuarios finales).</a:t>
                      </a:r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Compatibilidad Multiplataforma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debe funcionar en dispositivos móviles y web para facilitar el acceso.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Frontend Developer, QA Tester y UX/UI Designer, DevOps Engineer, Emprendedores (usuarios finales).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NFR-05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Seguridad de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debe garantizar la protección de la información financiera mediante cifrado y autenticación segura.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Product Owner, Backend Developer, Frontend Developer, QA Tester, Emprendedores (usuarios finales), security Engineer.</a:t>
                      </a:r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D75B6-E102-9C7D-2BC6-548CFD8F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815A-45C6-6ACE-0F11-EC7EB203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/>
              <a:t>Negociación Atributos de Calidad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839B742-CBC5-FF8F-CBAD-AAF2ADE40A2D}"/>
              </a:ext>
            </a:extLst>
          </p:cNvPr>
          <p:cNvGraphicFramePr>
            <a:graphicFrameLocks noGrp="1"/>
          </p:cNvGraphicFramePr>
          <p:nvPr/>
        </p:nvGraphicFramePr>
        <p:xfrm>
          <a:off x="943897" y="986640"/>
          <a:ext cx="11031790" cy="5495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5970">
                  <a:extLst>
                    <a:ext uri="{9D8B030D-6E8A-4147-A177-3AD203B41FA5}">
                      <a16:colId xmlns:a16="http://schemas.microsoft.com/office/drawing/2014/main" val="3231201788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400786051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922718860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3541166326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312906829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80711775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464848627"/>
                    </a:ext>
                  </a:extLst>
                </a:gridCol>
              </a:tblGrid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Rendimiento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Porcentaje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8193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2789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Backend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1623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FrontEnd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25738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DevOps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0320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QA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2844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UX/UI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6792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Security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63549"/>
                  </a:ext>
                </a:extLst>
              </a:tr>
              <a:tr h="610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27.86%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12.57%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4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9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5EFD-0605-4B19-26F2-FCBE69E8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6672-6A43-BDDE-5E6F-A97FDA37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 dirty="0"/>
              <a:t>Drivers Arquitectónicos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89F348-DCB2-84FD-ED2A-EFB2129D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47075"/>
              </p:ext>
            </p:extLst>
          </p:nvPr>
        </p:nvGraphicFramePr>
        <p:xfrm>
          <a:off x="729341" y="859971"/>
          <a:ext cx="10823559" cy="57912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9823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3759437086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056027018"/>
                    </a:ext>
                  </a:extLst>
                </a:gridCol>
                <a:gridCol w="1523956">
                  <a:extLst>
                    <a:ext uri="{9D8B030D-6E8A-4147-A177-3AD203B41FA5}">
                      <a16:colId xmlns:a16="http://schemas.microsoft.com/office/drawing/2014/main" val="1205398344"/>
                    </a:ext>
                  </a:extLst>
                </a:gridCol>
              </a:tblGrid>
              <a:tr h="41964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Metrica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Dificultad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%Peso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Usabilidad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para que los emprendedores interactúen correctamente con la aplicación.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Nivel de facilidad de uso percibido por el </a:t>
                      </a:r>
                      <a:r>
                        <a:rPr lang="es-MX" sz="1200"/>
                        <a:t>usuario.z</a:t>
                      </a:r>
                      <a:endParaRPr lang="es-C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27.86%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167.16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10217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Escalabilidad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Capacidad del sistema de crecer en usuarios y volumen de datos sin afectar la experiencia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Capacidad del sistema para crecer sin perder rendimiento.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78.55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12406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Rendimiento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/>
                        <a:t>Tiempo de respuesta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Rapidez del sistema en tareas clave.</a:t>
                      </a:r>
                      <a:endParaRPr lang="es-MX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103.55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8210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Disponibilidad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Acceso continuo a la aplicación, incluyendo notificaciones y datos actualizados.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Estabilidad del sistema durante su uso.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9305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de actualizar, corregir errores y añadir nuevas funciones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MX" sz="1200" dirty="0"/>
                        <a:t>Facilidad para hacer cambios o correcciones.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13.57%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 dirty="0"/>
                        <a:t>54.28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548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C3BE8DCE641498DEA203EF943002A" ma:contentTypeVersion="8" ma:contentTypeDescription="Create a new document." ma:contentTypeScope="" ma:versionID="9e20ab03da908dabee55b126ead32121">
  <xsd:schema xmlns:xsd="http://www.w3.org/2001/XMLSchema" xmlns:xs="http://www.w3.org/2001/XMLSchema" xmlns:p="http://schemas.microsoft.com/office/2006/metadata/properties" xmlns:ns3="d2d9c58e-894e-400e-b299-f60da17f6113" xmlns:ns4="ba7e9e5f-66bf-46e7-b636-1be002119df9" targetNamespace="http://schemas.microsoft.com/office/2006/metadata/properties" ma:root="true" ma:fieldsID="0b59f90b5503a9b000f493296583256c" ns3:_="" ns4:_="">
    <xsd:import namespace="d2d9c58e-894e-400e-b299-f60da17f6113"/>
    <xsd:import namespace="ba7e9e5f-66bf-46e7-b636-1be002119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9c58e-894e-400e-b299-f60da17f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e9e5f-66bf-46e7-b636-1be002119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9c58e-894e-400e-b299-f60da17f6113" xsi:nil="true"/>
  </documentManagement>
</p:properties>
</file>

<file path=customXml/itemProps1.xml><?xml version="1.0" encoding="utf-8"?>
<ds:datastoreItem xmlns:ds="http://schemas.openxmlformats.org/officeDocument/2006/customXml" ds:itemID="{E33E6832-35C2-4B0F-88B3-77CB090DB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17550-B296-472E-BCBC-DC9D5004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9c58e-894e-400e-b299-f60da17f6113"/>
    <ds:schemaRef ds:uri="ba7e9e5f-66bf-46e7-b636-1be002119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2E5F2-D8E2-4C9A-9EBB-0AB51BDF39A3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d2d9c58e-894e-400e-b299-f60da17f6113"/>
    <ds:schemaRef ds:uri="http://schemas.openxmlformats.org/package/2006/metadata/core-properties"/>
    <ds:schemaRef ds:uri="ba7e9e5f-66bf-46e7-b636-1be002119df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622</TotalTime>
  <Words>849</Words>
  <Application>Microsoft Office PowerPoint</Application>
  <PresentationFormat>Panorámica</PresentationFormat>
  <Paragraphs>171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 Rounded MT Bold</vt:lpstr>
      <vt:lpstr>Franklin Gothic Book</vt:lpstr>
      <vt:lpstr>Recorte</vt:lpstr>
      <vt:lpstr>Optimización Financiera para Emprendedores: Desarrollo de un Aplicación Asistida por Inteligencia Artificial</vt:lpstr>
      <vt:lpstr>Contenido</vt:lpstr>
      <vt:lpstr>Contexto</vt:lpstr>
      <vt:lpstr>Presentación de PowerPoint</vt:lpstr>
      <vt:lpstr>Requisitos Funcionales</vt:lpstr>
      <vt:lpstr>Requisitos No Funcionales</vt:lpstr>
      <vt:lpstr>Negociación Atributos de Calidad</vt:lpstr>
      <vt:lpstr>Drivers Arquitectónicos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RICO REALPE</dc:creator>
  <cp:lastModifiedBy>ANDRES FELIPE RICO REALPE</cp:lastModifiedBy>
  <cp:revision>5</cp:revision>
  <dcterms:created xsi:type="dcterms:W3CDTF">2025-03-27T00:34:39Z</dcterms:created>
  <dcterms:modified xsi:type="dcterms:W3CDTF">2025-04-10T02:03:35Z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0x010100686C3BE8DCE641498DEA203EF943002A</vt:lpwstr>
  </property>
</Properties>
</file>