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25" Target="notesSlides/notesSlide8.xml" Type="http://schemas.openxmlformats.org/officeDocument/2006/relationships/notesSlide"/><Relationship Id="rId26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14" Target="../media/image20.png" Type="http://schemas.openxmlformats.org/officeDocument/2006/relationships/image"/><Relationship Id="rId15" Target="../media/image21.svg" Type="http://schemas.openxmlformats.org/officeDocument/2006/relationships/image"/><Relationship Id="rId16" Target="../media/image22.png" Type="http://schemas.openxmlformats.org/officeDocument/2006/relationships/image"/><Relationship Id="rId17" Target="../media/image23.svg" Type="http://schemas.openxmlformats.org/officeDocument/2006/relationships/image"/><Relationship Id="rId18" Target="../media/image24.png" Type="http://schemas.openxmlformats.org/officeDocument/2006/relationships/image"/><Relationship Id="rId19" Target="../media/image25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47072" y="-4741689"/>
            <a:ext cx="8098534" cy="5954130"/>
          </a:xfrm>
          <a:custGeom>
            <a:avLst/>
            <a:gdLst/>
            <a:ahLst/>
            <a:cxnLst/>
            <a:rect r="r" b="b" t="t" l="l"/>
            <a:pathLst>
              <a:path h="5954130" w="8098534">
                <a:moveTo>
                  <a:pt x="0" y="0"/>
                </a:moveTo>
                <a:lnTo>
                  <a:pt x="8098534" y="0"/>
                </a:lnTo>
                <a:lnTo>
                  <a:pt x="8098534" y="5954130"/>
                </a:lnTo>
                <a:lnTo>
                  <a:pt x="0" y="595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624586" y="1745548"/>
            <a:ext cx="289966" cy="544630"/>
            <a:chOff x="0" y="0"/>
            <a:chExt cx="386621" cy="7261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" y="508"/>
              <a:ext cx="386080" cy="725678"/>
            </a:xfrm>
            <a:custGeom>
              <a:avLst/>
              <a:gdLst/>
              <a:ahLst/>
              <a:cxnLst/>
              <a:rect r="r" b="b" t="t" l="l"/>
              <a:pathLst>
                <a:path h="725678" w="386080">
                  <a:moveTo>
                    <a:pt x="18288" y="0"/>
                  </a:moveTo>
                  <a:cubicBezTo>
                    <a:pt x="13589" y="0"/>
                    <a:pt x="8890" y="3175"/>
                    <a:pt x="5715" y="8890"/>
                  </a:cubicBezTo>
                  <a:cubicBezTo>
                    <a:pt x="0" y="15113"/>
                    <a:pt x="0" y="21463"/>
                    <a:pt x="5715" y="27686"/>
                  </a:cubicBezTo>
                  <a:cubicBezTo>
                    <a:pt x="211328" y="308229"/>
                    <a:pt x="354711" y="706882"/>
                    <a:pt x="367284" y="713105"/>
                  </a:cubicBezTo>
                  <a:cubicBezTo>
                    <a:pt x="354711" y="725678"/>
                    <a:pt x="373507" y="725678"/>
                    <a:pt x="379857" y="725678"/>
                  </a:cubicBezTo>
                  <a:cubicBezTo>
                    <a:pt x="386080" y="713105"/>
                    <a:pt x="386080" y="706882"/>
                    <a:pt x="386080" y="700532"/>
                  </a:cubicBezTo>
                  <a:cubicBezTo>
                    <a:pt x="386080" y="694182"/>
                    <a:pt x="236474" y="289306"/>
                    <a:pt x="30861" y="8890"/>
                  </a:cubicBezTo>
                  <a:cubicBezTo>
                    <a:pt x="27686" y="3175"/>
                    <a:pt x="22987" y="0"/>
                    <a:pt x="18288" y="0"/>
                  </a:cubicBezTo>
                  <a:close/>
                </a:path>
              </a:pathLst>
            </a:custGeom>
            <a:solidFill>
              <a:srgbClr val="FEF8E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5269482" y="1968812"/>
            <a:ext cx="331950" cy="452420"/>
            <a:chOff x="0" y="0"/>
            <a:chExt cx="442600" cy="6032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" y="0"/>
              <a:ext cx="442087" cy="602615"/>
            </a:xfrm>
            <a:custGeom>
              <a:avLst/>
              <a:gdLst/>
              <a:ahLst/>
              <a:cxnLst/>
              <a:rect r="r" b="b" t="t" l="l"/>
              <a:pathLst>
                <a:path h="602615" w="442087">
                  <a:moveTo>
                    <a:pt x="420116" y="0"/>
                  </a:moveTo>
                  <a:cubicBezTo>
                    <a:pt x="416941" y="0"/>
                    <a:pt x="413893" y="1524"/>
                    <a:pt x="410718" y="4699"/>
                  </a:cubicBezTo>
                  <a:cubicBezTo>
                    <a:pt x="392430" y="10922"/>
                    <a:pt x="93218" y="259969"/>
                    <a:pt x="0" y="583819"/>
                  </a:cubicBezTo>
                  <a:cubicBezTo>
                    <a:pt x="0" y="590042"/>
                    <a:pt x="0" y="596392"/>
                    <a:pt x="12065" y="602615"/>
                  </a:cubicBezTo>
                  <a:cubicBezTo>
                    <a:pt x="12065" y="596392"/>
                    <a:pt x="18288" y="596392"/>
                    <a:pt x="30861" y="596392"/>
                  </a:cubicBezTo>
                  <a:lnTo>
                    <a:pt x="37084" y="590169"/>
                  </a:lnTo>
                  <a:cubicBezTo>
                    <a:pt x="130683" y="278892"/>
                    <a:pt x="429514" y="29845"/>
                    <a:pt x="429514" y="29845"/>
                  </a:cubicBezTo>
                  <a:cubicBezTo>
                    <a:pt x="442087" y="23622"/>
                    <a:pt x="442087" y="11049"/>
                    <a:pt x="429514" y="4699"/>
                  </a:cubicBezTo>
                  <a:cubicBezTo>
                    <a:pt x="426339" y="1524"/>
                    <a:pt x="423291" y="0"/>
                    <a:pt x="420116" y="0"/>
                  </a:cubicBezTo>
                  <a:close/>
                </a:path>
              </a:pathLst>
            </a:custGeom>
            <a:solidFill>
              <a:srgbClr val="FEF8E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4713717" y="5284657"/>
            <a:ext cx="242806" cy="116856"/>
            <a:chOff x="0" y="0"/>
            <a:chExt cx="323741" cy="1558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381" y="-762"/>
              <a:ext cx="325120" cy="156972"/>
            </a:xfrm>
            <a:custGeom>
              <a:avLst/>
              <a:gdLst/>
              <a:ahLst/>
              <a:cxnLst/>
              <a:rect r="r" b="b" t="t" l="l"/>
              <a:pathLst>
                <a:path h="156972" w="325120">
                  <a:moveTo>
                    <a:pt x="4191" y="144780"/>
                  </a:moveTo>
                  <a:cubicBezTo>
                    <a:pt x="60960" y="116332"/>
                    <a:pt x="119888" y="90043"/>
                    <a:pt x="179578" y="63373"/>
                  </a:cubicBezTo>
                  <a:cubicBezTo>
                    <a:pt x="224663" y="43180"/>
                    <a:pt x="270256" y="22860"/>
                    <a:pt x="315595" y="1397"/>
                  </a:cubicBezTo>
                  <a:cubicBezTo>
                    <a:pt x="318516" y="0"/>
                    <a:pt x="322072" y="1270"/>
                    <a:pt x="323596" y="4191"/>
                  </a:cubicBezTo>
                  <a:cubicBezTo>
                    <a:pt x="325120" y="7112"/>
                    <a:pt x="323723" y="10668"/>
                    <a:pt x="320802" y="12192"/>
                  </a:cubicBezTo>
                  <a:cubicBezTo>
                    <a:pt x="275209" y="33782"/>
                    <a:pt x="229489" y="54102"/>
                    <a:pt x="184531" y="74295"/>
                  </a:cubicBezTo>
                  <a:cubicBezTo>
                    <a:pt x="124714" y="100965"/>
                    <a:pt x="66040" y="127127"/>
                    <a:pt x="9525" y="155448"/>
                  </a:cubicBezTo>
                  <a:cubicBezTo>
                    <a:pt x="6604" y="156972"/>
                    <a:pt x="3048" y="155702"/>
                    <a:pt x="1524" y="152781"/>
                  </a:cubicBezTo>
                  <a:cubicBezTo>
                    <a:pt x="0" y="149860"/>
                    <a:pt x="1270" y="146304"/>
                    <a:pt x="4191" y="144780"/>
                  </a:cubicBezTo>
                  <a:close/>
                </a:path>
              </a:pathLst>
            </a:custGeom>
            <a:solidFill>
              <a:srgbClr val="2AB59D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9006983" y="1418113"/>
            <a:ext cx="9281017" cy="8908008"/>
          </a:xfrm>
          <a:custGeom>
            <a:avLst/>
            <a:gdLst/>
            <a:ahLst/>
            <a:cxnLst/>
            <a:rect r="r" b="b" t="t" l="l"/>
            <a:pathLst>
              <a:path h="8908008" w="9281017">
                <a:moveTo>
                  <a:pt x="0" y="0"/>
                </a:moveTo>
                <a:lnTo>
                  <a:pt x="9281017" y="0"/>
                </a:lnTo>
                <a:lnTo>
                  <a:pt x="9281017" y="8908009"/>
                </a:lnTo>
                <a:lnTo>
                  <a:pt x="0" y="89080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571100" y="2290178"/>
            <a:ext cx="5662200" cy="544800"/>
            <a:chOff x="0" y="0"/>
            <a:chExt cx="7549600" cy="72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549642" cy="726440"/>
            </a:xfrm>
            <a:custGeom>
              <a:avLst/>
              <a:gdLst/>
              <a:ahLst/>
              <a:cxnLst/>
              <a:rect r="r" b="b" t="t" l="l"/>
              <a:pathLst>
                <a:path h="726440" w="7549642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7186422" y="0"/>
                  </a:lnTo>
                  <a:cubicBezTo>
                    <a:pt x="7386955" y="0"/>
                    <a:pt x="7549642" y="162560"/>
                    <a:pt x="7549642" y="363220"/>
                  </a:cubicBezTo>
                  <a:cubicBezTo>
                    <a:pt x="7549642" y="563880"/>
                    <a:pt x="7387082" y="726440"/>
                    <a:pt x="7186422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08900" y="-992700"/>
            <a:ext cx="14488851" cy="4042800"/>
            <a:chOff x="0" y="0"/>
            <a:chExt cx="19318468" cy="5390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318469" cy="5390400"/>
            </a:xfrm>
            <a:custGeom>
              <a:avLst/>
              <a:gdLst/>
              <a:ahLst/>
              <a:cxnLst/>
              <a:rect r="r" b="b" t="t" l="l"/>
              <a:pathLst>
                <a:path h="5390400" w="19318469">
                  <a:moveTo>
                    <a:pt x="0" y="0"/>
                  </a:moveTo>
                  <a:lnTo>
                    <a:pt x="19318469" y="0"/>
                  </a:lnTo>
                  <a:lnTo>
                    <a:pt x="19318469" y="5390400"/>
                  </a:lnTo>
                  <a:lnTo>
                    <a:pt x="0" y="53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19318468" cy="548565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1999"/>
                </a:lnSpc>
              </a:pPr>
              <a:r>
                <a:rPr lang="en-US" sz="99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Grow Up Your Plant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08900" y="7811837"/>
            <a:ext cx="5924400" cy="2252777"/>
            <a:chOff x="0" y="0"/>
            <a:chExt cx="7899200" cy="30037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899200" cy="3003703"/>
            </a:xfrm>
            <a:custGeom>
              <a:avLst/>
              <a:gdLst/>
              <a:ahLst/>
              <a:cxnLst/>
              <a:rect r="r" b="b" t="t" l="l"/>
              <a:pathLst>
                <a:path h="3003703" w="7899200">
                  <a:moveTo>
                    <a:pt x="0" y="0"/>
                  </a:moveTo>
                  <a:lnTo>
                    <a:pt x="7899200" y="0"/>
                  </a:lnTo>
                  <a:lnTo>
                    <a:pt x="7899200" y="3003703"/>
                  </a:lnTo>
                  <a:lnTo>
                    <a:pt x="0" y="3003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7899200" cy="30322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spc="-32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Pres</a:t>
              </a:r>
              <a:r>
                <a:rPr lang="en-US" sz="3200" spc="-32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entado por:</a:t>
              </a:r>
            </a:p>
            <a:p>
              <a:pPr algn="l">
                <a:lnSpc>
                  <a:spcPts val="3840"/>
                </a:lnSpc>
              </a:pPr>
              <a:r>
                <a:rPr lang="en-US" sz="3200" spc="-32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Daniel Tamara Rivera</a:t>
              </a:r>
            </a:p>
            <a:p>
              <a:pPr algn="l">
                <a:lnSpc>
                  <a:spcPts val="3840"/>
                </a:lnSpc>
              </a:pPr>
              <a:r>
                <a:rPr lang="en-US" sz="3200" spc="-32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Laura Tatiana Castaño</a:t>
              </a:r>
            </a:p>
            <a:p>
              <a:pPr algn="l">
                <a:lnSpc>
                  <a:spcPts val="38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83357" y="3776617"/>
            <a:ext cx="8060643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Herramienta prototipo para identificar el estado de salud de una planta mediante técnicas de Deep learning y visión computacional 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0000" y="1455600"/>
            <a:ext cx="11556000" cy="544800"/>
            <a:chOff x="0" y="0"/>
            <a:chExt cx="15408000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08021" cy="726440"/>
            </a:xfrm>
            <a:custGeom>
              <a:avLst/>
              <a:gdLst/>
              <a:ahLst/>
              <a:cxnLst/>
              <a:rect r="r" b="b" t="t" l="l"/>
              <a:pathLst>
                <a:path h="726440" w="15408021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15044801" y="0"/>
                  </a:lnTo>
                  <a:cubicBezTo>
                    <a:pt x="15245335" y="0"/>
                    <a:pt x="15408021" y="162560"/>
                    <a:pt x="15408021" y="363220"/>
                  </a:cubicBezTo>
                  <a:cubicBezTo>
                    <a:pt x="15408021" y="563880"/>
                    <a:pt x="15245462" y="726440"/>
                    <a:pt x="15044801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126109" y="-3573451"/>
            <a:ext cx="9693219" cy="8458026"/>
          </a:xfrm>
          <a:custGeom>
            <a:avLst/>
            <a:gdLst/>
            <a:ahLst/>
            <a:cxnLst/>
            <a:rect r="r" b="b" t="t" l="l"/>
            <a:pathLst>
              <a:path h="8458026" w="9693219">
                <a:moveTo>
                  <a:pt x="0" y="0"/>
                </a:moveTo>
                <a:lnTo>
                  <a:pt x="9693220" y="0"/>
                </a:lnTo>
                <a:lnTo>
                  <a:pt x="9693220" y="8458026"/>
                </a:lnTo>
                <a:lnTo>
                  <a:pt x="0" y="8458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819443" y="5445865"/>
            <a:ext cx="9727918" cy="10040635"/>
          </a:xfrm>
          <a:custGeom>
            <a:avLst/>
            <a:gdLst/>
            <a:ahLst/>
            <a:cxnLst/>
            <a:rect r="r" b="b" t="t" l="l"/>
            <a:pathLst>
              <a:path h="10040635" w="9727918">
                <a:moveTo>
                  <a:pt x="0" y="0"/>
                </a:moveTo>
                <a:lnTo>
                  <a:pt x="9727918" y="0"/>
                </a:lnTo>
                <a:lnTo>
                  <a:pt x="9727918" y="10040636"/>
                </a:lnTo>
                <a:lnTo>
                  <a:pt x="0" y="100406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567692" y="3347046"/>
            <a:ext cx="6620470" cy="742800"/>
            <a:chOff x="0" y="0"/>
            <a:chExt cx="8827293" cy="990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827293" cy="990400"/>
            </a:xfrm>
            <a:custGeom>
              <a:avLst/>
              <a:gdLst/>
              <a:ahLst/>
              <a:cxnLst/>
              <a:rect r="r" b="b" t="t" l="l"/>
              <a:pathLst>
                <a:path h="990400" w="8827293">
                  <a:moveTo>
                    <a:pt x="0" y="0"/>
                  </a:moveTo>
                  <a:lnTo>
                    <a:pt x="8827293" y="0"/>
                  </a:lnTo>
                  <a:lnTo>
                    <a:pt x="8827293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827293" cy="1018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R</a:t>
              </a: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equerimientos funcionales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40000" y="775200"/>
            <a:ext cx="15408000" cy="1225200"/>
            <a:chOff x="0" y="0"/>
            <a:chExt cx="20544000" cy="163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544000" cy="1633600"/>
            </a:xfrm>
            <a:custGeom>
              <a:avLst/>
              <a:gdLst/>
              <a:ahLst/>
              <a:cxnLst/>
              <a:rect r="r" b="b" t="t" l="l"/>
              <a:pathLst>
                <a:path h="1633600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1633600"/>
                  </a:lnTo>
                  <a:lnTo>
                    <a:pt x="0" y="163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0544000" cy="16907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Table of Contents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19750" y="3277477"/>
            <a:ext cx="5365200" cy="742800"/>
            <a:chOff x="0" y="0"/>
            <a:chExt cx="7153600" cy="990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53600" cy="990400"/>
            </a:xfrm>
            <a:custGeom>
              <a:avLst/>
              <a:gdLst/>
              <a:ahLst/>
              <a:cxnLst/>
              <a:rect r="r" b="b" t="t" l="l"/>
              <a:pathLst>
                <a:path h="990400" w="7153600">
                  <a:moveTo>
                    <a:pt x="0" y="0"/>
                  </a:moveTo>
                  <a:lnTo>
                    <a:pt x="7153600" y="0"/>
                  </a:lnTo>
                  <a:lnTo>
                    <a:pt x="7153600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7153600" cy="1018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Contexto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40000" y="2917325"/>
            <a:ext cx="1967250" cy="1967250"/>
            <a:chOff x="0" y="0"/>
            <a:chExt cx="2623000" cy="262300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623000" cy="2623000"/>
              <a:chOff x="0" y="0"/>
              <a:chExt cx="2623000" cy="2623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623058" cy="2623058"/>
              </a:xfrm>
              <a:custGeom>
                <a:avLst/>
                <a:gdLst/>
                <a:ahLst/>
                <a:cxnLst/>
                <a:rect r="r" b="b" t="t" l="l"/>
                <a:pathLst>
                  <a:path h="2623058" w="2623058">
                    <a:moveTo>
                      <a:pt x="0" y="1311529"/>
                    </a:moveTo>
                    <a:cubicBezTo>
                      <a:pt x="0" y="587121"/>
                      <a:pt x="587121" y="0"/>
                      <a:pt x="1311529" y="0"/>
                    </a:cubicBezTo>
                    <a:lnTo>
                      <a:pt x="1311529" y="12700"/>
                    </a:lnTo>
                    <a:lnTo>
                      <a:pt x="1311529" y="0"/>
                    </a:lnTo>
                    <a:cubicBezTo>
                      <a:pt x="2035810" y="0"/>
                      <a:pt x="2623058" y="587121"/>
                      <a:pt x="2623058" y="1311529"/>
                    </a:cubicBezTo>
                    <a:lnTo>
                      <a:pt x="2610358" y="1311529"/>
                    </a:lnTo>
                    <a:lnTo>
                      <a:pt x="2623058" y="1311529"/>
                    </a:lnTo>
                    <a:cubicBezTo>
                      <a:pt x="2623058" y="2035810"/>
                      <a:pt x="2035937" y="2623058"/>
                      <a:pt x="1311529" y="2623058"/>
                    </a:cubicBezTo>
                    <a:lnTo>
                      <a:pt x="1311529" y="2610358"/>
                    </a:lnTo>
                    <a:lnTo>
                      <a:pt x="1311529" y="2623058"/>
                    </a:lnTo>
                    <a:cubicBezTo>
                      <a:pt x="587121" y="2623058"/>
                      <a:pt x="0" y="2035810"/>
                      <a:pt x="0" y="1311529"/>
                    </a:cubicBezTo>
                    <a:lnTo>
                      <a:pt x="12700" y="1311529"/>
                    </a:lnTo>
                    <a:lnTo>
                      <a:pt x="25400" y="1311529"/>
                    </a:lnTo>
                    <a:lnTo>
                      <a:pt x="12700" y="1311529"/>
                    </a:lnTo>
                    <a:lnTo>
                      <a:pt x="0" y="1311529"/>
                    </a:lnTo>
                    <a:moveTo>
                      <a:pt x="25400" y="1311529"/>
                    </a:moveTo>
                    <a:cubicBezTo>
                      <a:pt x="25400" y="1318514"/>
                      <a:pt x="19685" y="1324229"/>
                      <a:pt x="12700" y="1324229"/>
                    </a:cubicBezTo>
                    <a:cubicBezTo>
                      <a:pt x="5715" y="1324229"/>
                      <a:pt x="0" y="1318514"/>
                      <a:pt x="0" y="1311529"/>
                    </a:cubicBezTo>
                    <a:cubicBezTo>
                      <a:pt x="0" y="1304544"/>
                      <a:pt x="5715" y="1298829"/>
                      <a:pt x="12700" y="1298829"/>
                    </a:cubicBezTo>
                    <a:cubicBezTo>
                      <a:pt x="19685" y="1298829"/>
                      <a:pt x="25400" y="1304544"/>
                      <a:pt x="25400" y="1311529"/>
                    </a:cubicBezTo>
                    <a:cubicBezTo>
                      <a:pt x="25400" y="2021840"/>
                      <a:pt x="601218" y="2597658"/>
                      <a:pt x="1311529" y="2597658"/>
                    </a:cubicBezTo>
                    <a:cubicBezTo>
                      <a:pt x="2021840" y="2597658"/>
                      <a:pt x="2597658" y="2021840"/>
                      <a:pt x="2597658" y="1311529"/>
                    </a:cubicBezTo>
                    <a:cubicBezTo>
                      <a:pt x="2597658" y="601218"/>
                      <a:pt x="2021840" y="25400"/>
                      <a:pt x="1311529" y="25400"/>
                    </a:cubicBezTo>
                    <a:lnTo>
                      <a:pt x="1311529" y="12700"/>
                    </a:lnTo>
                    <a:lnTo>
                      <a:pt x="1311529" y="25400"/>
                    </a:lnTo>
                    <a:cubicBezTo>
                      <a:pt x="601218" y="25400"/>
                      <a:pt x="25400" y="601218"/>
                      <a:pt x="25400" y="1311529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130281" y="371892"/>
              <a:ext cx="2362400" cy="1879200"/>
              <a:chOff x="0" y="0"/>
              <a:chExt cx="2362400" cy="18792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62400" cy="1879200"/>
              </a:xfrm>
              <a:custGeom>
                <a:avLst/>
                <a:gdLst/>
                <a:ahLst/>
                <a:cxnLst/>
                <a:rect r="r" b="b" t="t" l="l"/>
                <a:pathLst>
                  <a:path h="1879200" w="2362400">
                    <a:moveTo>
                      <a:pt x="0" y="0"/>
                    </a:moveTo>
                    <a:lnTo>
                      <a:pt x="2362400" y="0"/>
                    </a:lnTo>
                    <a:lnTo>
                      <a:pt x="2362400" y="1879200"/>
                    </a:lnTo>
                    <a:lnTo>
                      <a:pt x="0" y="18792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95250"/>
                <a:ext cx="2362400" cy="197445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11519"/>
                  </a:lnSpc>
                </a:pPr>
                <a:r>
                  <a:rPr lang="en-US" sz="9600">
                    <a:solidFill>
                      <a:srgbClr val="80ED9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</a:t>
                </a: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1440000" y="5142625"/>
            <a:ext cx="1967250" cy="1967250"/>
            <a:chOff x="0" y="0"/>
            <a:chExt cx="2623000" cy="262300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623000" cy="2623000"/>
              <a:chOff x="0" y="0"/>
              <a:chExt cx="2623000" cy="26230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623058" cy="2623058"/>
              </a:xfrm>
              <a:custGeom>
                <a:avLst/>
                <a:gdLst/>
                <a:ahLst/>
                <a:cxnLst/>
                <a:rect r="r" b="b" t="t" l="l"/>
                <a:pathLst>
                  <a:path h="2623058" w="2623058">
                    <a:moveTo>
                      <a:pt x="0" y="1311529"/>
                    </a:moveTo>
                    <a:cubicBezTo>
                      <a:pt x="0" y="587121"/>
                      <a:pt x="587121" y="0"/>
                      <a:pt x="1311529" y="0"/>
                    </a:cubicBezTo>
                    <a:lnTo>
                      <a:pt x="1311529" y="12700"/>
                    </a:lnTo>
                    <a:lnTo>
                      <a:pt x="1311529" y="0"/>
                    </a:lnTo>
                    <a:cubicBezTo>
                      <a:pt x="2035810" y="0"/>
                      <a:pt x="2623058" y="587121"/>
                      <a:pt x="2623058" y="1311529"/>
                    </a:cubicBezTo>
                    <a:lnTo>
                      <a:pt x="2610358" y="1311529"/>
                    </a:lnTo>
                    <a:lnTo>
                      <a:pt x="2623058" y="1311529"/>
                    </a:lnTo>
                    <a:cubicBezTo>
                      <a:pt x="2623058" y="2035810"/>
                      <a:pt x="2035937" y="2623058"/>
                      <a:pt x="1311529" y="2623058"/>
                    </a:cubicBezTo>
                    <a:lnTo>
                      <a:pt x="1311529" y="2610358"/>
                    </a:lnTo>
                    <a:lnTo>
                      <a:pt x="1311529" y="2623058"/>
                    </a:lnTo>
                    <a:cubicBezTo>
                      <a:pt x="587121" y="2623058"/>
                      <a:pt x="0" y="2035810"/>
                      <a:pt x="0" y="1311529"/>
                    </a:cubicBezTo>
                    <a:lnTo>
                      <a:pt x="12700" y="1311529"/>
                    </a:lnTo>
                    <a:lnTo>
                      <a:pt x="25400" y="1311529"/>
                    </a:lnTo>
                    <a:lnTo>
                      <a:pt x="12700" y="1311529"/>
                    </a:lnTo>
                    <a:lnTo>
                      <a:pt x="0" y="1311529"/>
                    </a:lnTo>
                    <a:moveTo>
                      <a:pt x="25400" y="1311529"/>
                    </a:moveTo>
                    <a:cubicBezTo>
                      <a:pt x="25400" y="1318514"/>
                      <a:pt x="19685" y="1324229"/>
                      <a:pt x="12700" y="1324229"/>
                    </a:cubicBezTo>
                    <a:cubicBezTo>
                      <a:pt x="5715" y="1324229"/>
                      <a:pt x="0" y="1318514"/>
                      <a:pt x="0" y="1311529"/>
                    </a:cubicBezTo>
                    <a:cubicBezTo>
                      <a:pt x="0" y="1304544"/>
                      <a:pt x="5715" y="1298829"/>
                      <a:pt x="12700" y="1298829"/>
                    </a:cubicBezTo>
                    <a:cubicBezTo>
                      <a:pt x="19685" y="1298829"/>
                      <a:pt x="25400" y="1304544"/>
                      <a:pt x="25400" y="1311529"/>
                    </a:cubicBezTo>
                    <a:cubicBezTo>
                      <a:pt x="25400" y="2021840"/>
                      <a:pt x="601218" y="2597658"/>
                      <a:pt x="1311529" y="2597658"/>
                    </a:cubicBezTo>
                    <a:cubicBezTo>
                      <a:pt x="2021840" y="2597658"/>
                      <a:pt x="2597658" y="2021840"/>
                      <a:pt x="2597658" y="1311529"/>
                    </a:cubicBezTo>
                    <a:cubicBezTo>
                      <a:pt x="2597658" y="601218"/>
                      <a:pt x="2021840" y="25400"/>
                      <a:pt x="1311529" y="25400"/>
                    </a:cubicBezTo>
                    <a:lnTo>
                      <a:pt x="1311529" y="12700"/>
                    </a:lnTo>
                    <a:lnTo>
                      <a:pt x="1311529" y="25400"/>
                    </a:lnTo>
                    <a:cubicBezTo>
                      <a:pt x="601218" y="25400"/>
                      <a:pt x="25400" y="601218"/>
                      <a:pt x="25400" y="1311529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0">
              <a:off x="130300" y="371892"/>
              <a:ext cx="2362400" cy="1879200"/>
              <a:chOff x="0" y="0"/>
              <a:chExt cx="2362400" cy="18792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2362400" cy="1879200"/>
              </a:xfrm>
              <a:custGeom>
                <a:avLst/>
                <a:gdLst/>
                <a:ahLst/>
                <a:cxnLst/>
                <a:rect r="r" b="b" t="t" l="l"/>
                <a:pathLst>
                  <a:path h="1879200" w="2362400">
                    <a:moveTo>
                      <a:pt x="0" y="0"/>
                    </a:moveTo>
                    <a:lnTo>
                      <a:pt x="2362400" y="0"/>
                    </a:lnTo>
                    <a:lnTo>
                      <a:pt x="2362400" y="1879200"/>
                    </a:lnTo>
                    <a:lnTo>
                      <a:pt x="0" y="18792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95250"/>
                <a:ext cx="2362400" cy="197445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11519"/>
                  </a:lnSpc>
                </a:pPr>
                <a:r>
                  <a:rPr lang="en-US" sz="9600">
                    <a:solidFill>
                      <a:srgbClr val="80ED9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</a:t>
                </a:r>
              </a:p>
            </p:txBody>
          </p:sp>
        </p:grpSp>
      </p:grpSp>
      <p:grpSp>
        <p:nvGrpSpPr>
          <p:cNvPr name="Group 27" id="27"/>
          <p:cNvGrpSpPr/>
          <p:nvPr/>
        </p:nvGrpSpPr>
        <p:grpSpPr>
          <a:xfrm rot="0">
            <a:off x="3529253" y="5680594"/>
            <a:ext cx="7263413" cy="742800"/>
            <a:chOff x="0" y="0"/>
            <a:chExt cx="9684551" cy="990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684551" cy="990400"/>
            </a:xfrm>
            <a:custGeom>
              <a:avLst/>
              <a:gdLst/>
              <a:ahLst/>
              <a:cxnLst/>
              <a:rect r="r" b="b" t="t" l="l"/>
              <a:pathLst>
                <a:path h="990400" w="9684551">
                  <a:moveTo>
                    <a:pt x="0" y="0"/>
                  </a:moveTo>
                  <a:lnTo>
                    <a:pt x="9684551" y="0"/>
                  </a:lnTo>
                  <a:lnTo>
                    <a:pt x="9684551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9684551" cy="1018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Requerimientos no func</a:t>
              </a: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ionales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396093" y="5071605"/>
            <a:ext cx="1967250" cy="1967250"/>
            <a:chOff x="0" y="0"/>
            <a:chExt cx="2623000" cy="262300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2623000" cy="2623000"/>
              <a:chOff x="0" y="0"/>
              <a:chExt cx="2623000" cy="26230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2623058" cy="2623058"/>
              </a:xfrm>
              <a:custGeom>
                <a:avLst/>
                <a:gdLst/>
                <a:ahLst/>
                <a:cxnLst/>
                <a:rect r="r" b="b" t="t" l="l"/>
                <a:pathLst>
                  <a:path h="2623058" w="2623058">
                    <a:moveTo>
                      <a:pt x="0" y="1311529"/>
                    </a:moveTo>
                    <a:cubicBezTo>
                      <a:pt x="0" y="587121"/>
                      <a:pt x="587121" y="0"/>
                      <a:pt x="1311529" y="0"/>
                    </a:cubicBezTo>
                    <a:lnTo>
                      <a:pt x="1311529" y="12700"/>
                    </a:lnTo>
                    <a:lnTo>
                      <a:pt x="1311529" y="0"/>
                    </a:lnTo>
                    <a:cubicBezTo>
                      <a:pt x="2035810" y="0"/>
                      <a:pt x="2623058" y="587121"/>
                      <a:pt x="2623058" y="1311529"/>
                    </a:cubicBezTo>
                    <a:lnTo>
                      <a:pt x="2610358" y="1311529"/>
                    </a:lnTo>
                    <a:lnTo>
                      <a:pt x="2623058" y="1311529"/>
                    </a:lnTo>
                    <a:cubicBezTo>
                      <a:pt x="2623058" y="2035810"/>
                      <a:pt x="2035937" y="2623058"/>
                      <a:pt x="1311529" y="2623058"/>
                    </a:cubicBezTo>
                    <a:lnTo>
                      <a:pt x="1311529" y="2610358"/>
                    </a:lnTo>
                    <a:lnTo>
                      <a:pt x="1311529" y="2623058"/>
                    </a:lnTo>
                    <a:cubicBezTo>
                      <a:pt x="587121" y="2623058"/>
                      <a:pt x="0" y="2035810"/>
                      <a:pt x="0" y="1311529"/>
                    </a:cubicBezTo>
                    <a:lnTo>
                      <a:pt x="12700" y="1311529"/>
                    </a:lnTo>
                    <a:lnTo>
                      <a:pt x="25400" y="1311529"/>
                    </a:lnTo>
                    <a:lnTo>
                      <a:pt x="12700" y="1311529"/>
                    </a:lnTo>
                    <a:lnTo>
                      <a:pt x="0" y="1311529"/>
                    </a:lnTo>
                    <a:moveTo>
                      <a:pt x="25400" y="1311529"/>
                    </a:moveTo>
                    <a:cubicBezTo>
                      <a:pt x="25400" y="1318514"/>
                      <a:pt x="19685" y="1324229"/>
                      <a:pt x="12700" y="1324229"/>
                    </a:cubicBezTo>
                    <a:cubicBezTo>
                      <a:pt x="5715" y="1324229"/>
                      <a:pt x="0" y="1318514"/>
                      <a:pt x="0" y="1311529"/>
                    </a:cubicBezTo>
                    <a:cubicBezTo>
                      <a:pt x="0" y="1304544"/>
                      <a:pt x="5715" y="1298829"/>
                      <a:pt x="12700" y="1298829"/>
                    </a:cubicBezTo>
                    <a:cubicBezTo>
                      <a:pt x="19685" y="1298829"/>
                      <a:pt x="25400" y="1304544"/>
                      <a:pt x="25400" y="1311529"/>
                    </a:cubicBezTo>
                    <a:cubicBezTo>
                      <a:pt x="25400" y="2021840"/>
                      <a:pt x="601218" y="2597658"/>
                      <a:pt x="1311529" y="2597658"/>
                    </a:cubicBezTo>
                    <a:cubicBezTo>
                      <a:pt x="2021840" y="2597658"/>
                      <a:pt x="2597658" y="2021840"/>
                      <a:pt x="2597658" y="1311529"/>
                    </a:cubicBezTo>
                    <a:cubicBezTo>
                      <a:pt x="2597658" y="601218"/>
                      <a:pt x="2021840" y="25400"/>
                      <a:pt x="1311529" y="25400"/>
                    </a:cubicBezTo>
                    <a:lnTo>
                      <a:pt x="1311529" y="12700"/>
                    </a:lnTo>
                    <a:lnTo>
                      <a:pt x="1311529" y="25400"/>
                    </a:lnTo>
                    <a:cubicBezTo>
                      <a:pt x="601218" y="25400"/>
                      <a:pt x="25400" y="601218"/>
                      <a:pt x="25400" y="1311529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130300" y="371892"/>
              <a:ext cx="2362400" cy="1879200"/>
              <a:chOff x="0" y="0"/>
              <a:chExt cx="2362400" cy="18792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2362400" cy="1879200"/>
              </a:xfrm>
              <a:custGeom>
                <a:avLst/>
                <a:gdLst/>
                <a:ahLst/>
                <a:cxnLst/>
                <a:rect r="r" b="b" t="t" l="l"/>
                <a:pathLst>
                  <a:path h="1879200" w="2362400">
                    <a:moveTo>
                      <a:pt x="0" y="0"/>
                    </a:moveTo>
                    <a:lnTo>
                      <a:pt x="2362400" y="0"/>
                    </a:lnTo>
                    <a:lnTo>
                      <a:pt x="2362400" y="1879200"/>
                    </a:lnTo>
                    <a:lnTo>
                      <a:pt x="0" y="18792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95250"/>
                <a:ext cx="2362400" cy="197445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11519"/>
                  </a:lnSpc>
                </a:pPr>
                <a:r>
                  <a:rPr lang="en-US" sz="9600">
                    <a:solidFill>
                      <a:srgbClr val="80ED9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4</a:t>
                </a:r>
              </a:p>
            </p:txBody>
          </p:sp>
        </p:grpSp>
      </p:grpSp>
      <p:grpSp>
        <p:nvGrpSpPr>
          <p:cNvPr name="Group 36" id="36"/>
          <p:cNvGrpSpPr/>
          <p:nvPr/>
        </p:nvGrpSpPr>
        <p:grpSpPr>
          <a:xfrm rot="0">
            <a:off x="11563368" y="5585003"/>
            <a:ext cx="5365200" cy="742800"/>
            <a:chOff x="0" y="0"/>
            <a:chExt cx="7153600" cy="9904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153600" cy="990400"/>
            </a:xfrm>
            <a:custGeom>
              <a:avLst/>
              <a:gdLst/>
              <a:ahLst/>
              <a:cxnLst/>
              <a:rect r="r" b="b" t="t" l="l"/>
              <a:pathLst>
                <a:path h="990400" w="7153600">
                  <a:moveTo>
                    <a:pt x="0" y="0"/>
                  </a:moveTo>
                  <a:lnTo>
                    <a:pt x="7153600" y="0"/>
                  </a:lnTo>
                  <a:lnTo>
                    <a:pt x="7153600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7153600" cy="1018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Atributos de calidad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396093" y="2809076"/>
            <a:ext cx="1967250" cy="1967250"/>
            <a:chOff x="0" y="0"/>
            <a:chExt cx="2623000" cy="2623000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2623000" cy="2623000"/>
              <a:chOff x="0" y="0"/>
              <a:chExt cx="2623000" cy="26230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2623058" cy="2623058"/>
              </a:xfrm>
              <a:custGeom>
                <a:avLst/>
                <a:gdLst/>
                <a:ahLst/>
                <a:cxnLst/>
                <a:rect r="r" b="b" t="t" l="l"/>
                <a:pathLst>
                  <a:path h="2623058" w="2623058">
                    <a:moveTo>
                      <a:pt x="0" y="1311529"/>
                    </a:moveTo>
                    <a:cubicBezTo>
                      <a:pt x="0" y="587121"/>
                      <a:pt x="587121" y="0"/>
                      <a:pt x="1311529" y="0"/>
                    </a:cubicBezTo>
                    <a:lnTo>
                      <a:pt x="1311529" y="12700"/>
                    </a:lnTo>
                    <a:lnTo>
                      <a:pt x="1311529" y="0"/>
                    </a:lnTo>
                    <a:cubicBezTo>
                      <a:pt x="2035810" y="0"/>
                      <a:pt x="2623058" y="587121"/>
                      <a:pt x="2623058" y="1311529"/>
                    </a:cubicBezTo>
                    <a:lnTo>
                      <a:pt x="2610358" y="1311529"/>
                    </a:lnTo>
                    <a:lnTo>
                      <a:pt x="2623058" y="1311529"/>
                    </a:lnTo>
                    <a:cubicBezTo>
                      <a:pt x="2623058" y="2035810"/>
                      <a:pt x="2035937" y="2623058"/>
                      <a:pt x="1311529" y="2623058"/>
                    </a:cubicBezTo>
                    <a:lnTo>
                      <a:pt x="1311529" y="2610358"/>
                    </a:lnTo>
                    <a:lnTo>
                      <a:pt x="1311529" y="2623058"/>
                    </a:lnTo>
                    <a:cubicBezTo>
                      <a:pt x="587121" y="2623058"/>
                      <a:pt x="0" y="2035810"/>
                      <a:pt x="0" y="1311529"/>
                    </a:cubicBezTo>
                    <a:lnTo>
                      <a:pt x="12700" y="1311529"/>
                    </a:lnTo>
                    <a:lnTo>
                      <a:pt x="25400" y="1311529"/>
                    </a:lnTo>
                    <a:lnTo>
                      <a:pt x="12700" y="1311529"/>
                    </a:lnTo>
                    <a:lnTo>
                      <a:pt x="0" y="1311529"/>
                    </a:lnTo>
                    <a:moveTo>
                      <a:pt x="25400" y="1311529"/>
                    </a:moveTo>
                    <a:cubicBezTo>
                      <a:pt x="25400" y="1318514"/>
                      <a:pt x="19685" y="1324229"/>
                      <a:pt x="12700" y="1324229"/>
                    </a:cubicBezTo>
                    <a:cubicBezTo>
                      <a:pt x="5715" y="1324229"/>
                      <a:pt x="0" y="1318514"/>
                      <a:pt x="0" y="1311529"/>
                    </a:cubicBezTo>
                    <a:cubicBezTo>
                      <a:pt x="0" y="1304544"/>
                      <a:pt x="5715" y="1298829"/>
                      <a:pt x="12700" y="1298829"/>
                    </a:cubicBezTo>
                    <a:cubicBezTo>
                      <a:pt x="19685" y="1298829"/>
                      <a:pt x="25400" y="1304544"/>
                      <a:pt x="25400" y="1311529"/>
                    </a:cubicBezTo>
                    <a:cubicBezTo>
                      <a:pt x="25400" y="2021840"/>
                      <a:pt x="601218" y="2597658"/>
                      <a:pt x="1311529" y="2597658"/>
                    </a:cubicBezTo>
                    <a:cubicBezTo>
                      <a:pt x="2021840" y="2597658"/>
                      <a:pt x="2597658" y="2021840"/>
                      <a:pt x="2597658" y="1311529"/>
                    </a:cubicBezTo>
                    <a:cubicBezTo>
                      <a:pt x="2597658" y="601218"/>
                      <a:pt x="2021840" y="25400"/>
                      <a:pt x="1311529" y="25400"/>
                    </a:cubicBezTo>
                    <a:lnTo>
                      <a:pt x="1311529" y="12700"/>
                    </a:lnTo>
                    <a:lnTo>
                      <a:pt x="1311529" y="25400"/>
                    </a:lnTo>
                    <a:cubicBezTo>
                      <a:pt x="601218" y="25400"/>
                      <a:pt x="25400" y="601218"/>
                      <a:pt x="25400" y="1311529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name="Group 42" id="42"/>
            <p:cNvGrpSpPr/>
            <p:nvPr/>
          </p:nvGrpSpPr>
          <p:grpSpPr>
            <a:xfrm rot="0">
              <a:off x="130281" y="371892"/>
              <a:ext cx="2362400" cy="1879200"/>
              <a:chOff x="0" y="0"/>
              <a:chExt cx="2362400" cy="18792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2362400" cy="1879200"/>
              </a:xfrm>
              <a:custGeom>
                <a:avLst/>
                <a:gdLst/>
                <a:ahLst/>
                <a:cxnLst/>
                <a:rect r="r" b="b" t="t" l="l"/>
                <a:pathLst>
                  <a:path h="1879200" w="2362400">
                    <a:moveTo>
                      <a:pt x="0" y="0"/>
                    </a:moveTo>
                    <a:lnTo>
                      <a:pt x="2362400" y="0"/>
                    </a:lnTo>
                    <a:lnTo>
                      <a:pt x="2362400" y="1879200"/>
                    </a:lnTo>
                    <a:lnTo>
                      <a:pt x="0" y="18792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95250"/>
                <a:ext cx="2362400" cy="197445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11519"/>
                  </a:lnSpc>
                </a:pPr>
                <a:r>
                  <a:rPr lang="en-US" sz="9600">
                    <a:solidFill>
                      <a:srgbClr val="80ED9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</a:t>
                </a:r>
              </a:p>
            </p:txBody>
          </p:sp>
        </p:grpSp>
      </p:grpSp>
      <p:grpSp>
        <p:nvGrpSpPr>
          <p:cNvPr name="Group 45" id="45"/>
          <p:cNvGrpSpPr/>
          <p:nvPr/>
        </p:nvGrpSpPr>
        <p:grpSpPr>
          <a:xfrm rot="0">
            <a:off x="1440000" y="7367925"/>
            <a:ext cx="1967250" cy="1967250"/>
            <a:chOff x="0" y="0"/>
            <a:chExt cx="2623000" cy="26230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623058" cy="2623058"/>
            </a:xfrm>
            <a:custGeom>
              <a:avLst/>
              <a:gdLst/>
              <a:ahLst/>
              <a:cxnLst/>
              <a:rect r="r" b="b" t="t" l="l"/>
              <a:pathLst>
                <a:path h="2623058" w="2623058">
                  <a:moveTo>
                    <a:pt x="0" y="1311529"/>
                  </a:moveTo>
                  <a:cubicBezTo>
                    <a:pt x="0" y="587121"/>
                    <a:pt x="587121" y="0"/>
                    <a:pt x="1311529" y="0"/>
                  </a:cubicBezTo>
                  <a:lnTo>
                    <a:pt x="1311529" y="12700"/>
                  </a:lnTo>
                  <a:lnTo>
                    <a:pt x="1311529" y="0"/>
                  </a:lnTo>
                  <a:cubicBezTo>
                    <a:pt x="2035810" y="0"/>
                    <a:pt x="2623058" y="587121"/>
                    <a:pt x="2623058" y="1311529"/>
                  </a:cubicBezTo>
                  <a:lnTo>
                    <a:pt x="2610358" y="1311529"/>
                  </a:lnTo>
                  <a:lnTo>
                    <a:pt x="2623058" y="1311529"/>
                  </a:lnTo>
                  <a:cubicBezTo>
                    <a:pt x="2623058" y="2035810"/>
                    <a:pt x="2035937" y="2623058"/>
                    <a:pt x="1311529" y="2623058"/>
                  </a:cubicBezTo>
                  <a:lnTo>
                    <a:pt x="1311529" y="2610358"/>
                  </a:lnTo>
                  <a:lnTo>
                    <a:pt x="1311529" y="2623058"/>
                  </a:lnTo>
                  <a:cubicBezTo>
                    <a:pt x="587121" y="2623058"/>
                    <a:pt x="0" y="2035810"/>
                    <a:pt x="0" y="1311529"/>
                  </a:cubicBezTo>
                  <a:lnTo>
                    <a:pt x="12700" y="1311529"/>
                  </a:lnTo>
                  <a:lnTo>
                    <a:pt x="25400" y="1311529"/>
                  </a:lnTo>
                  <a:lnTo>
                    <a:pt x="12700" y="1311529"/>
                  </a:lnTo>
                  <a:lnTo>
                    <a:pt x="0" y="1311529"/>
                  </a:lnTo>
                  <a:moveTo>
                    <a:pt x="25400" y="1311529"/>
                  </a:moveTo>
                  <a:cubicBezTo>
                    <a:pt x="25400" y="1318514"/>
                    <a:pt x="19685" y="1324229"/>
                    <a:pt x="12700" y="1324229"/>
                  </a:cubicBezTo>
                  <a:cubicBezTo>
                    <a:pt x="5715" y="1324229"/>
                    <a:pt x="0" y="1318514"/>
                    <a:pt x="0" y="1311529"/>
                  </a:cubicBezTo>
                  <a:cubicBezTo>
                    <a:pt x="0" y="1304544"/>
                    <a:pt x="5715" y="1298829"/>
                    <a:pt x="12700" y="1298829"/>
                  </a:cubicBezTo>
                  <a:cubicBezTo>
                    <a:pt x="19685" y="1298829"/>
                    <a:pt x="25400" y="1304544"/>
                    <a:pt x="25400" y="1311529"/>
                  </a:cubicBezTo>
                  <a:cubicBezTo>
                    <a:pt x="25400" y="2021840"/>
                    <a:pt x="601218" y="2597658"/>
                    <a:pt x="1311529" y="2597658"/>
                  </a:cubicBezTo>
                  <a:cubicBezTo>
                    <a:pt x="2021840" y="2597658"/>
                    <a:pt x="2597658" y="2021840"/>
                    <a:pt x="2597658" y="1311529"/>
                  </a:cubicBezTo>
                  <a:cubicBezTo>
                    <a:pt x="2597658" y="601218"/>
                    <a:pt x="2021840" y="25400"/>
                    <a:pt x="1311529" y="25400"/>
                  </a:cubicBezTo>
                  <a:lnTo>
                    <a:pt x="1311529" y="12700"/>
                  </a:lnTo>
                  <a:lnTo>
                    <a:pt x="1311529" y="25400"/>
                  </a:lnTo>
                  <a:cubicBezTo>
                    <a:pt x="601218" y="25400"/>
                    <a:pt x="25400" y="601218"/>
                    <a:pt x="25400" y="1311529"/>
                  </a:cubicBez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537725" y="7110750"/>
            <a:ext cx="1771800" cy="3843680"/>
            <a:chOff x="0" y="0"/>
            <a:chExt cx="2362400" cy="512490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362400" cy="5124907"/>
            </a:xfrm>
            <a:custGeom>
              <a:avLst/>
              <a:gdLst/>
              <a:ahLst/>
              <a:cxnLst/>
              <a:rect r="r" b="b" t="t" l="l"/>
              <a:pathLst>
                <a:path h="5124907" w="2362400">
                  <a:moveTo>
                    <a:pt x="0" y="0"/>
                  </a:moveTo>
                  <a:lnTo>
                    <a:pt x="2362400" y="0"/>
                  </a:lnTo>
                  <a:lnTo>
                    <a:pt x="2362400" y="5124907"/>
                  </a:lnTo>
                  <a:lnTo>
                    <a:pt x="0" y="51249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95250"/>
              <a:ext cx="2362400" cy="52201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1519"/>
                </a:lnSpc>
              </a:pPr>
              <a:r>
                <a:rPr lang="en-US" sz="9600">
                  <a:solidFill>
                    <a:srgbClr val="80ED99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  <a:p>
              <a:pPr algn="ctr">
                <a:lnSpc>
                  <a:spcPts val="1151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3611599" y="7977789"/>
            <a:ext cx="6620470" cy="742800"/>
            <a:chOff x="0" y="0"/>
            <a:chExt cx="8827293" cy="9904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827293" cy="990400"/>
            </a:xfrm>
            <a:custGeom>
              <a:avLst/>
              <a:gdLst/>
              <a:ahLst/>
              <a:cxnLst/>
              <a:rect r="r" b="b" t="t" l="l"/>
              <a:pathLst>
                <a:path h="990400" w="8827293">
                  <a:moveTo>
                    <a:pt x="0" y="0"/>
                  </a:moveTo>
                  <a:lnTo>
                    <a:pt x="8827293" y="0"/>
                  </a:lnTo>
                  <a:lnTo>
                    <a:pt x="8827293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28575"/>
              <a:ext cx="8827293" cy="1018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Ponderación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0514" y="1003631"/>
            <a:ext cx="6641400" cy="544800"/>
            <a:chOff x="0" y="0"/>
            <a:chExt cx="8855200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55201" cy="726440"/>
            </a:xfrm>
            <a:custGeom>
              <a:avLst/>
              <a:gdLst/>
              <a:ahLst/>
              <a:cxnLst/>
              <a:rect r="r" b="b" t="t" l="l"/>
              <a:pathLst>
                <a:path h="726440" w="8855201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8491982" y="0"/>
                  </a:lnTo>
                  <a:cubicBezTo>
                    <a:pt x="8692514" y="0"/>
                    <a:pt x="8855201" y="162560"/>
                    <a:pt x="8855201" y="363220"/>
                  </a:cubicBezTo>
                  <a:cubicBezTo>
                    <a:pt x="8855201" y="563880"/>
                    <a:pt x="8692642" y="726440"/>
                    <a:pt x="8491982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84662" y="155151"/>
            <a:ext cx="7732200" cy="1983867"/>
            <a:chOff x="0" y="0"/>
            <a:chExt cx="10309600" cy="26451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09600" cy="2645156"/>
            </a:xfrm>
            <a:custGeom>
              <a:avLst/>
              <a:gdLst/>
              <a:ahLst/>
              <a:cxnLst/>
              <a:rect r="r" b="b" t="t" l="l"/>
              <a:pathLst>
                <a:path h="2645156" w="10309600">
                  <a:moveTo>
                    <a:pt x="0" y="0"/>
                  </a:moveTo>
                  <a:lnTo>
                    <a:pt x="10309600" y="0"/>
                  </a:lnTo>
                  <a:lnTo>
                    <a:pt x="10309600" y="2645156"/>
                  </a:lnTo>
                  <a:lnTo>
                    <a:pt x="0" y="26451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0309600" cy="27308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Co</a:t>
              </a:r>
              <a:r>
                <a:rPr lang="en-US" sz="80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ntexto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14922" y="3491011"/>
            <a:ext cx="16658155" cy="3947922"/>
            <a:chOff x="0" y="0"/>
            <a:chExt cx="22210874" cy="526389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210874" cy="5263896"/>
            </a:xfrm>
            <a:custGeom>
              <a:avLst/>
              <a:gdLst/>
              <a:ahLst/>
              <a:cxnLst/>
              <a:rect r="r" b="b" t="t" l="l"/>
              <a:pathLst>
                <a:path h="5263896" w="22210874">
                  <a:moveTo>
                    <a:pt x="0" y="0"/>
                  </a:moveTo>
                  <a:lnTo>
                    <a:pt x="22210874" y="0"/>
                  </a:lnTo>
                  <a:lnTo>
                    <a:pt x="22210874" y="5263896"/>
                  </a:lnTo>
                  <a:lnTo>
                    <a:pt x="0" y="52638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2210874" cy="52924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600"/>
                </a:lnSpc>
              </a:pPr>
              <a:r>
                <a:rPr lang="en-US" sz="30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La d</a:t>
              </a:r>
              <a:r>
                <a:rPr lang="en-US" sz="30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eforestación y la industrialización han aumentado las emisiones de CO₂, afectando el medio ambiente y la agricultura. Para mitigar estos efectos nace una aplicación móvil que, mediante Deep Learning y visión computacional, analizara el estado general de la planta a partir de una foto. Integrará una API externa para analizar visualmente tallos, frutos y raíces, un modelo de aprendizaje profundo para identificar anormalidades en las hojas y un sistema de geolocalización para considerar factores ambientales. Su objetivo es ofrecer una visión clara y accesible del estado de la planta, facilitando decisiones preventivas para promover la agricultura sostenible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14922" y="8862950"/>
            <a:ext cx="16658155" cy="526336"/>
            <a:chOff x="0" y="0"/>
            <a:chExt cx="22210874" cy="7017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127"/>
              <a:ext cx="22210747" cy="701675"/>
            </a:xfrm>
            <a:custGeom>
              <a:avLst/>
              <a:gdLst/>
              <a:ahLst/>
              <a:cxnLst/>
              <a:rect r="r" b="b" t="t" l="l"/>
              <a:pathLst>
                <a:path h="701675" w="22210747">
                  <a:moveTo>
                    <a:pt x="11105373" y="0"/>
                  </a:moveTo>
                  <a:cubicBezTo>
                    <a:pt x="4970871" y="0"/>
                    <a:pt x="0" y="158623"/>
                    <a:pt x="0" y="352044"/>
                  </a:cubicBezTo>
                  <a:cubicBezTo>
                    <a:pt x="0" y="545465"/>
                    <a:pt x="4970871" y="701675"/>
                    <a:pt x="11105373" y="701675"/>
                  </a:cubicBezTo>
                  <a:cubicBezTo>
                    <a:pt x="17239875" y="701675"/>
                    <a:pt x="22210747" y="545465"/>
                    <a:pt x="22210747" y="352044"/>
                  </a:cubicBezTo>
                  <a:cubicBezTo>
                    <a:pt x="22210747" y="158623"/>
                    <a:pt x="17240013" y="0"/>
                    <a:pt x="11105373" y="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0514" y="1003631"/>
            <a:ext cx="10652140" cy="544800"/>
            <a:chOff x="0" y="0"/>
            <a:chExt cx="14202854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02856" cy="726440"/>
            </a:xfrm>
            <a:custGeom>
              <a:avLst/>
              <a:gdLst/>
              <a:ahLst/>
              <a:cxnLst/>
              <a:rect r="r" b="b" t="t" l="l"/>
              <a:pathLst>
                <a:path h="726440" w="14202856">
                  <a:moveTo>
                    <a:pt x="0" y="363220"/>
                  </a:moveTo>
                  <a:cubicBezTo>
                    <a:pt x="0" y="162560"/>
                    <a:pt x="260730" y="0"/>
                    <a:pt x="582569" y="0"/>
                  </a:cubicBezTo>
                  <a:lnTo>
                    <a:pt x="13620288" y="0"/>
                  </a:lnTo>
                  <a:cubicBezTo>
                    <a:pt x="13941923" y="0"/>
                    <a:pt x="14202856" y="162560"/>
                    <a:pt x="14202856" y="363220"/>
                  </a:cubicBezTo>
                  <a:cubicBezTo>
                    <a:pt x="14202856" y="563880"/>
                    <a:pt x="13942126" y="726440"/>
                    <a:pt x="13620288" y="726440"/>
                  </a:cubicBezTo>
                  <a:lnTo>
                    <a:pt x="582569" y="726440"/>
                  </a:lnTo>
                  <a:cubicBezTo>
                    <a:pt x="26073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40514" y="146324"/>
            <a:ext cx="11283695" cy="1983867"/>
            <a:chOff x="0" y="0"/>
            <a:chExt cx="15044927" cy="26451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44927" cy="2645156"/>
            </a:xfrm>
            <a:custGeom>
              <a:avLst/>
              <a:gdLst/>
              <a:ahLst/>
              <a:cxnLst/>
              <a:rect r="r" b="b" t="t" l="l"/>
              <a:pathLst>
                <a:path h="2645156" w="15044927">
                  <a:moveTo>
                    <a:pt x="0" y="0"/>
                  </a:moveTo>
                  <a:lnTo>
                    <a:pt x="15044927" y="0"/>
                  </a:lnTo>
                  <a:lnTo>
                    <a:pt x="15044927" y="2645156"/>
                  </a:lnTo>
                  <a:lnTo>
                    <a:pt x="0" y="26451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5044927" cy="27308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Diagrama contexto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996308" y="4155310"/>
            <a:ext cx="1128293" cy="2618078"/>
          </a:xfrm>
          <a:custGeom>
            <a:avLst/>
            <a:gdLst/>
            <a:ahLst/>
            <a:cxnLst/>
            <a:rect r="r" b="b" t="t" l="l"/>
            <a:pathLst>
              <a:path h="2618078" w="1128293">
                <a:moveTo>
                  <a:pt x="0" y="0"/>
                </a:moveTo>
                <a:lnTo>
                  <a:pt x="1128293" y="0"/>
                </a:lnTo>
                <a:lnTo>
                  <a:pt x="1128293" y="2618078"/>
                </a:lnTo>
                <a:lnTo>
                  <a:pt x="0" y="26180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51871" y="5049956"/>
            <a:ext cx="2732122" cy="1922420"/>
          </a:xfrm>
          <a:custGeom>
            <a:avLst/>
            <a:gdLst/>
            <a:ahLst/>
            <a:cxnLst/>
            <a:rect r="r" b="b" t="t" l="l"/>
            <a:pathLst>
              <a:path h="1922420" w="2732122">
                <a:moveTo>
                  <a:pt x="0" y="0"/>
                </a:moveTo>
                <a:lnTo>
                  <a:pt x="2732121" y="0"/>
                </a:lnTo>
                <a:lnTo>
                  <a:pt x="2732121" y="1922420"/>
                </a:lnTo>
                <a:lnTo>
                  <a:pt x="0" y="1922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53344" y="8162615"/>
            <a:ext cx="1509994" cy="853833"/>
          </a:xfrm>
          <a:custGeom>
            <a:avLst/>
            <a:gdLst/>
            <a:ahLst/>
            <a:cxnLst/>
            <a:rect r="r" b="b" t="t" l="l"/>
            <a:pathLst>
              <a:path h="853833" w="1509994">
                <a:moveTo>
                  <a:pt x="0" y="0"/>
                </a:moveTo>
                <a:lnTo>
                  <a:pt x="1509994" y="0"/>
                </a:lnTo>
                <a:lnTo>
                  <a:pt x="1509994" y="853833"/>
                </a:lnTo>
                <a:lnTo>
                  <a:pt x="0" y="853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80436" y="7949347"/>
            <a:ext cx="1447064" cy="1447064"/>
          </a:xfrm>
          <a:custGeom>
            <a:avLst/>
            <a:gdLst/>
            <a:ahLst/>
            <a:cxnLst/>
            <a:rect r="r" b="b" t="t" l="l"/>
            <a:pathLst>
              <a:path h="1447064" w="1447064">
                <a:moveTo>
                  <a:pt x="0" y="0"/>
                </a:moveTo>
                <a:lnTo>
                  <a:pt x="1447063" y="0"/>
                </a:lnTo>
                <a:lnTo>
                  <a:pt x="1447063" y="1447064"/>
                </a:lnTo>
                <a:lnTo>
                  <a:pt x="0" y="14470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53704" y="2401394"/>
            <a:ext cx="773368" cy="1175007"/>
          </a:xfrm>
          <a:custGeom>
            <a:avLst/>
            <a:gdLst/>
            <a:ahLst/>
            <a:cxnLst/>
            <a:rect r="r" b="b" t="t" l="l"/>
            <a:pathLst>
              <a:path h="1175007" w="773368">
                <a:moveTo>
                  <a:pt x="0" y="0"/>
                </a:moveTo>
                <a:lnTo>
                  <a:pt x="773368" y="0"/>
                </a:lnTo>
                <a:lnTo>
                  <a:pt x="773368" y="1175007"/>
                </a:lnTo>
                <a:lnTo>
                  <a:pt x="0" y="11750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349174" y="5687700"/>
            <a:ext cx="2786154" cy="842812"/>
          </a:xfrm>
          <a:custGeom>
            <a:avLst/>
            <a:gdLst/>
            <a:ahLst/>
            <a:cxnLst/>
            <a:rect r="r" b="b" t="t" l="l"/>
            <a:pathLst>
              <a:path h="842812" w="2786154">
                <a:moveTo>
                  <a:pt x="0" y="0"/>
                </a:moveTo>
                <a:lnTo>
                  <a:pt x="2786154" y="0"/>
                </a:lnTo>
                <a:lnTo>
                  <a:pt x="2786154" y="842811"/>
                </a:lnTo>
                <a:lnTo>
                  <a:pt x="0" y="8428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1744547">
            <a:off x="7963577" y="6690132"/>
            <a:ext cx="513494" cy="1325923"/>
          </a:xfrm>
          <a:custGeom>
            <a:avLst/>
            <a:gdLst/>
            <a:ahLst/>
            <a:cxnLst/>
            <a:rect r="r" b="b" t="t" l="l"/>
            <a:pathLst>
              <a:path h="1325923" w="513494">
                <a:moveTo>
                  <a:pt x="0" y="0"/>
                </a:moveTo>
                <a:lnTo>
                  <a:pt x="513494" y="0"/>
                </a:lnTo>
                <a:lnTo>
                  <a:pt x="513494" y="1325923"/>
                </a:lnTo>
                <a:lnTo>
                  <a:pt x="0" y="13259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9823754" y="5687700"/>
            <a:ext cx="2786154" cy="842812"/>
          </a:xfrm>
          <a:custGeom>
            <a:avLst/>
            <a:gdLst/>
            <a:ahLst/>
            <a:cxnLst/>
            <a:rect r="r" b="b" t="t" l="l"/>
            <a:pathLst>
              <a:path h="842812" w="2786154">
                <a:moveTo>
                  <a:pt x="0" y="0"/>
                </a:moveTo>
                <a:lnTo>
                  <a:pt x="2786154" y="0"/>
                </a:lnTo>
                <a:lnTo>
                  <a:pt x="2786154" y="842811"/>
                </a:lnTo>
                <a:lnTo>
                  <a:pt x="0" y="8428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1330098">
            <a:off x="9808906" y="6699880"/>
            <a:ext cx="546738" cy="1411764"/>
          </a:xfrm>
          <a:custGeom>
            <a:avLst/>
            <a:gdLst/>
            <a:ahLst/>
            <a:cxnLst/>
            <a:rect r="r" b="b" t="t" l="l"/>
            <a:pathLst>
              <a:path h="1411764" w="546738">
                <a:moveTo>
                  <a:pt x="0" y="0"/>
                </a:moveTo>
                <a:lnTo>
                  <a:pt x="546738" y="0"/>
                </a:lnTo>
                <a:lnTo>
                  <a:pt x="546738" y="1411765"/>
                </a:lnTo>
                <a:lnTo>
                  <a:pt x="0" y="14117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10673749">
            <a:off x="8889410" y="3715053"/>
            <a:ext cx="513494" cy="1325923"/>
          </a:xfrm>
          <a:custGeom>
            <a:avLst/>
            <a:gdLst/>
            <a:ahLst/>
            <a:cxnLst/>
            <a:rect r="r" b="b" t="t" l="l"/>
            <a:pathLst>
              <a:path h="1325923" w="513494">
                <a:moveTo>
                  <a:pt x="0" y="0"/>
                </a:moveTo>
                <a:lnTo>
                  <a:pt x="513494" y="0"/>
                </a:lnTo>
                <a:lnTo>
                  <a:pt x="513494" y="1325923"/>
                </a:lnTo>
                <a:lnTo>
                  <a:pt x="0" y="13259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-4673466" y="3968464"/>
            <a:ext cx="9927390" cy="10855894"/>
          </a:xfrm>
          <a:custGeom>
            <a:avLst/>
            <a:gdLst/>
            <a:ahLst/>
            <a:cxnLst/>
            <a:rect r="r" b="b" t="t" l="l"/>
            <a:pathLst>
              <a:path h="10855894" w="9927390">
                <a:moveTo>
                  <a:pt x="0" y="0"/>
                </a:moveTo>
                <a:lnTo>
                  <a:pt x="9927390" y="0"/>
                </a:lnTo>
                <a:lnTo>
                  <a:pt x="9927390" y="10855894"/>
                </a:lnTo>
                <a:lnTo>
                  <a:pt x="0" y="108558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515117" y="-4844728"/>
            <a:ext cx="9927390" cy="10855894"/>
          </a:xfrm>
          <a:custGeom>
            <a:avLst/>
            <a:gdLst/>
            <a:ahLst/>
            <a:cxnLst/>
            <a:rect r="r" b="b" t="t" l="l"/>
            <a:pathLst>
              <a:path h="10855894" w="9927390">
                <a:moveTo>
                  <a:pt x="0" y="0"/>
                </a:moveTo>
                <a:lnTo>
                  <a:pt x="9927390" y="0"/>
                </a:lnTo>
                <a:lnTo>
                  <a:pt x="9927390" y="10855894"/>
                </a:lnTo>
                <a:lnTo>
                  <a:pt x="0" y="108558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766892" y="5183306"/>
            <a:ext cx="879556" cy="1621200"/>
          </a:xfrm>
          <a:custGeom>
            <a:avLst/>
            <a:gdLst/>
            <a:ahLst/>
            <a:cxnLst/>
            <a:rect r="r" b="b" t="t" l="l"/>
            <a:pathLst>
              <a:path h="1621200" w="879556">
                <a:moveTo>
                  <a:pt x="0" y="0"/>
                </a:moveTo>
                <a:lnTo>
                  <a:pt x="879556" y="0"/>
                </a:lnTo>
                <a:lnTo>
                  <a:pt x="879556" y="1621200"/>
                </a:lnTo>
                <a:lnTo>
                  <a:pt x="0" y="16212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0000" y="1455600"/>
            <a:ext cx="5319917" cy="544800"/>
            <a:chOff x="0" y="0"/>
            <a:chExt cx="7093222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93243" cy="726440"/>
            </a:xfrm>
            <a:custGeom>
              <a:avLst/>
              <a:gdLst/>
              <a:ahLst/>
              <a:cxnLst/>
              <a:rect r="r" b="b" t="t" l="l"/>
              <a:pathLst>
                <a:path h="726440" w="7093243">
                  <a:moveTo>
                    <a:pt x="0" y="363220"/>
                  </a:moveTo>
                  <a:cubicBezTo>
                    <a:pt x="0" y="162560"/>
                    <a:pt x="74836" y="0"/>
                    <a:pt x="167212" y="0"/>
                  </a:cubicBezTo>
                  <a:lnTo>
                    <a:pt x="6926020" y="0"/>
                  </a:lnTo>
                  <a:cubicBezTo>
                    <a:pt x="7018338" y="0"/>
                    <a:pt x="7093243" y="162560"/>
                    <a:pt x="7093243" y="363220"/>
                  </a:cubicBezTo>
                  <a:cubicBezTo>
                    <a:pt x="7093243" y="563880"/>
                    <a:pt x="7018396" y="726440"/>
                    <a:pt x="6926020" y="726440"/>
                  </a:cubicBezTo>
                  <a:lnTo>
                    <a:pt x="167212" y="726440"/>
                  </a:lnTo>
                  <a:cubicBezTo>
                    <a:pt x="74836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327672" y="6605143"/>
            <a:ext cx="9863256" cy="8835872"/>
          </a:xfrm>
          <a:custGeom>
            <a:avLst/>
            <a:gdLst/>
            <a:ahLst/>
            <a:cxnLst/>
            <a:rect r="r" b="b" t="t" l="l"/>
            <a:pathLst>
              <a:path h="8835872" w="9863256">
                <a:moveTo>
                  <a:pt x="0" y="0"/>
                </a:moveTo>
                <a:lnTo>
                  <a:pt x="9863256" y="0"/>
                </a:lnTo>
                <a:lnTo>
                  <a:pt x="9863256" y="8835872"/>
                </a:lnTo>
                <a:lnTo>
                  <a:pt x="0" y="8835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0000" y="775200"/>
            <a:ext cx="5319917" cy="1590904"/>
            <a:chOff x="0" y="0"/>
            <a:chExt cx="7093222" cy="21212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93222" cy="2121205"/>
            </a:xfrm>
            <a:custGeom>
              <a:avLst/>
              <a:gdLst/>
              <a:ahLst/>
              <a:cxnLst/>
              <a:rect r="r" b="b" t="t" l="l"/>
              <a:pathLst>
                <a:path h="2121205" w="7093222">
                  <a:moveTo>
                    <a:pt x="0" y="0"/>
                  </a:moveTo>
                  <a:lnTo>
                    <a:pt x="7093222" y="0"/>
                  </a:lnTo>
                  <a:lnTo>
                    <a:pt x="7093222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7093222" cy="21783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Stakeholders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091717" y="2456554"/>
            <a:ext cx="6104567" cy="6801746"/>
          </a:xfrm>
          <a:custGeom>
            <a:avLst/>
            <a:gdLst/>
            <a:ahLst/>
            <a:cxnLst/>
            <a:rect r="r" b="b" t="t" l="l"/>
            <a:pathLst>
              <a:path h="6801746" w="6104567">
                <a:moveTo>
                  <a:pt x="0" y="0"/>
                </a:moveTo>
                <a:lnTo>
                  <a:pt x="6104566" y="0"/>
                </a:lnTo>
                <a:lnTo>
                  <a:pt x="6104566" y="6801746"/>
                </a:lnTo>
                <a:lnTo>
                  <a:pt x="0" y="68017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0000" y="1455600"/>
            <a:ext cx="11556000" cy="544800"/>
            <a:chOff x="0" y="0"/>
            <a:chExt cx="15408000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08021" cy="726440"/>
            </a:xfrm>
            <a:custGeom>
              <a:avLst/>
              <a:gdLst/>
              <a:ahLst/>
              <a:cxnLst/>
              <a:rect r="r" b="b" t="t" l="l"/>
              <a:pathLst>
                <a:path h="726440" w="15408021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15044801" y="0"/>
                  </a:lnTo>
                  <a:cubicBezTo>
                    <a:pt x="15245335" y="0"/>
                    <a:pt x="15408021" y="162560"/>
                    <a:pt x="15408021" y="363220"/>
                  </a:cubicBezTo>
                  <a:cubicBezTo>
                    <a:pt x="15408021" y="563880"/>
                    <a:pt x="15245462" y="726440"/>
                    <a:pt x="15044801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40000" y="775200"/>
            <a:ext cx="15408000" cy="1590904"/>
            <a:chOff x="0" y="0"/>
            <a:chExt cx="20544000" cy="21212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544000" cy="2121205"/>
            </a:xfrm>
            <a:custGeom>
              <a:avLst/>
              <a:gdLst/>
              <a:ahLst/>
              <a:cxnLst/>
              <a:rect r="r" b="b" t="t" l="l"/>
              <a:pathLst>
                <a:path h="2121205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0544000" cy="21783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Requerimientos Funcionales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73302" y="2942632"/>
            <a:ext cx="17276932" cy="4103271"/>
          </a:xfrm>
          <a:custGeom>
            <a:avLst/>
            <a:gdLst/>
            <a:ahLst/>
            <a:cxnLst/>
            <a:rect r="r" b="b" t="t" l="l"/>
            <a:pathLst>
              <a:path h="4103271" w="17276932">
                <a:moveTo>
                  <a:pt x="0" y="0"/>
                </a:moveTo>
                <a:lnTo>
                  <a:pt x="17276933" y="0"/>
                </a:lnTo>
                <a:lnTo>
                  <a:pt x="17276933" y="4103271"/>
                </a:lnTo>
                <a:lnTo>
                  <a:pt x="0" y="410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0000" y="1455600"/>
            <a:ext cx="12826578" cy="544800"/>
            <a:chOff x="0" y="0"/>
            <a:chExt cx="17102104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02125" cy="726440"/>
            </a:xfrm>
            <a:custGeom>
              <a:avLst/>
              <a:gdLst/>
              <a:ahLst/>
              <a:cxnLst/>
              <a:rect r="r" b="b" t="t" l="l"/>
              <a:pathLst>
                <a:path h="726440" w="17102125">
                  <a:moveTo>
                    <a:pt x="0" y="363220"/>
                  </a:moveTo>
                  <a:cubicBezTo>
                    <a:pt x="0" y="162560"/>
                    <a:pt x="180433" y="0"/>
                    <a:pt x="403156" y="0"/>
                  </a:cubicBezTo>
                  <a:lnTo>
                    <a:pt x="16698971" y="0"/>
                  </a:lnTo>
                  <a:cubicBezTo>
                    <a:pt x="16921553" y="0"/>
                    <a:pt x="17102125" y="162560"/>
                    <a:pt x="17102125" y="363220"/>
                  </a:cubicBezTo>
                  <a:cubicBezTo>
                    <a:pt x="17102125" y="563880"/>
                    <a:pt x="16921694" y="726440"/>
                    <a:pt x="16698971" y="726440"/>
                  </a:cubicBezTo>
                  <a:lnTo>
                    <a:pt x="403156" y="726440"/>
                  </a:lnTo>
                  <a:cubicBezTo>
                    <a:pt x="180433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685657" y="-3387687"/>
            <a:ext cx="8098534" cy="5954130"/>
          </a:xfrm>
          <a:custGeom>
            <a:avLst/>
            <a:gdLst/>
            <a:ahLst/>
            <a:cxnLst/>
            <a:rect r="r" b="b" t="t" l="l"/>
            <a:pathLst>
              <a:path h="5954130" w="8098534">
                <a:moveTo>
                  <a:pt x="0" y="0"/>
                </a:moveTo>
                <a:lnTo>
                  <a:pt x="8098534" y="0"/>
                </a:lnTo>
                <a:lnTo>
                  <a:pt x="8098534" y="5954130"/>
                </a:lnTo>
                <a:lnTo>
                  <a:pt x="0" y="595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0000" y="932548"/>
            <a:ext cx="15408000" cy="1590904"/>
            <a:chOff x="0" y="0"/>
            <a:chExt cx="20544000" cy="21212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544000" cy="2121205"/>
            </a:xfrm>
            <a:custGeom>
              <a:avLst/>
              <a:gdLst/>
              <a:ahLst/>
              <a:cxnLst/>
              <a:rect r="r" b="b" t="t" l="l"/>
              <a:pathLst>
                <a:path h="2121205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0544000" cy="21783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Requerimientos No Funcionales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73302" y="3531927"/>
            <a:ext cx="17540927" cy="3223145"/>
          </a:xfrm>
          <a:custGeom>
            <a:avLst/>
            <a:gdLst/>
            <a:ahLst/>
            <a:cxnLst/>
            <a:rect r="r" b="b" t="t" l="l"/>
            <a:pathLst>
              <a:path h="3223145" w="17540927">
                <a:moveTo>
                  <a:pt x="0" y="0"/>
                </a:moveTo>
                <a:lnTo>
                  <a:pt x="17540927" y="0"/>
                </a:lnTo>
                <a:lnTo>
                  <a:pt x="17540927" y="3223146"/>
                </a:lnTo>
                <a:lnTo>
                  <a:pt x="0" y="3223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0000" y="1455600"/>
            <a:ext cx="11556000" cy="544800"/>
            <a:chOff x="0" y="0"/>
            <a:chExt cx="15408000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08021" cy="726440"/>
            </a:xfrm>
            <a:custGeom>
              <a:avLst/>
              <a:gdLst/>
              <a:ahLst/>
              <a:cxnLst/>
              <a:rect r="r" b="b" t="t" l="l"/>
              <a:pathLst>
                <a:path h="726440" w="15408021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15044801" y="0"/>
                  </a:lnTo>
                  <a:cubicBezTo>
                    <a:pt x="15245335" y="0"/>
                    <a:pt x="15408021" y="162560"/>
                    <a:pt x="15408021" y="363220"/>
                  </a:cubicBezTo>
                  <a:cubicBezTo>
                    <a:pt x="15408021" y="563880"/>
                    <a:pt x="15245462" y="726440"/>
                    <a:pt x="15044801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366759" y="-4340916"/>
            <a:ext cx="9212140" cy="9992728"/>
          </a:xfrm>
          <a:custGeom>
            <a:avLst/>
            <a:gdLst/>
            <a:ahLst/>
            <a:cxnLst/>
            <a:rect r="r" b="b" t="t" l="l"/>
            <a:pathLst>
              <a:path h="9992728" w="9212140">
                <a:moveTo>
                  <a:pt x="0" y="0"/>
                </a:moveTo>
                <a:lnTo>
                  <a:pt x="9212140" y="0"/>
                </a:lnTo>
                <a:lnTo>
                  <a:pt x="9212140" y="9992728"/>
                </a:lnTo>
                <a:lnTo>
                  <a:pt x="0" y="99927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0000" y="775200"/>
            <a:ext cx="15408000" cy="1590904"/>
            <a:chOff x="0" y="0"/>
            <a:chExt cx="20544000" cy="21212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544000" cy="2121205"/>
            </a:xfrm>
            <a:custGeom>
              <a:avLst/>
              <a:gdLst/>
              <a:ahLst/>
              <a:cxnLst/>
              <a:rect r="r" b="b" t="t" l="l"/>
              <a:pathLst>
                <a:path h="2121205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0544000" cy="21783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Atributos de calidad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39628" y="4101292"/>
            <a:ext cx="17608744" cy="3543760"/>
          </a:xfrm>
          <a:custGeom>
            <a:avLst/>
            <a:gdLst/>
            <a:ahLst/>
            <a:cxnLst/>
            <a:rect r="r" b="b" t="t" l="l"/>
            <a:pathLst>
              <a:path h="3543760" w="17608744">
                <a:moveTo>
                  <a:pt x="0" y="0"/>
                </a:moveTo>
                <a:lnTo>
                  <a:pt x="17608744" y="0"/>
                </a:lnTo>
                <a:lnTo>
                  <a:pt x="17608744" y="3543760"/>
                </a:lnTo>
                <a:lnTo>
                  <a:pt x="0" y="35437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0000" y="1455600"/>
            <a:ext cx="5319917" cy="544800"/>
            <a:chOff x="0" y="0"/>
            <a:chExt cx="7093222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93243" cy="726440"/>
            </a:xfrm>
            <a:custGeom>
              <a:avLst/>
              <a:gdLst/>
              <a:ahLst/>
              <a:cxnLst/>
              <a:rect r="r" b="b" t="t" l="l"/>
              <a:pathLst>
                <a:path h="726440" w="7093243">
                  <a:moveTo>
                    <a:pt x="0" y="363220"/>
                  </a:moveTo>
                  <a:cubicBezTo>
                    <a:pt x="0" y="162560"/>
                    <a:pt x="74836" y="0"/>
                    <a:pt x="167212" y="0"/>
                  </a:cubicBezTo>
                  <a:lnTo>
                    <a:pt x="6926020" y="0"/>
                  </a:lnTo>
                  <a:cubicBezTo>
                    <a:pt x="7018338" y="0"/>
                    <a:pt x="7093243" y="162560"/>
                    <a:pt x="7093243" y="363220"/>
                  </a:cubicBezTo>
                  <a:cubicBezTo>
                    <a:pt x="7093243" y="563880"/>
                    <a:pt x="7018396" y="726440"/>
                    <a:pt x="6926020" y="726440"/>
                  </a:cubicBezTo>
                  <a:lnTo>
                    <a:pt x="167212" y="726440"/>
                  </a:lnTo>
                  <a:cubicBezTo>
                    <a:pt x="74836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327672" y="6605143"/>
            <a:ext cx="9863256" cy="8835872"/>
          </a:xfrm>
          <a:custGeom>
            <a:avLst/>
            <a:gdLst/>
            <a:ahLst/>
            <a:cxnLst/>
            <a:rect r="r" b="b" t="t" l="l"/>
            <a:pathLst>
              <a:path h="8835872" w="9863256">
                <a:moveTo>
                  <a:pt x="0" y="0"/>
                </a:moveTo>
                <a:lnTo>
                  <a:pt x="9863256" y="0"/>
                </a:lnTo>
                <a:lnTo>
                  <a:pt x="9863256" y="8835872"/>
                </a:lnTo>
                <a:lnTo>
                  <a:pt x="0" y="8835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0000" y="775200"/>
            <a:ext cx="5319917" cy="1590904"/>
            <a:chOff x="0" y="0"/>
            <a:chExt cx="7093222" cy="21212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93222" cy="2121205"/>
            </a:xfrm>
            <a:custGeom>
              <a:avLst/>
              <a:gdLst/>
              <a:ahLst/>
              <a:cxnLst/>
              <a:rect r="r" b="b" t="t" l="l"/>
              <a:pathLst>
                <a:path h="2121205" w="7093222">
                  <a:moveTo>
                    <a:pt x="0" y="0"/>
                  </a:moveTo>
                  <a:lnTo>
                    <a:pt x="7093222" y="0"/>
                  </a:lnTo>
                  <a:lnTo>
                    <a:pt x="7093222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7093222" cy="21783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Ponderación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16046" y="2886126"/>
            <a:ext cx="17515873" cy="4335179"/>
          </a:xfrm>
          <a:custGeom>
            <a:avLst/>
            <a:gdLst/>
            <a:ahLst/>
            <a:cxnLst/>
            <a:rect r="r" b="b" t="t" l="l"/>
            <a:pathLst>
              <a:path h="4335179" w="17515873">
                <a:moveTo>
                  <a:pt x="0" y="0"/>
                </a:moveTo>
                <a:lnTo>
                  <a:pt x="17515873" y="0"/>
                </a:lnTo>
                <a:lnTo>
                  <a:pt x="17515873" y="4335178"/>
                </a:lnTo>
                <a:lnTo>
                  <a:pt x="0" y="43351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DAGj6J4Ecag</dc:identifier>
  <dcterms:modified xsi:type="dcterms:W3CDTF">2011-08-01T06:04:30Z</dcterms:modified>
  <cp:revision>1</cp:revision>
  <dc:title>GUYP.context</dc:title>
</cp:coreProperties>
</file>