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Glacial Indifference" charset="1" panose="00000000000000000000"/>
      <p:regular r:id="rId9"/>
    </p:embeddedFont>
    <p:embeddedFont>
      <p:font typeface="League Spartan" charset="1" panose="00000800000000000000"/>
      <p:regular r:id="rId10"/>
    </p:embeddedFont>
    <p:embeddedFont>
      <p:font typeface="Glacial Indifference Bold" charset="1" panose="000008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51953" y="6877759"/>
            <a:ext cx="5804852" cy="120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Jhonatan Andres Ortega Jhon Angel Fuentes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849459" y="2124876"/>
            <a:ext cx="8409841" cy="4594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84"/>
              </a:lnSpc>
              <a:spcBef>
                <a:spcPct val="0"/>
              </a:spcBef>
            </a:pPr>
            <a:r>
              <a:rPr lang="en-US" sz="4345" spc="408">
                <a:solidFill>
                  <a:srgbClr val="15254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 DE PLANIFIACIÓN DE DIETAS SALUDABLES PARA LA CREACIÓN DE RECETAS POR MEDIO DE MACHINE LEARNING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-19784"/>
            <a:ext cx="7594975" cy="10306784"/>
          </a:xfrm>
          <a:custGeom>
            <a:avLst/>
            <a:gdLst/>
            <a:ahLst/>
            <a:cxnLst/>
            <a:rect r="r" b="b" t="t" l="l"/>
            <a:pathLst>
              <a:path h="10306784" w="7594975">
                <a:moveTo>
                  <a:pt x="0" y="0"/>
                </a:moveTo>
                <a:lnTo>
                  <a:pt x="7594975" y="0"/>
                </a:lnTo>
                <a:lnTo>
                  <a:pt x="7594975" y="10306784"/>
                </a:lnTo>
                <a:lnTo>
                  <a:pt x="0" y="10306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188" t="0" r="-16517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11434890" y="241733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301337">
            <a:off x="9883234" y="-2150579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58160">
            <a:off x="-3775194" y="6616870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087654" y="3157988"/>
            <a:ext cx="6411555" cy="131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26"/>
              </a:lnSpc>
            </a:pPr>
            <a:r>
              <a:rPr lang="en-US" b="true" sz="7662" spc="72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CONTENIDO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87654" y="2330064"/>
            <a:ext cx="4756100" cy="98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7"/>
              </a:lnSpc>
            </a:pPr>
            <a:r>
              <a:rPr lang="en-US" sz="5683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TABLA 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87654" y="4805671"/>
            <a:ext cx="5799806" cy="3017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Contexto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Funcionales</a:t>
            </a:r>
          </a:p>
          <a:p>
            <a:pPr algn="l" marL="719906" indent="-359953" lvl="1">
              <a:lnSpc>
                <a:spcPts val="4668"/>
              </a:lnSpc>
              <a:buFont typeface="Arial"/>
              <a:buChar char="•"/>
            </a:pPr>
            <a:r>
              <a:rPr lang="en-US" sz="3334" spc="73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No Funcionales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Atributos De Calidad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Ponderación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72998" y="4805671"/>
            <a:ext cx="813952" cy="303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47590" y="2674962"/>
            <a:ext cx="9142762" cy="6091365"/>
          </a:xfrm>
          <a:custGeom>
            <a:avLst/>
            <a:gdLst/>
            <a:ahLst/>
            <a:cxnLst/>
            <a:rect r="r" b="b" t="t" l="l"/>
            <a:pathLst>
              <a:path h="6091365" w="9142762">
                <a:moveTo>
                  <a:pt x="0" y="0"/>
                </a:moveTo>
                <a:lnTo>
                  <a:pt x="9142763" y="0"/>
                </a:lnTo>
                <a:lnTo>
                  <a:pt x="9142763" y="6091366"/>
                </a:lnTo>
                <a:lnTo>
                  <a:pt x="0" y="60913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7059" y="2125840"/>
            <a:ext cx="7882212" cy="713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2"/>
              </a:lnSpc>
            </a:pPr>
            <a:r>
              <a:rPr lang="en-US" sz="2694" spc="5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Este pr</a:t>
            </a:r>
            <a:r>
              <a:rPr lang="en-US" sz="2694" spc="59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oyecto busca desarrollar una herramienta de planificación nutricional personalizada que permita crear planes de comidas saludables basados en las necesidades individuales del usuario, como sus condiciones de salud, preferencias dietéticas y los ingredientes disponibles. A través de una plataforma web interactiva con gráficos y notificaciones, el sistema ofrecerá recomendaciones adaptadas y promoverá el seguimiento de hábitos saludables mediante un sistema de gamificación. La solución busca mejorar la adherencia a dietas equilibradas y facilitar el acceso a información nutricional accesible y personalizada.</a:t>
            </a:r>
          </a:p>
          <a:p>
            <a:pPr algn="just">
              <a:lnSpc>
                <a:spcPts val="377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956833" y="327601"/>
            <a:ext cx="5781515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CONTEXTO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2047318">
            <a:off x="-3775194" y="6616870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10330417">
            <a:off x="12083509" y="-4554124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6501204">
            <a:off x="-7156511" y="-8421330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DAGjiftvDWc</dc:identifier>
  <dcterms:modified xsi:type="dcterms:W3CDTF">2011-08-01T06:04:30Z</dcterms:modified>
  <cp:revision>1</cp:revision>
  <dc:title>Presentación proyecto de negocio formas orgánicas profesional azul y beis</dc:title>
</cp:coreProperties>
</file>