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849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Separación de Audio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776677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Samuel Santiago Falla Alfaro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429" y="3619817"/>
            <a:ext cx="943914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de Calidad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 Arquitectónicos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9203" y="537527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219892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Aplicación pa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 permitir a músicos independientes o aficionados de la música extraer elementos individuales de un audio ya mezclado de formatos populares como MP3, AAC, WAV, OGG.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326292" y="4725795"/>
            <a:ext cx="9635416" cy="4347981"/>
          </a:xfrm>
          <a:custGeom>
            <a:avLst/>
            <a:gdLst/>
            <a:ahLst/>
            <a:cxnLst/>
            <a:rect r="r" b="b" t="t" l="l"/>
            <a:pathLst>
              <a:path h="4347981" w="9635416">
                <a:moveTo>
                  <a:pt x="0" y="0"/>
                </a:moveTo>
                <a:lnTo>
                  <a:pt x="9635416" y="0"/>
                </a:lnTo>
                <a:lnTo>
                  <a:pt x="9635416" y="4347981"/>
                </a:lnTo>
                <a:lnTo>
                  <a:pt x="0" y="4347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51564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Offline-first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Clasificación estándar de pistas basados en el género POP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requiere de conocimiento técnico para interactuar con las pistas hasta el resultado final de exportación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420" y="2056489"/>
            <a:ext cx="14877160" cy="6174021"/>
          </a:xfrm>
          <a:custGeom>
            <a:avLst/>
            <a:gdLst/>
            <a:ahLst/>
            <a:cxnLst/>
            <a:rect r="r" b="b" t="t" l="l"/>
            <a:pathLst>
              <a:path h="6174021" w="14877160">
                <a:moveTo>
                  <a:pt x="0" y="0"/>
                </a:moveTo>
                <a:lnTo>
                  <a:pt x="14877160" y="0"/>
                </a:lnTo>
                <a:lnTo>
                  <a:pt x="14877160" y="6174022"/>
                </a:lnTo>
                <a:lnTo>
                  <a:pt x="0" y="6174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7998" y="537527"/>
            <a:ext cx="93720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830" y="2342034"/>
            <a:ext cx="16084340" cy="6916266"/>
          </a:xfrm>
          <a:custGeom>
            <a:avLst/>
            <a:gdLst/>
            <a:ahLst/>
            <a:cxnLst/>
            <a:rect r="r" b="b" t="t" l="l"/>
            <a:pathLst>
              <a:path h="6916266" w="16084340">
                <a:moveTo>
                  <a:pt x="0" y="0"/>
                </a:moveTo>
                <a:lnTo>
                  <a:pt x="16084340" y="0"/>
                </a:lnTo>
                <a:lnTo>
                  <a:pt x="16084340" y="6916266"/>
                </a:lnTo>
                <a:lnTo>
                  <a:pt x="0" y="6916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9356" y="537527"/>
            <a:ext cx="10489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205" y="3823981"/>
            <a:ext cx="17593590" cy="2639038"/>
          </a:xfrm>
          <a:custGeom>
            <a:avLst/>
            <a:gdLst/>
            <a:ahLst/>
            <a:cxnLst/>
            <a:rect r="r" b="b" t="t" l="l"/>
            <a:pathLst>
              <a:path h="2639038" w="17593590">
                <a:moveTo>
                  <a:pt x="0" y="0"/>
                </a:moveTo>
                <a:lnTo>
                  <a:pt x="17593590" y="0"/>
                </a:lnTo>
                <a:lnTo>
                  <a:pt x="17593590" y="2639038"/>
                </a:lnTo>
                <a:lnTo>
                  <a:pt x="0" y="263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8255" y="537527"/>
            <a:ext cx="119114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Negociación de Atributos de Calidad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302109"/>
            <a:ext cx="17259300" cy="1682782"/>
          </a:xfrm>
          <a:custGeom>
            <a:avLst/>
            <a:gdLst/>
            <a:ahLst/>
            <a:cxnLst/>
            <a:rect r="r" b="b" t="t" l="l"/>
            <a:pathLst>
              <a:path h="1682782" w="17259300">
                <a:moveTo>
                  <a:pt x="0" y="0"/>
                </a:moveTo>
                <a:lnTo>
                  <a:pt x="17259300" y="0"/>
                </a:lnTo>
                <a:lnTo>
                  <a:pt x="17259300" y="1682782"/>
                </a:lnTo>
                <a:lnTo>
                  <a:pt x="0" y="1682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9763" y="537527"/>
            <a:ext cx="77884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Arquitectónicos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DAGjhhxoZVs</dc:identifier>
  <dcterms:modified xsi:type="dcterms:W3CDTF">2011-08-01T06:04:30Z</dcterms:modified>
  <cp:revision>1</cp:revision>
  <dc:title>Sistema de Separación de Audio</dc:title>
</cp:coreProperties>
</file>