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55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81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94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567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99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62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7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52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2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7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2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4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9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092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00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0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2FF6-EC48-42F4-A7DF-40CB7B51F49D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5A6774-D31A-4416-84B3-A6594E02F5EF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659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4F53-2847-ACF4-4258-1506B44A6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DataReporting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676FA-1C42-222A-13E4-841AA6792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Julio Cesar Robles Uribe</a:t>
            </a:r>
          </a:p>
        </p:txBody>
      </p:sp>
    </p:spTree>
    <p:extLst>
      <p:ext uri="{BB962C8B-B14F-4D97-AF65-F5344CB8AC3E}">
        <p14:creationId xmlns:p14="http://schemas.microsoft.com/office/powerpoint/2010/main" val="27814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C41A-5D17-AEEE-C70D-38509F20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3638-C566-66C0-36F6-8E40F573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dirty="0"/>
              <a:t>Contexto</a:t>
            </a:r>
          </a:p>
          <a:p>
            <a:pPr>
              <a:buFont typeface="+mj-lt"/>
              <a:buAutoNum type="arabicPeriod"/>
            </a:pPr>
            <a:r>
              <a:rPr lang="es-CO" dirty="0"/>
              <a:t>Requerimientos Funcionales</a:t>
            </a:r>
          </a:p>
          <a:p>
            <a:pPr>
              <a:buFont typeface="+mj-lt"/>
              <a:buAutoNum type="arabicPeriod"/>
            </a:pPr>
            <a:r>
              <a:rPr lang="es-CO" dirty="0"/>
              <a:t>Requerimientos No Funcionales</a:t>
            </a:r>
          </a:p>
          <a:p>
            <a:pPr>
              <a:buFont typeface="+mj-lt"/>
              <a:buAutoNum type="arabicPeriod"/>
            </a:pPr>
            <a:r>
              <a:rPr lang="es-CO" dirty="0"/>
              <a:t>Atributos de Calidad</a:t>
            </a:r>
          </a:p>
          <a:p>
            <a:pPr>
              <a:buFont typeface="+mj-lt"/>
              <a:buAutoNum type="arabicPeriod"/>
            </a:pPr>
            <a:r>
              <a:rPr lang="es-CO" dirty="0"/>
              <a:t>Drivers </a:t>
            </a:r>
            <a:r>
              <a:rPr lang="es-CO" dirty="0" err="1"/>
              <a:t>Arquitectonicos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987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2029-E7A3-4A01-0BD6-122E0F6E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EE41-4C68-7700-2B3C-068BCB55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930"/>
            <a:ext cx="8596668" cy="1837669"/>
          </a:xfrm>
        </p:spPr>
        <p:txBody>
          <a:bodyPr/>
          <a:lstStyle/>
          <a:p>
            <a:r>
              <a:rPr lang="es-CO" dirty="0"/>
              <a:t>El sistema de data </a:t>
            </a:r>
            <a:r>
              <a:rPr lang="es-CO" dirty="0" err="1"/>
              <a:t>reporting</a:t>
            </a:r>
            <a:r>
              <a:rPr lang="es-CO" dirty="0"/>
              <a:t> se encarga de extraer la información del sistema de Oracle </a:t>
            </a:r>
            <a:r>
              <a:rPr lang="es-CO" dirty="0" err="1"/>
              <a:t>Netsuite</a:t>
            </a:r>
            <a:r>
              <a:rPr lang="es-CO" dirty="0"/>
              <a:t>, del cliente, correspondiente  a las ventas activas del periodo definido por el trimestre actual. Adicionalmente se encarga de procesar y sincronizar esta información, para almacenarla en una base de datos intermedia </a:t>
            </a:r>
            <a:r>
              <a:rPr lang="es-CO"/>
              <a:t>que se encarga </a:t>
            </a:r>
            <a:r>
              <a:rPr lang="es-CO" dirty="0"/>
              <a:t>de ser la fuente de proceso para el sistema de Reportes.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0E64-8891-C389-C4C1-22D16F765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19714"/>
            <a:ext cx="8760953" cy="14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16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84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DataReporting</vt:lpstr>
      <vt:lpstr>Agenda</vt:lpstr>
      <vt:lpstr>Contexto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Cesar Robles Uribe</dc:creator>
  <cp:lastModifiedBy>Julio Cesar Robles Uribe</cp:lastModifiedBy>
  <cp:revision>4</cp:revision>
  <dcterms:created xsi:type="dcterms:W3CDTF">2025-04-03T01:19:43Z</dcterms:created>
  <dcterms:modified xsi:type="dcterms:W3CDTF">2025-04-05T00:35:02Z</dcterms:modified>
</cp:coreProperties>
</file>