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 Italics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274503"/>
            <a:ext cx="1828800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REWEAVE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999151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Samuel Santiago Falla Alfaro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764847"/>
            <a:ext cx="18288000" cy="71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Separación de Fuentes Musicales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4429" y="3619817"/>
            <a:ext cx="9439141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Contexto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No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Atributos de Calidad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Drivers Arquitectónicos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09203" y="537527"/>
            <a:ext cx="24695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2920" y="5846907"/>
            <a:ext cx="8502160" cy="3836600"/>
          </a:xfrm>
          <a:custGeom>
            <a:avLst/>
            <a:gdLst/>
            <a:ahLst/>
            <a:cxnLst/>
            <a:rect r="r" b="b" t="t" l="l"/>
            <a:pathLst>
              <a:path h="3836600" w="8502160">
                <a:moveTo>
                  <a:pt x="0" y="0"/>
                </a:moveTo>
                <a:lnTo>
                  <a:pt x="8502160" y="0"/>
                </a:lnTo>
                <a:lnTo>
                  <a:pt x="8502160" y="3836600"/>
                </a:lnTo>
                <a:lnTo>
                  <a:pt x="0" y="383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36876" y="7405660"/>
            <a:ext cx="1293356" cy="1293356"/>
          </a:xfrm>
          <a:custGeom>
            <a:avLst/>
            <a:gdLst/>
            <a:ahLst/>
            <a:cxnLst/>
            <a:rect r="r" b="b" t="t" l="l"/>
            <a:pathLst>
              <a:path h="1293356" w="1293356">
                <a:moveTo>
                  <a:pt x="0" y="0"/>
                </a:moveTo>
                <a:lnTo>
                  <a:pt x="1293356" y="0"/>
                </a:lnTo>
                <a:lnTo>
                  <a:pt x="1293356" y="1293356"/>
                </a:lnTo>
                <a:lnTo>
                  <a:pt x="0" y="1293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332832" y="7537149"/>
            <a:ext cx="1556987" cy="1285258"/>
            <a:chOff x="0" y="0"/>
            <a:chExt cx="410071" cy="3385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0071" cy="338504"/>
            </a:xfrm>
            <a:custGeom>
              <a:avLst/>
              <a:gdLst/>
              <a:ahLst/>
              <a:cxnLst/>
              <a:rect r="r" b="b" t="t" l="l"/>
              <a:pathLst>
                <a:path h="338504" w="410071">
                  <a:moveTo>
                    <a:pt x="0" y="0"/>
                  </a:moveTo>
                  <a:lnTo>
                    <a:pt x="410071" y="0"/>
                  </a:lnTo>
                  <a:lnTo>
                    <a:pt x="410071" y="338504"/>
                  </a:lnTo>
                  <a:lnTo>
                    <a:pt x="0" y="33850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10071" cy="376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262985" y="7171323"/>
            <a:ext cx="1762030" cy="1762030"/>
          </a:xfrm>
          <a:custGeom>
            <a:avLst/>
            <a:gdLst/>
            <a:ahLst/>
            <a:cxnLst/>
            <a:rect r="r" b="b" t="t" l="l"/>
            <a:pathLst>
              <a:path h="1762030" w="1762030">
                <a:moveTo>
                  <a:pt x="0" y="0"/>
                </a:moveTo>
                <a:lnTo>
                  <a:pt x="1762030" y="0"/>
                </a:lnTo>
                <a:lnTo>
                  <a:pt x="1762030" y="1762030"/>
                </a:lnTo>
                <a:lnTo>
                  <a:pt x="0" y="17620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35121" y="537527"/>
            <a:ext cx="30177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24429" y="2863823"/>
            <a:ext cx="94391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631778"/>
            <a:ext cx="16230600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proyecto consiste en una aplicación que permite a musicos independientes o usuarios aficionados </a:t>
            </a:r>
            <a:r>
              <a:rPr lang="en-US" b="true" sz="2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extraer de un archivo d</a:t>
            </a:r>
            <a:r>
              <a:rPr lang="en-US" b="true" sz="2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audio musical ya mezclado (por ejemplo, una canción) las pistas que se reconozcan como instrumentos y voz (elementos de la canción)</a:t>
            </a: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según lo que escoja extraer el usuario. Además, el usuario tendrá la posibilidad de editar con opciones básicas sobre ellas. Su principal objetivo es no depender de conexión a internet. Adquiere un enfoque </a:t>
            </a:r>
            <a:r>
              <a:rPr lang="en-US" b="true" sz="2800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offiline-first</a:t>
            </a: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donde se busca desarollar, paralelalemente, un modelo que pueda proporcionar el equilibrio entre portabilidad y calidad de la salida de las pistas extraidas por asistencia de inteligencia artificial. 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41585" y="6596469"/>
            <a:ext cx="2004829" cy="537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REWEAVE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54235" y="1849149"/>
            <a:ext cx="13979530" cy="7409151"/>
          </a:xfrm>
          <a:custGeom>
            <a:avLst/>
            <a:gdLst/>
            <a:ahLst/>
            <a:cxnLst/>
            <a:rect r="r" b="b" t="t" l="l"/>
            <a:pathLst>
              <a:path h="7409151" w="13979530">
                <a:moveTo>
                  <a:pt x="0" y="0"/>
                </a:moveTo>
                <a:lnTo>
                  <a:pt x="13979530" y="0"/>
                </a:lnTo>
                <a:lnTo>
                  <a:pt x="13979530" y="7409151"/>
                </a:lnTo>
                <a:lnTo>
                  <a:pt x="0" y="7409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57998" y="537527"/>
            <a:ext cx="93720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6562" y="2016956"/>
            <a:ext cx="14374875" cy="7241344"/>
          </a:xfrm>
          <a:custGeom>
            <a:avLst/>
            <a:gdLst/>
            <a:ahLst/>
            <a:cxnLst/>
            <a:rect r="r" b="b" t="t" l="l"/>
            <a:pathLst>
              <a:path h="7241344" w="14374875">
                <a:moveTo>
                  <a:pt x="0" y="0"/>
                </a:moveTo>
                <a:lnTo>
                  <a:pt x="14374876" y="0"/>
                </a:lnTo>
                <a:lnTo>
                  <a:pt x="14374876" y="7241344"/>
                </a:lnTo>
                <a:lnTo>
                  <a:pt x="0" y="7241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99356" y="537527"/>
            <a:ext cx="104892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538" y="4463239"/>
            <a:ext cx="17842924" cy="1360523"/>
          </a:xfrm>
          <a:custGeom>
            <a:avLst/>
            <a:gdLst/>
            <a:ahLst/>
            <a:cxnLst/>
            <a:rect r="r" b="b" t="t" l="l"/>
            <a:pathLst>
              <a:path h="1360523" w="17842924">
                <a:moveTo>
                  <a:pt x="0" y="0"/>
                </a:moveTo>
                <a:lnTo>
                  <a:pt x="17842924" y="0"/>
                </a:lnTo>
                <a:lnTo>
                  <a:pt x="17842924" y="1360522"/>
                </a:lnTo>
                <a:lnTo>
                  <a:pt x="0" y="1360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80127" y="537527"/>
            <a:ext cx="67277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Atributos de Calidad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1698" y="2333144"/>
            <a:ext cx="15124604" cy="2230879"/>
          </a:xfrm>
          <a:custGeom>
            <a:avLst/>
            <a:gdLst/>
            <a:ahLst/>
            <a:cxnLst/>
            <a:rect r="r" b="b" t="t" l="l"/>
            <a:pathLst>
              <a:path h="2230879" w="15124604">
                <a:moveTo>
                  <a:pt x="0" y="0"/>
                </a:moveTo>
                <a:lnTo>
                  <a:pt x="15124604" y="0"/>
                </a:lnTo>
                <a:lnTo>
                  <a:pt x="15124604" y="2230879"/>
                </a:lnTo>
                <a:lnTo>
                  <a:pt x="0" y="2230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42401" y="5468898"/>
            <a:ext cx="9603198" cy="2977528"/>
          </a:xfrm>
          <a:custGeom>
            <a:avLst/>
            <a:gdLst/>
            <a:ahLst/>
            <a:cxnLst/>
            <a:rect r="r" b="b" t="t" l="l"/>
            <a:pathLst>
              <a:path h="2977528" w="9603198">
                <a:moveTo>
                  <a:pt x="0" y="0"/>
                </a:moveTo>
                <a:lnTo>
                  <a:pt x="9603198" y="0"/>
                </a:lnTo>
                <a:lnTo>
                  <a:pt x="9603198" y="2977528"/>
                </a:lnTo>
                <a:lnTo>
                  <a:pt x="0" y="2977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9763" y="537527"/>
            <a:ext cx="77884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Drivers Arquitectónicos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DAGjhhxoZVs</dc:identifier>
  <dcterms:modified xsi:type="dcterms:W3CDTF">2011-08-01T06:04:30Z</dcterms:modified>
  <cp:revision>1</cp:revision>
  <dc:title>Sistema de Separación de Audio</dc:title>
</cp:coreProperties>
</file>