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63D9-A139-5844-9843-A8FE711F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8BE0B-78DC-B975-73A8-1074BE87E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F14C-F5ED-4CA1-BBAB-60621E1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01906-B439-C89E-211C-E7711B1A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2548E-8370-78B8-2B29-CBAFD7E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1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A72AF-8973-9645-8B93-B89920E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A4E79-9FC1-59A5-DDC0-61A94096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31AB0-6C12-C108-4F23-8B80ED00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29E6A-BB45-49F1-56DE-61E09543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38A9F-4024-B83D-7168-F8F3165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2D485-5F49-1954-5EBC-62B36C5D0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31719-8EBD-DA86-6F9B-203AF5F6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4A05E-12AA-1510-3812-B7DAD703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8B52C-46E2-9E34-7E85-D6480BE5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6438A-73E8-D8B6-384C-68406F14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4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DD9-C932-146C-02B0-579A79F1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7EE54-9DA6-30BB-A4D1-EC08A51A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B3311-254C-B20D-BBFC-B7ED91FB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FF0A2-DB95-D88E-6EAB-8CF80B0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4282-47C3-73A4-6C29-2A05A394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1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83B4-CA05-8E88-BC17-CE2DF86D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09BC1-9348-CA25-C5B6-3CC38864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E33F2-A30C-CBBF-05C1-282834BD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925D1-8F88-8376-AB0B-9FE283E4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F1161-AEA1-665F-7B54-5F20DBD5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4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35283-D299-7195-ADCA-0FE8CBB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0DCFE-7CA8-B601-0B5B-250BE95B8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A7F8BD-516E-BC86-4EBE-33E7309D5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9C31ED-27AE-8AA5-4C3B-48996698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AED44-C9FE-95A7-599C-5421E63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BC0D6-0EEC-76CB-96E0-9421E98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7DAB0-8C6D-1EC1-3205-23689A6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7367E-9A30-89FE-214A-6A1CAAC6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D9FCA-E9EA-1A9A-0260-70ECECF2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834687-8AF4-6401-0F82-99F19D3CC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BCAC4-7243-D8F8-96C3-D989D7C2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B22524-DF0A-49ED-F3ED-68A3BB72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227552-2249-C66E-8A23-44EE4BC3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C55A1F-D660-9545-B73D-5C44D1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34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E6AF3-379D-2FBA-5760-03A75EB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CFDEC2-B370-E169-7081-B394CD1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163CF4-7044-8ECC-537F-718B44E4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23ADF3-BE41-D6B6-0752-475FDEA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6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B679E-0D00-CF5D-2D39-499EE04F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B2683E-3F8B-F650-E508-F7260A6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10568-06E1-0DA7-2FE2-3654EF9B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2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CF3B3-4DCF-DF48-88A0-04DC637E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56D8A-82A9-2D15-A916-C0BD03D1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31B44-C3BC-34C7-9CDA-ECA6BA2D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EFCE4-5741-78BE-B2D4-01C43EB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EBEF6-9012-0AE0-F559-FD3C4AD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CE8E4-1AB3-E62F-9340-67DB2CE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5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CFED-51B9-A82D-FEBA-948AD1F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382F9E-7DCD-E5D6-8714-BB27044B3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3F97A4-71A9-F913-C6EC-8A91EAF0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42726E-30E1-C89E-3130-63D718B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DA178-A1E2-C4DB-F018-AF8F526E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6DCFC-F8A1-18FC-2395-2B54242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E2AD6-2B6B-8F4B-0BB5-3666E2A0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E1C6B-AFC5-6573-4476-88C8C4ED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E1548-C775-A9A6-C200-8C40BF26E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863AB-EEAB-498C-8C66-60EB0C370A2B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9AB6-BCCF-CAE3-0000-9D0626AB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FC2D3-5AB2-E087-96A4-0245B60E4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9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07D2A-BF93-A5C8-9885-1C95361D0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FFFFFF"/>
                </a:solidFill>
              </a:rPr>
              <a:t>DRONBUR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6B201-812A-CF3F-48E8-49E97D11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s-CO" sz="3200" dirty="0">
                <a:solidFill>
                  <a:srgbClr val="FFFFFF"/>
                </a:solidFill>
              </a:rPr>
              <a:t>David Santiago Davila </a:t>
            </a:r>
            <a:r>
              <a:rPr lang="es-CO" sz="3200" dirty="0" err="1">
                <a:solidFill>
                  <a:srgbClr val="FFFFFF"/>
                </a:solidFill>
              </a:rPr>
              <a:t>ruiz</a:t>
            </a:r>
            <a:endParaRPr lang="es-CO" sz="3200" dirty="0">
              <a:solidFill>
                <a:srgbClr val="FFFFFF"/>
              </a:solidFill>
            </a:endParaRPr>
          </a:p>
          <a:p>
            <a:r>
              <a:rPr lang="es-CO" sz="3200" dirty="0">
                <a:solidFill>
                  <a:srgbClr val="FFFFFF"/>
                </a:solidFill>
              </a:rPr>
              <a:t>Juan david serna </a:t>
            </a:r>
            <a:r>
              <a:rPr lang="es-CO" sz="3200" dirty="0" err="1">
                <a:solidFill>
                  <a:srgbClr val="FFFFFF"/>
                </a:solidFill>
              </a:rPr>
              <a:t>quilindo</a:t>
            </a:r>
            <a:endParaRPr lang="es-CO" sz="3200" dirty="0">
              <a:solidFill>
                <a:srgbClr val="FFFFFF"/>
              </a:solidFill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des sociales - Qué son, tipos, ventajas y desventajas">
            <a:extLst>
              <a:ext uri="{FF2B5EF4-FFF2-40B4-BE49-F238E27FC236}">
                <a16:creationId xmlns:a16="http://schemas.microsoft.com/office/drawing/2014/main" id="{1A1CDE85-117B-108E-EB95-3B7CCC19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741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0B08C-814E-B22E-F299-9ED179C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7" y="1490338"/>
            <a:ext cx="4338457" cy="2501981"/>
          </a:xfrm>
        </p:spPr>
        <p:txBody>
          <a:bodyPr anchor="b">
            <a:normAutofit/>
          </a:bodyPr>
          <a:lstStyle/>
          <a:p>
            <a:pPr algn="r"/>
            <a:r>
              <a:rPr lang="es-CO" sz="7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AC734-5F1D-BE49-7DF2-8D9B2C09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Contexto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Requerimientos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Funcionales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Requerimientos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Funcionales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de Calidad</a:t>
            </a: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Drivers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Arquitectónicos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136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C4FBA-60E5-E5C9-246C-3D59BD5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6600" b="1" dirty="0">
                <a:solidFill>
                  <a:schemeClr val="tx2"/>
                </a:solidFill>
              </a:rPr>
              <a:t>Contexto</a:t>
            </a:r>
            <a:endParaRPr lang="es-CO" sz="6600" dirty="0">
              <a:solidFill>
                <a:schemeClr val="tx2"/>
              </a:solidFill>
            </a:endParaRPr>
          </a:p>
        </p:txBody>
      </p:sp>
      <p:pic>
        <p:nvPicPr>
          <p:cNvPr id="22" name="Graphic 6" descr="Usuarios">
            <a:extLst>
              <a:ext uri="{FF2B5EF4-FFF2-40B4-BE49-F238E27FC236}">
                <a16:creationId xmlns:a16="http://schemas.microsoft.com/office/drawing/2014/main" id="{482E2655-A7E3-2A1E-9116-A2A65EDB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E5849-0642-6BC2-15D5-E9CAD156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657" y="2415756"/>
            <a:ext cx="5595729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s-MX" sz="2400" dirty="0">
                <a:solidFill>
                  <a:schemeClr val="tx2"/>
                </a:solidFill>
              </a:rPr>
              <a:t>Es una aplicación que permite a estudiantes (o cualquier persona interesada) interactuar en una red social centrada en el ámbito académico y personal, facilitando la conexión entre usuarios que comparten intereses, carreras o actividades educativas. Los usuarios pueden crear publicaciones, comentar, dar "me gusta", compartir materiales, participar en grupos de estudio, y acceder a recursos compartidos por otros.</a:t>
            </a:r>
            <a:endParaRPr lang="es-CO" sz="2400" dirty="0">
              <a:solidFill>
                <a:schemeClr val="tx2"/>
              </a:solidFill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33DA4A-4AC0-3329-2F45-4AA34385F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0544"/>
              </p:ext>
            </p:extLst>
          </p:nvPr>
        </p:nvGraphicFramePr>
        <p:xfrm>
          <a:off x="373626" y="182880"/>
          <a:ext cx="11061290" cy="645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>
                  <a:extLst>
                    <a:ext uri="{9D8B030D-6E8A-4147-A177-3AD203B41FA5}">
                      <a16:colId xmlns:a16="http://schemas.microsoft.com/office/drawing/2014/main" val="3332417740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191442937"/>
                    </a:ext>
                  </a:extLst>
                </a:gridCol>
                <a:gridCol w="7364362">
                  <a:extLst>
                    <a:ext uri="{9D8B030D-6E8A-4147-A177-3AD203B41FA5}">
                      <a16:colId xmlns:a16="http://schemas.microsoft.com/office/drawing/2014/main" val="3404335698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668709001"/>
                    </a:ext>
                  </a:extLst>
                </a:gridCol>
              </a:tblGrid>
              <a:tr h="29941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2676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Registro y autenticación de usuarios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a los usuarios crear una cuenta con correo electrónico y contraseña, así como iniciar y cerrar sesión.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71905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Creación y edición de publicaciones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a los usuarios subir imágenes, escribir descripciones y editar o eliminar sus propias publicaciones.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66564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Interacción con publicaciones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a los usuarios dar "me gusta", comentar y compartir publicaciones de otros usuarios.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68646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Perfil de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a los usuarios personalizar su perfil con foto, nombre, biografía e información académica si lo desea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21551"/>
                  </a:ext>
                </a:extLst>
              </a:tr>
              <a:tr h="52934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Búsqueda de usuarios y contenido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buscar usuarios, publicaciones o temas mediante palabras clave.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68887"/>
                  </a:ext>
                </a:extLst>
              </a:tr>
              <a:tr h="7562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Seguimiento entre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permitir seguir o dejar de seguir a otros usuarios para ver sus publicaciones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94358"/>
                  </a:ext>
                </a:extLst>
              </a:tr>
              <a:tr h="30668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Notificaciones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enviar notificaciones sobre nuevas interacciones (comentarios, seguidores, etc.).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7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B20A0B7-9A5D-5BB2-9367-B3637CDCA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71170"/>
              </p:ext>
            </p:extLst>
          </p:nvPr>
        </p:nvGraphicFramePr>
        <p:xfrm>
          <a:off x="411479" y="406556"/>
          <a:ext cx="1136904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090">
                  <a:extLst>
                    <a:ext uri="{9D8B030D-6E8A-4147-A177-3AD203B41FA5}">
                      <a16:colId xmlns:a16="http://schemas.microsoft.com/office/drawing/2014/main" val="3978091029"/>
                    </a:ext>
                  </a:extLst>
                </a:gridCol>
                <a:gridCol w="2201905">
                  <a:extLst>
                    <a:ext uri="{9D8B030D-6E8A-4147-A177-3AD203B41FA5}">
                      <a16:colId xmlns:a16="http://schemas.microsoft.com/office/drawing/2014/main" val="1623450714"/>
                    </a:ext>
                  </a:extLst>
                </a:gridCol>
                <a:gridCol w="2899194">
                  <a:extLst>
                    <a:ext uri="{9D8B030D-6E8A-4147-A177-3AD203B41FA5}">
                      <a16:colId xmlns:a16="http://schemas.microsoft.com/office/drawing/2014/main" val="2818694414"/>
                    </a:ext>
                  </a:extLst>
                </a:gridCol>
                <a:gridCol w="2253932">
                  <a:extLst>
                    <a:ext uri="{9D8B030D-6E8A-4147-A177-3AD203B41FA5}">
                      <a16:colId xmlns:a16="http://schemas.microsoft.com/office/drawing/2014/main" val="123370877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670738735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678408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9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mostrar el </a:t>
                      </a:r>
                      <a:r>
                        <a:rPr lang="es-MX" dirty="0" err="1"/>
                        <a:t>feed</a:t>
                      </a:r>
                      <a:r>
                        <a:rPr lang="es-MX" dirty="0"/>
                        <a:t> y publicaciones en menos de 2 segundos después de abrir la app.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≤ 2 segundos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Estudiantes, Docentes, Público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Soporte multiplataforma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Debe funcionar en web, Android e iOS.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Compatible con Chrome, Android y 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Estudiantes, Público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3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Soporta gran volumen de usuarios.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Mas de 10,000 usuarios simultáneos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Público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Protege contraseñas y datos privados con cifrado.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 de cifrado ”SHA-256”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Estudiantes, Docentes, Público general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pueden hacer publicaciones  en 3 pasos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 clics desde la pantalla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Estudiantes, Público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9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sistema debe estar disponible el 99% del tiempo durante el 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99% de disponibilidad mensual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r>
                        <a:rPr lang="es-CO"/>
                        <a:t>Publico </a:t>
                      </a:r>
                      <a:r>
                        <a:rPr lang="es-CO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5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378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DRONBUR</vt:lpstr>
      <vt:lpstr>AGENDA</vt:lpstr>
      <vt:lpstr>Contexto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Santiago Davila Ruiz</dc:creator>
  <cp:lastModifiedBy>David Santiago Davila Ruiz</cp:lastModifiedBy>
  <cp:revision>2</cp:revision>
  <dcterms:created xsi:type="dcterms:W3CDTF">2025-04-05T00:37:41Z</dcterms:created>
  <dcterms:modified xsi:type="dcterms:W3CDTF">2025-04-10T22:11:34Z</dcterms:modified>
</cp:coreProperties>
</file>