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57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E1B3-6EAA-2150-EC2D-B151E000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725" y="1522983"/>
            <a:ext cx="7278033" cy="2098226"/>
          </a:xfrm>
        </p:spPr>
        <p:txBody>
          <a:bodyPr/>
          <a:lstStyle/>
          <a:p>
            <a:r>
              <a:rPr lang="es-MX" sz="3000" dirty="0">
                <a:latin typeface="Arial Rounded MT Bold" panose="020F0704030504030204" pitchFamily="34" charset="0"/>
              </a:rPr>
              <a:t>Optimización Financiera para Emprendedores: Desarrollo de un Aplicación Asistida por Inteligencia Artificial</a:t>
            </a:r>
            <a:endParaRPr lang="es-CO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1384D-C2E3-E90D-12A7-D3D34724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ANDRES FELIPE RICO REALPE</a:t>
            </a:r>
          </a:p>
          <a:p>
            <a:r>
              <a:rPr lang="es-CO" dirty="0"/>
              <a:t>MIGUEL ANGEL RODRIGUEZ</a:t>
            </a:r>
          </a:p>
        </p:txBody>
      </p:sp>
    </p:spTree>
    <p:extLst>
      <p:ext uri="{BB962C8B-B14F-4D97-AF65-F5344CB8AC3E}">
        <p14:creationId xmlns:p14="http://schemas.microsoft.com/office/powerpoint/2010/main" val="1394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86FA-EC15-F5BE-D680-B35F540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EB062-6BDA-23B6-A8BA-14D278E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  <a:p>
            <a:r>
              <a:rPr lang="es-CO" dirty="0"/>
              <a:t>Requisitos Funcionales</a:t>
            </a:r>
          </a:p>
          <a:p>
            <a:r>
              <a:rPr lang="es-CO" dirty="0"/>
              <a:t>Requisitos no Funcionales</a:t>
            </a:r>
          </a:p>
          <a:p>
            <a:r>
              <a:rPr lang="es-CO" dirty="0"/>
              <a:t>Atributos de Calidad</a:t>
            </a:r>
          </a:p>
          <a:p>
            <a:r>
              <a:rPr lang="es-CO" dirty="0"/>
              <a:t>Drivers Arquitectónicos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74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2B0F-2B37-73BE-A1A9-B70086D0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B7FEF-ADE9-2C74-6B9A-0C31553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412"/>
            <a:ext cx="9601200" cy="408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En el mundo del emprendimiento, la gestión financiera es un factor clave para la estabilidad y el crecimiento de los negocios. Sin embargo, muchos emprendedores carecen del conocimiento necesario para administrar eficientemente sus finanzas, lo que puede llevar a problemas de liquidez y decisiones económicas deficientes.</a:t>
            </a:r>
          </a:p>
          <a:p>
            <a:pPr marL="0" indent="0">
              <a:buNone/>
            </a:pPr>
            <a:r>
              <a:rPr lang="es-MX" dirty="0"/>
              <a:t>Este proyecto propone el desarrollo de una </a:t>
            </a:r>
            <a:r>
              <a:rPr lang="es-MX" b="1" dirty="0"/>
              <a:t>aplicación de gestión financiera asistida por inteligencia artificial (IA)</a:t>
            </a:r>
            <a:r>
              <a:rPr lang="es-MX" dirty="0"/>
              <a:t>, diseñada para ayudar a los emprendedores en sus primeras etapas. La aplicación permitirá registrar ingresos y egresos, recibir recomendaciones personalizadas basadas en IA, predecir el flujo de caja y generara reportes financieros.</a:t>
            </a:r>
          </a:p>
          <a:p>
            <a:pPr marL="0" indent="0">
              <a:buNone/>
            </a:pPr>
            <a:r>
              <a:rPr lang="es-MX" dirty="0"/>
              <a:t>El objetivo principal es brindar a los emprendedores una herramienta intuitiva y accesible que les permita optimizar la administración de su negocio, reducir riesgos financieros y mejorar su planificación económica, fomentando así el crecimiento sostenible de sus emprendimientos.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128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FA3FA916-F770-50D1-8DEE-E23A9026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93" y="1289918"/>
            <a:ext cx="8005382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0640-AC6E-BCF2-DB61-1ED8562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9154"/>
            <a:ext cx="9601200" cy="690716"/>
          </a:xfrm>
        </p:spPr>
        <p:txBody>
          <a:bodyPr/>
          <a:lstStyle/>
          <a:p>
            <a:r>
              <a:rPr lang="es-CO" dirty="0"/>
              <a:t>Requisitos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05ED0E3-9FB1-F0AB-678B-458549E2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54651"/>
              </p:ext>
            </p:extLst>
          </p:nvPr>
        </p:nvGraphicFramePr>
        <p:xfrm>
          <a:off x="825910" y="1525912"/>
          <a:ext cx="11248103" cy="47920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774381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Gestión Financiera Automatizada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permitir a los usuarios registrar y visualizar ingresos y egresos en tiempo real.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Recomendaciones Automatizadas por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IA debe analizar los datos del usuario y generar sugerencias para optimizar su gestión financiera, incluyendo presupuesto, ahorro e inversión.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Predicción de Flujo de 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 dirty="0"/>
                        <a:t>La aplicación debe analizar patrones financieros y alertar al usuario sobre posibles períodos de inestabilidad económica.</a:t>
                      </a:r>
                      <a:endParaRPr lang="es-CO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Generación de Reportes Financieros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La aplicación ofrecerá informes detallados sobre la salud financiera del emprendimiento, con gráficos y tendencias.</a:t>
                      </a:r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 dirty="0"/>
                        <a:t>REQ-05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Alertas y notificaciones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/>
                        <a:t>La aplicación debe enviar recordatorios de pagos, vencimientos.</a:t>
                      </a:r>
                    </a:p>
                    <a:p>
                      <a:endParaRPr lang="es-C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6281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C3BE8DCE641498DEA203EF943002A" ma:contentTypeVersion="8" ma:contentTypeDescription="Create a new document." ma:contentTypeScope="" ma:versionID="9e20ab03da908dabee55b126ead32121">
  <xsd:schema xmlns:xsd="http://www.w3.org/2001/XMLSchema" xmlns:xs="http://www.w3.org/2001/XMLSchema" xmlns:p="http://schemas.microsoft.com/office/2006/metadata/properties" xmlns:ns3="d2d9c58e-894e-400e-b299-f60da17f6113" xmlns:ns4="ba7e9e5f-66bf-46e7-b636-1be002119df9" targetNamespace="http://schemas.microsoft.com/office/2006/metadata/properties" ma:root="true" ma:fieldsID="0b59f90b5503a9b000f493296583256c" ns3:_="" ns4:_="">
    <xsd:import namespace="d2d9c58e-894e-400e-b299-f60da17f6113"/>
    <xsd:import namespace="ba7e9e5f-66bf-46e7-b636-1be002119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9c58e-894e-400e-b299-f60da17f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e9e5f-66bf-46e7-b636-1be002119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9c58e-894e-400e-b299-f60da17f6113" xsi:nil="true"/>
  </documentManagement>
</p:properties>
</file>

<file path=customXml/itemProps1.xml><?xml version="1.0" encoding="utf-8"?>
<ds:datastoreItem xmlns:ds="http://schemas.openxmlformats.org/officeDocument/2006/customXml" ds:itemID="{E33E6832-35C2-4B0F-88B3-77CB090DB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17550-B296-472E-BCBC-DC9D500400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d9c58e-894e-400e-b299-f60da17f6113"/>
    <ds:schemaRef ds:uri="ba7e9e5f-66bf-46e7-b636-1be002119d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A2E5F2-D8E2-4C9A-9EBB-0AB51BDF39A3}">
  <ds:schemaRefs>
    <ds:schemaRef ds:uri="http://schemas.microsoft.com/office/2006/metadata/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d2d9c58e-894e-400e-b299-f60da17f6113"/>
    <ds:schemaRef ds:uri="http://schemas.openxmlformats.org/package/2006/metadata/core-properties"/>
    <ds:schemaRef ds:uri="ba7e9e5f-66bf-46e7-b636-1be002119df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504</TotalTime>
  <Words>294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 Rounded MT Bold</vt:lpstr>
      <vt:lpstr>Franklin Gothic Book</vt:lpstr>
      <vt:lpstr>Recorte</vt:lpstr>
      <vt:lpstr>Optimización Financiera para Emprendedores: Desarrollo de un Aplicación Asistida por Inteligencia Artificial</vt:lpstr>
      <vt:lpstr>Contenido</vt:lpstr>
      <vt:lpstr>Contexto</vt:lpstr>
      <vt:lpstr>Presentación de PowerPoint</vt:lpstr>
      <vt:lpstr>Requisitos Funcionales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RICO REALPE</dc:creator>
  <cp:lastModifiedBy>ANDRES FELIPE RICO REALPE</cp:lastModifiedBy>
  <cp:revision>3</cp:revision>
  <dcterms:created xsi:type="dcterms:W3CDTF">2025-03-27T00:34:39Z</dcterms:created>
  <dcterms:modified xsi:type="dcterms:W3CDTF">2025-04-03T01:59:09Z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0x010100686C3BE8DCE641498DEA203EF943002A</vt:lpwstr>
  </property>
</Properties>
</file>