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9233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92347D-BFA2-9116-0CAC-19DBB7AE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s-CO" sz="4800"/>
              <a:t>FoodEmotional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168F5-AEDA-3253-CA31-177EC0C7D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s-CO"/>
              <a:t>Carlos Andres Hurtado 90160</a:t>
            </a:r>
          </a:p>
        </p:txBody>
      </p:sp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AF6FCFD0-022D-DCBA-3C51-DD36AA9F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94" r="20973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8197-2616-FC2F-899B-1B96CB47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886FD-C972-F37D-36A3-8F6EDF08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 </a:t>
            </a:r>
          </a:p>
          <a:p>
            <a:r>
              <a:rPr lang="es-CO" dirty="0"/>
              <a:t>Requerimientos Funcionales </a:t>
            </a:r>
          </a:p>
          <a:p>
            <a:r>
              <a:rPr lang="es-CO" dirty="0"/>
              <a:t>Requerimientos No Funcionales </a:t>
            </a:r>
          </a:p>
          <a:p>
            <a:r>
              <a:rPr lang="es-CO" dirty="0"/>
              <a:t>Atributos de Calidad </a:t>
            </a:r>
          </a:p>
          <a:p>
            <a:r>
              <a:rPr lang="es-CO" dirty="0"/>
              <a:t>Ponderación </a:t>
            </a:r>
          </a:p>
        </p:txBody>
      </p:sp>
    </p:spTree>
    <p:extLst>
      <p:ext uri="{BB962C8B-B14F-4D97-AF65-F5344CB8AC3E}">
        <p14:creationId xmlns:p14="http://schemas.microsoft.com/office/powerpoint/2010/main" val="81039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31A66-CE90-9D76-B77D-FF4385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1A1E6-47CA-92AD-B229-BE1167F2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FoodEmotional</a:t>
            </a:r>
            <a:r>
              <a:rPr lang="es-MX" dirty="0"/>
              <a:t>” es una aplicación pensada para ayudar a las personas a elegir qué comer según su estado de ánimo. Muchas veces, las emociones influyen en nuestros antojos o necesidades alimenticias, y esta aplicación web busca aprovechar esa conexión para ofrecer recomendaciones personalizadas y reconfortantes. Es útil para cualquier persona que quiera explorar nuevas recetas de forma divertida, práctica y emocionalmente conectada, especialmente en momentos en los que no sabe qué cocinar o comer.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2A1F8A-957A-ED79-827A-75C89D73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4796290"/>
            <a:ext cx="6714114" cy="18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735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Bell MT</vt:lpstr>
      <vt:lpstr>GlowVTI</vt:lpstr>
      <vt:lpstr>FoodEmotional</vt:lpstr>
      <vt:lpstr>Agenda </vt:lpstr>
      <vt:lpstr>Contexto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ANDRES HURTADO SARRAZOLA</dc:creator>
  <cp:lastModifiedBy>CARLOS ANDRES HURTADO SARRAZOLA</cp:lastModifiedBy>
  <cp:revision>1</cp:revision>
  <dcterms:created xsi:type="dcterms:W3CDTF">2025-04-05T00:48:26Z</dcterms:created>
  <dcterms:modified xsi:type="dcterms:W3CDTF">2025-04-05T01:17:53Z</dcterms:modified>
</cp:coreProperties>
</file>