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0621F-0BA9-595E-28A4-4D36525FB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29A01B-91F4-340C-79C8-90B01748D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AC5DA-E82A-2E13-EF3E-01BA1190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973F-6FF6-4741-B675-B1556A75DD2C}" type="datetimeFigureOut">
              <a:rPr lang="es-CO" smtClean="0"/>
              <a:t>25/04/2025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B94980-4E93-C8D8-8B56-324F4F36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3C749B-598D-7087-F5CA-DAFA99B6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4B07-4C22-471E-A70A-7CFB3526C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40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4ABD9-E81C-EB7A-4689-4FF266AD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4C43B4-499D-DAE0-2564-73410AA02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5153F3-C340-E794-939D-4C5A8CBD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973F-6FF6-4741-B675-B1556A75DD2C}" type="datetimeFigureOut">
              <a:rPr lang="es-CO" smtClean="0"/>
              <a:t>25/04/2025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91C98-FAFD-E28F-3491-FD3FF604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43596-C997-50E3-05EF-E230E504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4B07-4C22-471E-A70A-7CFB3526C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417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D0B519-A9E8-7A4D-8F41-7B9805BC9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514DB2-6F62-94C3-A268-7C01ED66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584FB1-9A77-98B9-F8FF-9C50F285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973F-6FF6-4741-B675-B1556A75DD2C}" type="datetimeFigureOut">
              <a:rPr lang="es-CO" smtClean="0"/>
              <a:t>25/04/2025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9C38D-A7A2-0CDD-6AD0-29A50F82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E7B13C-E7C5-AFA1-4061-DC9E2FBC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4B07-4C22-471E-A70A-7CFB3526C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48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F1BF-65BE-AC12-ADFF-F3163E1F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3B8622-1DD5-B984-B66F-1CB8B7FB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07700E-AD7F-46B2-2AEC-0BD17618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973F-6FF6-4741-B675-B1556A75DD2C}" type="datetimeFigureOut">
              <a:rPr lang="es-CO" smtClean="0"/>
              <a:t>25/04/2025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BDAC9-7CD7-B181-FCCD-816BA017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A7B7E-5962-2FB4-650E-3DF68106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4B07-4C22-471E-A70A-7CFB3526C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541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0631E-8EB6-8012-2C81-4DFFB2A1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008D1C-CBFC-2CBE-9100-40AD18514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0068D-9B10-1DF7-4ED7-B04029C5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973F-6FF6-4741-B675-B1556A75DD2C}" type="datetimeFigureOut">
              <a:rPr lang="es-CO" smtClean="0"/>
              <a:t>25/04/2025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EB508-DE50-ABC3-E523-628BB9D3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077D0-C9BF-F52F-1ED6-A7E47DA8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4B07-4C22-471E-A70A-7CFB3526C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60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BB7B6-F885-A59A-6567-AEA1B5FE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67491-46CD-E41B-029C-4D687F88E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971368-ADB3-C350-127D-039499AAD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0F9583-B5D0-316B-276C-A92BB822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973F-6FF6-4741-B675-B1556A75DD2C}" type="datetimeFigureOut">
              <a:rPr lang="es-CO" smtClean="0"/>
              <a:t>25/04/2025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9E08EC-6717-87CF-1733-CD7B7B7F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1E23C3-2614-9445-9CDA-601E0E8D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4B07-4C22-471E-A70A-7CFB3526C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140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A4D8F-DD97-66EC-12BE-54143043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470664-2E5B-69F0-7CC7-FA590783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69C69A-6205-DA73-8543-E83399BC0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B313AC-97DF-10B9-7E23-DB5595AE0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0E7F64-8735-6C64-87C7-8B3BFC45D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475B5-BAA9-3890-ECBB-52B6289A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973F-6FF6-4741-B675-B1556A75DD2C}" type="datetimeFigureOut">
              <a:rPr lang="es-CO" smtClean="0"/>
              <a:t>25/04/2025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D038AA-2804-209B-D3FC-3A259C6A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47FE5D-ACB3-5BD0-4141-EEB64E37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4B07-4C22-471E-A70A-7CFB3526C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64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63D30-5FE1-64FD-970D-CE2D87ED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514384-7318-7713-B00F-02E830AB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973F-6FF6-4741-B675-B1556A75DD2C}" type="datetimeFigureOut">
              <a:rPr lang="es-CO" smtClean="0"/>
              <a:t>25/04/2025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9C8118-7D48-E17C-A8ED-839B5C6C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E155C6-05D7-C470-1116-F6B5A9FB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4B07-4C22-471E-A70A-7CFB3526C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794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4E4B7-1F2E-D609-289E-7B8BD076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973F-6FF6-4741-B675-B1556A75DD2C}" type="datetimeFigureOut">
              <a:rPr lang="es-CO" smtClean="0"/>
              <a:t>25/04/2025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035BF1-2238-743E-26A2-2E3CFED0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97849F-6AF6-3C4F-7415-A83A3595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4B07-4C22-471E-A70A-7CFB3526C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854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52D7B-9EDB-CD1D-F48C-B36E2883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A1087B-C276-8413-98D2-DF46BE33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E8AD9C-024F-8593-F5A8-EA98590FF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C18B2-4ED4-0BB3-FC8C-419B9CF3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973F-6FF6-4741-B675-B1556A75DD2C}" type="datetimeFigureOut">
              <a:rPr lang="es-CO" smtClean="0"/>
              <a:t>25/04/2025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C925F-6EFB-CA29-385E-6E365091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8995E2-EE72-EFA4-9F96-FF229F39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4B07-4C22-471E-A70A-7CFB3526C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358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DAE60-6E41-D5F2-C1F8-4C5D0193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5FDD1-3D76-8052-FDF9-7CA2AB35F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DFC934-6E2C-1689-4191-171EC714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76967C-9B71-7042-EF16-53C43E19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973F-6FF6-4741-B675-B1556A75DD2C}" type="datetimeFigureOut">
              <a:rPr lang="es-CO" smtClean="0"/>
              <a:t>25/04/2025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575F14-5427-7603-EFFC-1254F10E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748D7D-902F-BDFE-D7CF-6807C62C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4B07-4C22-471E-A70A-7CFB3526C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6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5F5D3B-5C8E-988D-D63F-EF78F6A6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4BA2D-D1BA-D387-380F-BBD8A632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050D30-4AF5-C58D-1D1C-BDEEA0D37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8973F-6FF6-4741-B675-B1556A75DD2C}" type="datetimeFigureOut">
              <a:rPr lang="es-CO" smtClean="0"/>
              <a:t>25/04/2025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B61F09-5A47-9BF3-A791-9A89FBBF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4A5714-1BB8-6CAA-1A9D-9BD169497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54B07-4C22-471E-A70A-7CFB3526C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76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319E1A1-0E9A-F86D-BDB3-68A1FC2B2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s-CO" sz="5200">
                <a:solidFill>
                  <a:schemeClr val="tx2"/>
                </a:solidFill>
              </a:rPr>
              <a:t>EmotionalFood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A51A19-1DF9-CC11-C43D-991851C5B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tx2"/>
                </a:solidFill>
              </a:rPr>
              <a:t>Carlos Andres Hurtado 90160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442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C34AD9-0266-C5C6-5A46-11640B1F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sz="3600">
                <a:solidFill>
                  <a:schemeClr val="tx2"/>
                </a:solidFill>
              </a:rPr>
              <a:t>Agenda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F6E3D-EA99-F7E8-1225-3D6BAC49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s-CO" sz="1800">
                <a:solidFill>
                  <a:schemeClr val="tx2"/>
                </a:solidFill>
              </a:rPr>
              <a:t>Vista lógica </a:t>
            </a:r>
          </a:p>
          <a:p>
            <a:r>
              <a:rPr lang="es-CO" sz="1800">
                <a:solidFill>
                  <a:schemeClr val="tx2"/>
                </a:solidFill>
              </a:rPr>
              <a:t>Vista procesos </a:t>
            </a:r>
          </a:p>
          <a:p>
            <a:r>
              <a:rPr lang="es-CO" sz="1800">
                <a:solidFill>
                  <a:schemeClr val="tx2"/>
                </a:solidFill>
              </a:rPr>
              <a:t>Vista de desarrollo </a:t>
            </a:r>
          </a:p>
          <a:p>
            <a:r>
              <a:rPr lang="es-CO" sz="1800">
                <a:solidFill>
                  <a:schemeClr val="tx2"/>
                </a:solidFill>
              </a:rPr>
              <a:t>Vista Física </a:t>
            </a:r>
          </a:p>
          <a:p>
            <a:r>
              <a:rPr lang="es-CO" sz="1800">
                <a:solidFill>
                  <a:schemeClr val="tx2"/>
                </a:solidFill>
              </a:rPr>
              <a:t>Escenario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994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790A90-61BD-05C7-A887-618BC8B1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Vista Lógica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1E6261-32F4-060E-7324-50414572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algn="just"/>
            <a:r>
              <a:rPr lang="es-CO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diagrama de clases propone la estructura lógica y estática de los objetos que componen el sistema </a:t>
            </a:r>
            <a:r>
              <a:rPr lang="es-CO" sz="1800" kern="100" dirty="0" err="1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EmotionalFood</a:t>
            </a:r>
            <a:r>
              <a:rPr lang="es-CO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Define la clase principal Receta y su relación con entidades como </a:t>
            </a:r>
            <a:r>
              <a:rPr lang="es-CO" sz="180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EstadoAnimo</a:t>
            </a:r>
            <a:r>
              <a:rPr lang="es-CO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s-CO" sz="180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Categoria</a:t>
            </a:r>
            <a:r>
              <a:rPr lang="es-CO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Comentario, lo cual permite organizar, clasificar y ampliar la funcionalidad del sistema sin afectar su simplicidad. Esta organización facilita la escalabilidad futura del proyecto.</a:t>
            </a:r>
          </a:p>
          <a:p>
            <a:endParaRPr lang="es-CO" sz="1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9EBCD0E2-D776-8109-7B0F-C9E8DA0C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71" y="1874609"/>
            <a:ext cx="5154856" cy="35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7B90A-38CA-0309-BC6C-FF7B3459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Vista procesos </a:t>
            </a:r>
            <a:br>
              <a:rPr lang="es-CO" sz="3600">
                <a:solidFill>
                  <a:schemeClr val="tx2"/>
                </a:solidFill>
              </a:rPr>
            </a:br>
            <a:endParaRPr lang="es-CO" sz="360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5C3C5-6112-B61C-6540-788D537A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algn="just"/>
            <a:r>
              <a:rPr lang="es-MX" sz="1800" dirty="0">
                <a:solidFill>
                  <a:schemeClr val="tx2"/>
                </a:solidFill>
              </a:rPr>
              <a:t>El diagrama de secuencia propone el flujo dinámico de una de las operaciones clave del sistema: la búsqueda de recetas filtradas por estado de ánimo. Se detalla la interacción entre el usuario, la aplicación web, la API y la base de datos, resaltando el comportamiento reactivo del sistema y su tiempo de respuesta óptimo. Esto permite visualizar cómo se cumple con los requerimientos no funcionales relacionados al rendimiento.</a:t>
            </a:r>
          </a:p>
          <a:p>
            <a:endParaRPr lang="es-MX" sz="1800" dirty="0">
              <a:solidFill>
                <a:schemeClr val="tx2"/>
              </a:solidFill>
            </a:endParaRPr>
          </a:p>
          <a:p>
            <a:endParaRPr lang="es-CO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AE6341DB-9145-0CE9-0375-1362E780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923" y="2194690"/>
            <a:ext cx="5046701" cy="28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56F254-852A-F0F6-7C1B-7206A72E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Vista de desarrollo </a:t>
            </a:r>
            <a:br>
              <a:rPr lang="es-CO" sz="3600">
                <a:solidFill>
                  <a:schemeClr val="tx2"/>
                </a:solidFill>
              </a:rPr>
            </a:br>
            <a:endParaRPr lang="es-CO" sz="360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14B600-1A48-339C-D488-A29915E9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algn="just"/>
            <a:r>
              <a:rPr lang="es-MX" sz="1800" dirty="0">
                <a:solidFill>
                  <a:schemeClr val="tx2"/>
                </a:solidFill>
              </a:rPr>
              <a:t>El diagrama de componentes propone una visión modular del sistema, separando claramente el </a:t>
            </a:r>
            <a:r>
              <a:rPr lang="es-MX" sz="1800" dirty="0" err="1">
                <a:solidFill>
                  <a:schemeClr val="tx2"/>
                </a:solidFill>
              </a:rPr>
              <a:t>frontend</a:t>
            </a:r>
            <a:r>
              <a:rPr lang="es-MX" sz="1800" dirty="0">
                <a:solidFill>
                  <a:schemeClr val="tx2"/>
                </a:solidFill>
              </a:rPr>
              <a:t>, la API y los servicios de base de datos. Esta separación permite mantener el código desacoplado y más fácil de mantener o escalar. Además, refuerza la seguridad y la responsabilidad única de cada parte del sistema.</a:t>
            </a:r>
          </a:p>
          <a:p>
            <a:endParaRPr lang="es-CO" sz="18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29067C74-286A-26BA-B56C-AAA1F1E6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851" y="1700784"/>
            <a:ext cx="3651314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0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1FF788-60D8-4B7E-41FC-0387A2D9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Vista Física </a:t>
            </a:r>
            <a:br>
              <a:rPr lang="es-CO" sz="3600">
                <a:solidFill>
                  <a:schemeClr val="tx2"/>
                </a:solidFill>
              </a:rPr>
            </a:br>
            <a:endParaRPr lang="es-CO" sz="360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54235-4230-4183-6475-F23A6CE2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algn="just"/>
            <a:r>
              <a:rPr lang="es-MX" sz="1800" dirty="0">
                <a:solidFill>
                  <a:schemeClr val="tx2"/>
                </a:solidFill>
              </a:rPr>
              <a:t>El diagrama de despliegue propone cómo será distribuido el sistema en su entorno físico. Describe la relación entre el navegador del usuario, el servidor donde se aloja la aplicación web y la base de datos. Esta estructura garantiza disponibilidad, compatibilidad y facilidad de acceso desde cualquier dispositivo con conexión a Internet.</a:t>
            </a:r>
          </a:p>
          <a:p>
            <a:endParaRPr lang="es-CO" sz="18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99096115-1EAF-B868-72FC-6836536D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82" y="2421684"/>
            <a:ext cx="5147742" cy="24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2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0ED5A6-8788-7168-5C66-A5284CB4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Escenario </a:t>
            </a:r>
            <a:br>
              <a:rPr lang="es-CO" sz="3600">
                <a:solidFill>
                  <a:schemeClr val="tx2"/>
                </a:solidFill>
              </a:rPr>
            </a:br>
            <a:endParaRPr lang="es-CO" sz="360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644E2D-03E9-6A78-CDDF-7F478F070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algn="just"/>
            <a:r>
              <a:rPr lang="es-MX" sz="1800" dirty="0">
                <a:solidFill>
                  <a:schemeClr val="tx2"/>
                </a:solidFill>
              </a:rPr>
              <a:t>El diagrama de casos de uso propone una vista funcional general de la aplicación </a:t>
            </a:r>
            <a:r>
              <a:rPr lang="es-MX" sz="1800" dirty="0" err="1">
                <a:solidFill>
                  <a:schemeClr val="tx2"/>
                </a:solidFill>
              </a:rPr>
              <a:t>EmotionalFood</a:t>
            </a:r>
            <a:r>
              <a:rPr lang="es-MX" sz="1800" dirty="0">
                <a:solidFill>
                  <a:schemeClr val="tx2"/>
                </a:solidFill>
              </a:rPr>
              <a:t>, identificando las principales interacciones entre los usuarios y el sistema. A través de este, se evidencia que cualquier usuario puede buscar, filtrar por estado de ánimo, visualizar las recetas sin necesidad de autenticación, permitiendo un acceso simple y directo a las funcionalidades principales del sistema.</a:t>
            </a:r>
          </a:p>
          <a:p>
            <a:endParaRPr lang="es-CO" sz="18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7B6C119A-F178-34F6-8A80-DF3634EB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264946"/>
            <a:ext cx="4142232" cy="32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7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346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EmotionalFood</vt:lpstr>
      <vt:lpstr>Agenda</vt:lpstr>
      <vt:lpstr>Vista Lógica </vt:lpstr>
      <vt:lpstr>Vista procesos  </vt:lpstr>
      <vt:lpstr>Vista de desarrollo  </vt:lpstr>
      <vt:lpstr>Vista Física  </vt:lpstr>
      <vt:lpstr>Escenario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ANDRES HURTADO SARRAZOLA</dc:creator>
  <cp:lastModifiedBy>CARLOS ANDRES HURTADO SARRAZOLA</cp:lastModifiedBy>
  <cp:revision>2</cp:revision>
  <dcterms:created xsi:type="dcterms:W3CDTF">2025-04-25T23:45:19Z</dcterms:created>
  <dcterms:modified xsi:type="dcterms:W3CDTF">2025-04-26T01:02:32Z</dcterms:modified>
</cp:coreProperties>
</file>