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Barlow"/>
      <p:regular r:id="rId10"/>
    </p:embeddedFont>
    <p:embeddedFont>
      <p:font typeface="Barlow"/>
      <p:regular r:id="rId11"/>
    </p:embeddedFont>
    <p:embeddedFont>
      <p:font typeface="Barlow"/>
      <p:regular r:id="rId12"/>
    </p:embeddedFont>
    <p:embeddedFont>
      <p:font typeface="Barlow"/>
      <p:regular r:id="rId13"/>
    </p:embeddedFont>
    <p:embeddedFont>
      <p:font typeface="Montserrat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  <p:embeddedFont>
      <p:font typeface="Montserrat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Relationship Id="rId15" Type="http://schemas.openxmlformats.org/officeDocument/2006/relationships/font" Target="fonts/font6.fntdata"/><Relationship Id="rId16" Type="http://schemas.openxmlformats.org/officeDocument/2006/relationships/font" Target="fonts/font7.fntdata"/><Relationship Id="rId1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306621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WappLeads: Solución para Microempresas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81655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Mariana Cruz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1799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Agenda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39934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948726" y="239934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Contexto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48726" y="2885480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problema de gestión de leads en microempresas.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4709" y="369248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6948726" y="36924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Requerimientos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948726" y="4178617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Funcionales y no funcionales del sistema.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49856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948726" y="49856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Atributos de Calidad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48726" y="547175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Características clave del sistema WappLeads.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44709" y="627876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6948726" y="627876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Ponderación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48726" y="6764893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Priorización de los atributos de calidad.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0764" y="329684"/>
            <a:ext cx="3014067" cy="3768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Contexto</a:t>
            </a:r>
            <a:endParaRPr lang="en-US" sz="2350" dirty="0"/>
          </a:p>
        </p:txBody>
      </p:sp>
      <p:sp>
        <p:nvSpPr>
          <p:cNvPr id="3" name="Text 1"/>
          <p:cNvSpPr/>
          <p:nvPr/>
        </p:nvSpPr>
        <p:spPr>
          <a:xfrm>
            <a:off x="400764" y="935474"/>
            <a:ext cx="13828871" cy="366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Cuando las microempresas en Colombia invierten en estrategias digitales y el embudo de marketing pasa a la fase de conversión (Embudo de ventas - Modelo AIDA), en la mayoría de los casos la entidad no tiene la capacidad instalada para gestionar el número de peticiones que llegan en un corto tiempo.</a:t>
            </a:r>
            <a:endParaRPr lang="en-US" sz="9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764" y="1559600"/>
            <a:ext cx="5504974" cy="307955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92679" y="1533763"/>
            <a:ext cx="8044458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900" dirty="0"/>
          </a:p>
        </p:txBody>
      </p:sp>
      <p:sp>
        <p:nvSpPr>
          <p:cNvPr id="6" name="Text 3"/>
          <p:cNvSpPr/>
          <p:nvPr/>
        </p:nvSpPr>
        <p:spPr>
          <a:xfrm>
            <a:off x="400764" y="4896803"/>
            <a:ext cx="13828871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¿Cómo pueden las microempresas en Colombia gestionar eficientemente altos volúmenes de leads derivados de sus estrategias digitales manteniendo una experiencia de cliente ágil y personalizada?</a:t>
            </a:r>
            <a:endParaRPr lang="en-US" sz="900" dirty="0"/>
          </a:p>
        </p:txBody>
      </p:sp>
      <p:sp>
        <p:nvSpPr>
          <p:cNvPr id="7" name="Shape 4"/>
          <p:cNvSpPr/>
          <p:nvPr/>
        </p:nvSpPr>
        <p:spPr>
          <a:xfrm>
            <a:off x="400764" y="5208865"/>
            <a:ext cx="13828871" cy="2690932"/>
          </a:xfrm>
          <a:prstGeom prst="roundRect">
            <a:avLst>
              <a:gd name="adj" fmla="val 383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408384" y="5216485"/>
            <a:ext cx="13813631" cy="33587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523042" y="5292804"/>
            <a:ext cx="3807738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¿Qué es el proyecto?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4567238" y="5292804"/>
            <a:ext cx="5008483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¿Para qué sirve?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9812179" y="5292804"/>
            <a:ext cx="4295418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¿A quien va dirigido?</a:t>
            </a:r>
            <a:endParaRPr lang="en-US" sz="900" dirty="0"/>
          </a:p>
        </p:txBody>
      </p:sp>
      <p:sp>
        <p:nvSpPr>
          <p:cNvPr id="12" name="Shape 9"/>
          <p:cNvSpPr/>
          <p:nvPr/>
        </p:nvSpPr>
        <p:spPr>
          <a:xfrm>
            <a:off x="408384" y="5552361"/>
            <a:ext cx="13813631" cy="23398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523042" y="5628680"/>
            <a:ext cx="3807738" cy="9161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 un sistema de gestión y automatización de leads diseñado para microempresas colombianas que reciben un alto volumen de consultas (especialmente por WhatsApp) debido a sus estrategias digitales, pero no cuentan con la capacidad para responder de manera ágil y personalizada.</a:t>
            </a:r>
            <a:endParaRPr lang="en-US" sz="900" dirty="0"/>
          </a:p>
        </p:txBody>
      </p:sp>
      <p:sp>
        <p:nvSpPr>
          <p:cNvPr id="14" name="Text 11"/>
          <p:cNvSpPr/>
          <p:nvPr/>
        </p:nvSpPr>
        <p:spPr>
          <a:xfrm>
            <a:off x="523042" y="6613565"/>
            <a:ext cx="3807738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Combina:</a:t>
            </a:r>
            <a:endParaRPr lang="en-US" sz="900" dirty="0"/>
          </a:p>
        </p:txBody>
      </p:sp>
      <p:sp>
        <p:nvSpPr>
          <p:cNvPr id="15" name="Text 12"/>
          <p:cNvSpPr/>
          <p:nvPr/>
        </p:nvSpPr>
        <p:spPr>
          <a:xfrm>
            <a:off x="523042" y="6865501"/>
            <a:ext cx="3807738" cy="366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Clasificación automática de mensajes (dudas, cotizaciones, pedidos, quejas)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523042" y="7266265"/>
            <a:ext cx="3807738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Herramientas accesibles (WhatsApp Business API)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523042" y="7483793"/>
            <a:ext cx="3807738" cy="366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Posible uso de IA/NLP para respuestas inteligentes y priorización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4567238" y="5594271"/>
            <a:ext cx="5008483" cy="366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Optimizar la gestión de leads: Atender rápidamente a clientes potenciales sin colapsar.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4567238" y="5995035"/>
            <a:ext cx="5008483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Mejorar la experiencia d</a:t>
            </a:r>
            <a:endParaRPr lang="en-US" sz="900" dirty="0"/>
          </a:p>
        </p:txBody>
      </p:sp>
      <p:sp>
        <p:nvSpPr>
          <p:cNvPr id="20" name="Text 17"/>
          <p:cNvSpPr/>
          <p:nvPr/>
        </p:nvSpPr>
        <p:spPr>
          <a:xfrm>
            <a:off x="4567238" y="6212562"/>
            <a:ext cx="5008483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cliente: Respuestas ágiles y personalizadas, aunque automatizadas.</a:t>
            </a:r>
            <a:endParaRPr lang="en-US" sz="900" dirty="0"/>
          </a:p>
        </p:txBody>
      </p:sp>
      <p:sp>
        <p:nvSpPr>
          <p:cNvPr id="21" name="Text 18"/>
          <p:cNvSpPr/>
          <p:nvPr/>
        </p:nvSpPr>
        <p:spPr>
          <a:xfrm>
            <a:off x="4567238" y="6430089"/>
            <a:ext cx="5008483" cy="366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Priorizar leads calificados: Identificar y atender primero a quienes están más cerca de comprar.</a:t>
            </a:r>
            <a:endParaRPr lang="en-US" sz="900" dirty="0"/>
          </a:p>
        </p:txBody>
      </p:sp>
      <p:sp>
        <p:nvSpPr>
          <p:cNvPr id="22" name="Text 19"/>
          <p:cNvSpPr/>
          <p:nvPr/>
        </p:nvSpPr>
        <p:spPr>
          <a:xfrm>
            <a:off x="4567238" y="6830854"/>
            <a:ext cx="5008483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Reducir carga operativa: Minimizar respuestas manuales a preguntas repetitivas.</a:t>
            </a: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4567238" y="7048381"/>
            <a:ext cx="5008483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Aumentar conversiones: No perder ventas por falta de capacidad de respuesta.</a:t>
            </a:r>
            <a:endParaRPr lang="en-US" sz="900" dirty="0"/>
          </a:p>
        </p:txBody>
      </p:sp>
      <p:sp>
        <p:nvSpPr>
          <p:cNvPr id="24" name="Text 21"/>
          <p:cNvSpPr/>
          <p:nvPr/>
        </p:nvSpPr>
        <p:spPr>
          <a:xfrm>
            <a:off x="9812179" y="5628680"/>
            <a:ext cx="4295418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Microempresas colombianas del sector comercio que: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812179" y="5880616"/>
            <a:ext cx="4295418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Usan WhatsApp como canal principal de atención al cliente.</a:t>
            </a:r>
            <a:endParaRPr lang="en-US" sz="900" dirty="0"/>
          </a:p>
        </p:txBody>
      </p:sp>
      <p:sp>
        <p:nvSpPr>
          <p:cNvPr id="26" name="Text 23"/>
          <p:cNvSpPr/>
          <p:nvPr/>
        </p:nvSpPr>
        <p:spPr>
          <a:xfrm>
            <a:off x="9812179" y="6098143"/>
            <a:ext cx="4295418" cy="366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 implementado estrategias digitales (publicidad en redes, SEO, email marketing) pero no pueden manejar el volumen de consultas.</a:t>
            </a:r>
            <a:endParaRPr lang="en-US" sz="900" dirty="0"/>
          </a:p>
        </p:txBody>
      </p:sp>
      <p:sp>
        <p:nvSpPr>
          <p:cNvPr id="27" name="Text 24"/>
          <p:cNvSpPr/>
          <p:nvPr/>
        </p:nvSpPr>
        <p:spPr>
          <a:xfrm>
            <a:off x="9812179" y="6498908"/>
            <a:ext cx="4295418" cy="366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tienen recursos para CRM costosos (HubSpot, Zoho) o equipos grandes de ventas.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9812179" y="6899672"/>
            <a:ext cx="4295418" cy="183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Quieren automatizar sin perder la personalización.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2025-04-03T01:05:28Z</dcterms:created>
  <dcterms:modified xsi:type="dcterms:W3CDTF">2025-04-03T01:05:28Z</dcterms:modified>
</cp:coreProperties>
</file>