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4"/>
    <p:sldMasterId id="2147483676" r:id="rId5"/>
    <p:sldMasterId id="2147483691" r:id="rId6"/>
  </p:sldMasterIdLst>
  <p:notesMasterIdLst>
    <p:notesMasterId r:id="rId25"/>
  </p:notesMasterIdLst>
  <p:sldIdLst>
    <p:sldId id="286" r:id="rId7"/>
    <p:sldId id="264" r:id="rId8"/>
    <p:sldId id="267" r:id="rId9"/>
    <p:sldId id="265" r:id="rId10"/>
    <p:sldId id="271" r:id="rId11"/>
    <p:sldId id="270" r:id="rId12"/>
    <p:sldId id="272" r:id="rId13"/>
    <p:sldId id="273" r:id="rId14"/>
    <p:sldId id="274" r:id="rId15"/>
    <p:sldId id="276" r:id="rId16"/>
    <p:sldId id="277" r:id="rId17"/>
    <p:sldId id="275" r:id="rId18"/>
    <p:sldId id="287" r:id="rId19"/>
    <p:sldId id="279" r:id="rId20"/>
    <p:sldId id="280" r:id="rId21"/>
    <p:sldId id="281" r:id="rId22"/>
    <p:sldId id="282" r:id="rId23"/>
    <p:sldId id="2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p:restoredTop sz="94674"/>
  </p:normalViewPr>
  <p:slideViewPr>
    <p:cSldViewPr snapToGrid="0" snapToObjects="1">
      <p:cViewPr varScale="1">
        <p:scale>
          <a:sx n="77" d="100"/>
          <a:sy n="77"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Hernandez" userId="6cdaad14-aa18-4fe9-b3a0-0cc0e4b84990" providerId="ADAL" clId="{4328A958-6125-EC45-8510-D2D408953B07}"/>
    <pc:docChg chg="undo custSel modSld">
      <pc:chgData name="Laura Hernandez" userId="6cdaad14-aa18-4fe9-b3a0-0cc0e4b84990" providerId="ADAL" clId="{4328A958-6125-EC45-8510-D2D408953B07}" dt="2021-12-20T04:25:49.925" v="21" actId="20577"/>
      <pc:docMkLst>
        <pc:docMk/>
      </pc:docMkLst>
      <pc:sldChg chg="modSp">
        <pc:chgData name="Laura Hernandez" userId="6cdaad14-aa18-4fe9-b3a0-0cc0e4b84990" providerId="ADAL" clId="{4328A958-6125-EC45-8510-D2D408953B07}" dt="2021-12-20T04:25:49.925" v="21" actId="20577"/>
        <pc:sldMkLst>
          <pc:docMk/>
          <pc:sldMk cId="2029899863" sldId="256"/>
        </pc:sldMkLst>
        <pc:spChg chg="mod">
          <ac:chgData name="Laura Hernandez" userId="6cdaad14-aa18-4fe9-b3a0-0cc0e4b84990" providerId="ADAL" clId="{4328A958-6125-EC45-8510-D2D408953B07}" dt="2021-12-20T04:25:49.925" v="21" actId="20577"/>
          <ac:spMkLst>
            <pc:docMk/>
            <pc:sldMk cId="2029899863" sldId="256"/>
            <ac:spMk id="4" creationId="{78A52EEB-9312-0B4B-B29B-5D0464356480}"/>
          </ac:spMkLst>
        </pc:spChg>
      </pc:sldChg>
    </pc:docChg>
  </pc:docChgLst>
  <pc:docChgLst>
    <pc:chgData name="Dixon Rojas" userId="S::dixon.rojas@arroyoconsulting.net::e0f83faf-b736-40ce-8d64-346347aa811f" providerId="AD" clId="Web-{F82A1C5F-F2A4-4B50-968E-9BCBECDA009B}"/>
    <pc:docChg chg="modSld">
      <pc:chgData name="Dixon Rojas" userId="S::dixon.rojas@arroyoconsulting.net::e0f83faf-b736-40ce-8d64-346347aa811f" providerId="AD" clId="Web-{F82A1C5F-F2A4-4B50-968E-9BCBECDA009B}" dt="2021-07-16T07:38:03.969" v="7" actId="1076"/>
      <pc:docMkLst>
        <pc:docMk/>
      </pc:docMkLst>
      <pc:sldChg chg="addSp modSp">
        <pc:chgData name="Dixon Rojas" userId="S::dixon.rojas@arroyoconsulting.net::e0f83faf-b736-40ce-8d64-346347aa811f" providerId="AD" clId="Web-{F82A1C5F-F2A4-4B50-968E-9BCBECDA009B}" dt="2021-07-16T07:37:49.094" v="5" actId="20577"/>
        <pc:sldMkLst>
          <pc:docMk/>
          <pc:sldMk cId="1809230280" sldId="259"/>
        </pc:sldMkLst>
        <pc:spChg chg="add mod">
          <ac:chgData name="Dixon Rojas" userId="S::dixon.rojas@arroyoconsulting.net::e0f83faf-b736-40ce-8d64-346347aa811f" providerId="AD" clId="Web-{F82A1C5F-F2A4-4B50-968E-9BCBECDA009B}" dt="2021-07-16T07:37:49.094" v="5" actId="20577"/>
          <ac:spMkLst>
            <pc:docMk/>
            <pc:sldMk cId="1809230280" sldId="259"/>
            <ac:spMk id="4" creationId="{CBC13CF2-7856-4573-B2C1-CFED8D454E22}"/>
          </ac:spMkLst>
        </pc:spChg>
      </pc:sldChg>
      <pc:sldChg chg="modSp">
        <pc:chgData name="Dixon Rojas" userId="S::dixon.rojas@arroyoconsulting.net::e0f83faf-b736-40ce-8d64-346347aa811f" providerId="AD" clId="Web-{F82A1C5F-F2A4-4B50-968E-9BCBECDA009B}" dt="2021-07-16T07:38:03.969" v="7" actId="1076"/>
        <pc:sldMkLst>
          <pc:docMk/>
          <pc:sldMk cId="3570646893" sldId="260"/>
        </pc:sldMkLst>
        <pc:picChg chg="mod">
          <ac:chgData name="Dixon Rojas" userId="S::dixon.rojas@arroyoconsulting.net::e0f83faf-b736-40ce-8d64-346347aa811f" providerId="AD" clId="Web-{F82A1C5F-F2A4-4B50-968E-9BCBECDA009B}" dt="2021-07-16T07:38:03.969" v="7" actId="1076"/>
          <ac:picMkLst>
            <pc:docMk/>
            <pc:sldMk cId="3570646893" sldId="260"/>
            <ac:picMk id="5" creationId="{908A8C6F-C1C3-3745-A15D-94FF2F438E8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78D3D5-9CEC-4D72-8961-06C64553987A}" type="datetimeFigureOut">
              <a:rPr lang="en-US" smtClean="0"/>
              <a:t>4/23/2025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E123DB-1134-4C65-9A56-DA706974BFFC}" type="slidenum">
              <a:rPr lang="en-US" smtClean="0"/>
              <a:t>‹#›</a:t>
            </a:fld>
            <a:endParaRPr lang="en-US"/>
          </a:p>
        </p:txBody>
      </p:sp>
    </p:spTree>
    <p:extLst>
      <p:ext uri="{BB962C8B-B14F-4D97-AF65-F5344CB8AC3E}">
        <p14:creationId xmlns:p14="http://schemas.microsoft.com/office/powerpoint/2010/main" val="3460405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fld id="{24DDBC99-E585-47DD-8898-71E6D53BFA60}" type="slidenum">
              <a:rPr lang="en-US" smtClean="0"/>
              <a:t>1</a:t>
            </a:fld>
            <a:endParaRPr lang="en-US"/>
          </a:p>
        </p:txBody>
      </p:sp>
    </p:spTree>
    <p:extLst>
      <p:ext uri="{BB962C8B-B14F-4D97-AF65-F5344CB8AC3E}">
        <p14:creationId xmlns:p14="http://schemas.microsoft.com/office/powerpoint/2010/main" val="606089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architectural pattern establishes a relationship between: </a:t>
            </a:r>
          </a:p>
          <a:p>
            <a:pPr lvl="1"/>
            <a:r>
              <a:rPr lang="en-US" dirty="0"/>
              <a:t>A context. A recurring, common situation in the world that gives rise to a problem. </a:t>
            </a:r>
          </a:p>
          <a:p>
            <a:pPr lvl="1"/>
            <a:r>
              <a:rPr lang="en-US" dirty="0"/>
              <a:t>A problem. The problem, appropriately generalized, that arises in the given context. The pattern description outlines the problem and its variants, and describes any complementary or opposing forces. The description of the problem often includes quality attributes that must be met. </a:t>
            </a:r>
          </a:p>
          <a:p>
            <a:pPr lvl="1"/>
            <a:r>
              <a:rPr lang="en-US" dirty="0"/>
              <a:t>A solution. A successful architectural resolution to the problem, appropriately abstracted. The solution describes the architectural structures that solve the problem, including how to balance the many forces at work. The solution will describe the responsibilities of and static relationships </a:t>
            </a:r>
            <a:r>
              <a:rPr lang="en-US" dirty="0" err="1"/>
              <a:t>atnong</a:t>
            </a:r>
            <a:r>
              <a:rPr lang="en-US" dirty="0"/>
              <a:t> elements (using a module structure), or it will describe the </a:t>
            </a:r>
            <a:r>
              <a:rPr lang="en-US" dirty="0" err="1"/>
              <a:t>runtitne</a:t>
            </a:r>
            <a:r>
              <a:rPr lang="en-US" dirty="0"/>
              <a:t> behavior of and interaction between </a:t>
            </a:r>
            <a:r>
              <a:rPr lang="en-US" dirty="0" err="1"/>
              <a:t>eletnents</a:t>
            </a:r>
            <a:r>
              <a:rPr lang="en-US" dirty="0"/>
              <a:t> (laying out a component-and-connector or allocation structure). The solution for a pattern is determined and described by: </a:t>
            </a:r>
          </a:p>
          <a:p>
            <a:pPr lvl="2"/>
            <a:r>
              <a:rPr lang="en-US" dirty="0"/>
              <a:t>A set of element types (for example, data repositories, processes, and objects) </a:t>
            </a:r>
          </a:p>
          <a:p>
            <a:pPr lvl="2"/>
            <a:r>
              <a:rPr lang="en-US" dirty="0"/>
              <a:t>A set of interaction mechanisms or connectors (for example, method calls, events, or message bus) </a:t>
            </a:r>
          </a:p>
          <a:p>
            <a:pPr lvl="2"/>
            <a:r>
              <a:rPr lang="en-US" dirty="0"/>
              <a:t>A topological layout of the components </a:t>
            </a:r>
          </a:p>
          <a:p>
            <a:pPr lvl="2"/>
            <a:r>
              <a:rPr lang="en-US" dirty="0"/>
              <a:t>A set of semantic constraints covering topology, element behavior, and interaction mechanisms </a:t>
            </a:r>
          </a:p>
          <a:p>
            <a:pPr lvl="1"/>
            <a:r>
              <a:rPr lang="en-US" dirty="0"/>
              <a:t>The solution description should also make clear what quality attributes are provided by the static and runtime configurations of elements. </a:t>
            </a:r>
          </a:p>
          <a:p>
            <a:pPr lvl="1"/>
            <a:r>
              <a:rPr lang="en-US" dirty="0"/>
              <a:t>This {context, problem, solution} form constitutes a template for documenting a pattern. </a:t>
            </a:r>
          </a:p>
          <a:p>
            <a:pPr lvl="1"/>
            <a:r>
              <a:rPr lang="en-US" dirty="0"/>
              <a:t>Complex systems exhibit multiple patterns at once. A web-based system might employ a three-tier client-server architectural pattern, but within this pattern it might also use replication (mirroring), proxies, caches, firewalls, MVC, and so forth, each of which may employ more patterns and tactics. And all of these parts of the client-server pattern likely employ layering to internally structure their software modules.</a:t>
            </a:r>
          </a:p>
          <a:p>
            <a:endParaRPr lang="en-US" dirty="0"/>
          </a:p>
        </p:txBody>
      </p:sp>
      <p:sp>
        <p:nvSpPr>
          <p:cNvPr id="4" name="Slide Number Placeholder 3"/>
          <p:cNvSpPr>
            <a:spLocks noGrp="1"/>
          </p:cNvSpPr>
          <p:nvPr>
            <p:ph type="sldNum" sz="quarter" idx="5"/>
          </p:nvPr>
        </p:nvSpPr>
        <p:spPr/>
        <p:txBody>
          <a:bodyPr/>
          <a:lstStyle/>
          <a:p>
            <a:fld id="{7CE123DB-1134-4C65-9A56-DA706974BFFC}" type="slidenum">
              <a:rPr lang="en-US" smtClean="0"/>
              <a:t>16</a:t>
            </a:fld>
            <a:endParaRPr lang="en-US"/>
          </a:p>
        </p:txBody>
      </p:sp>
    </p:spTree>
    <p:extLst>
      <p:ext uri="{BB962C8B-B14F-4D97-AF65-F5344CB8AC3E}">
        <p14:creationId xmlns:p14="http://schemas.microsoft.com/office/powerpoint/2010/main" val="210719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Architecture styles are often mixed up with architecture patterns – they often refer to the same thing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tactics are the blocks for the Architectural Patterns</a:t>
            </a:r>
          </a:p>
          <a:p>
            <a:endParaRPr lang="en-US" dirty="0"/>
          </a:p>
        </p:txBody>
      </p:sp>
      <p:sp>
        <p:nvSpPr>
          <p:cNvPr id="4" name="Slide Number Placeholder 3"/>
          <p:cNvSpPr>
            <a:spLocks noGrp="1"/>
          </p:cNvSpPr>
          <p:nvPr>
            <p:ph type="sldNum" sz="quarter" idx="5"/>
          </p:nvPr>
        </p:nvSpPr>
        <p:spPr/>
        <p:txBody>
          <a:bodyPr/>
          <a:lstStyle/>
          <a:p>
            <a:fld id="{7CE123DB-1134-4C65-9A56-DA706974BFFC}" type="slidenum">
              <a:rPr lang="en-US" smtClean="0"/>
              <a:t>5</a:t>
            </a:fld>
            <a:endParaRPr lang="en-US"/>
          </a:p>
        </p:txBody>
      </p:sp>
    </p:spTree>
    <p:extLst>
      <p:ext uri="{BB962C8B-B14F-4D97-AF65-F5344CB8AC3E}">
        <p14:creationId xmlns:p14="http://schemas.microsoft.com/office/powerpoint/2010/main" val="2145165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https://people.ece.ubc.ca/matei/EECE417/BASS/ch05lev1sec2.html</a:t>
            </a:r>
          </a:p>
        </p:txBody>
      </p:sp>
      <p:sp>
        <p:nvSpPr>
          <p:cNvPr id="4" name="Slide Number Placeholder 3"/>
          <p:cNvSpPr>
            <a:spLocks noGrp="1"/>
          </p:cNvSpPr>
          <p:nvPr>
            <p:ph type="sldNum" sz="quarter" idx="5"/>
          </p:nvPr>
        </p:nvSpPr>
        <p:spPr/>
        <p:txBody>
          <a:bodyPr/>
          <a:lstStyle/>
          <a:p>
            <a:fld id="{7CE123DB-1134-4C65-9A56-DA706974BFFC}" type="slidenum">
              <a:rPr lang="en-US" smtClean="0"/>
              <a:t>6</a:t>
            </a:fld>
            <a:endParaRPr lang="en-US"/>
          </a:p>
        </p:txBody>
      </p:sp>
    </p:spTree>
    <p:extLst>
      <p:ext uri="{BB962C8B-B14F-4D97-AF65-F5344CB8AC3E}">
        <p14:creationId xmlns:p14="http://schemas.microsoft.com/office/powerpoint/2010/main" val="1972098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E123DB-1134-4C65-9A56-DA706974BFFC}" type="slidenum">
              <a:rPr lang="en-US" smtClean="0"/>
              <a:t>7</a:t>
            </a:fld>
            <a:endParaRPr lang="en-US"/>
          </a:p>
        </p:txBody>
      </p:sp>
    </p:spTree>
    <p:extLst>
      <p:ext uri="{BB962C8B-B14F-4D97-AF65-F5344CB8AC3E}">
        <p14:creationId xmlns:p14="http://schemas.microsoft.com/office/powerpoint/2010/main" val="3209723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https://people.ece.ubc.ca/matei/EECE417/BASS/ch05lev1sec3.html</a:t>
            </a:r>
          </a:p>
          <a:p>
            <a:endParaRPr lang="en-US" dirty="0"/>
          </a:p>
        </p:txBody>
      </p:sp>
      <p:sp>
        <p:nvSpPr>
          <p:cNvPr id="4" name="Slide Number Placeholder 3"/>
          <p:cNvSpPr>
            <a:spLocks noGrp="1"/>
          </p:cNvSpPr>
          <p:nvPr>
            <p:ph type="sldNum" sz="quarter" idx="5"/>
          </p:nvPr>
        </p:nvSpPr>
        <p:spPr/>
        <p:txBody>
          <a:bodyPr/>
          <a:lstStyle/>
          <a:p>
            <a:fld id="{7CE123DB-1134-4C65-9A56-DA706974BFFC}" type="slidenum">
              <a:rPr lang="en-US" smtClean="0"/>
              <a:t>8</a:t>
            </a:fld>
            <a:endParaRPr lang="en-US"/>
          </a:p>
        </p:txBody>
      </p:sp>
    </p:spTree>
    <p:extLst>
      <p:ext uri="{BB962C8B-B14F-4D97-AF65-F5344CB8AC3E}">
        <p14:creationId xmlns:p14="http://schemas.microsoft.com/office/powerpoint/2010/main" val="3521480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https://people.ece.ubc.ca/matei/EECE417/BASS/ch05lev1sec4.html</a:t>
            </a:r>
          </a:p>
        </p:txBody>
      </p:sp>
      <p:sp>
        <p:nvSpPr>
          <p:cNvPr id="4" name="Slide Number Placeholder 3"/>
          <p:cNvSpPr>
            <a:spLocks noGrp="1"/>
          </p:cNvSpPr>
          <p:nvPr>
            <p:ph type="sldNum" sz="quarter" idx="5"/>
          </p:nvPr>
        </p:nvSpPr>
        <p:spPr/>
        <p:txBody>
          <a:bodyPr/>
          <a:lstStyle/>
          <a:p>
            <a:fld id="{7CE123DB-1134-4C65-9A56-DA706974BFFC}" type="slidenum">
              <a:rPr lang="en-US" smtClean="0"/>
              <a:t>9</a:t>
            </a:fld>
            <a:endParaRPr lang="en-US"/>
          </a:p>
        </p:txBody>
      </p:sp>
    </p:spTree>
    <p:extLst>
      <p:ext uri="{BB962C8B-B14F-4D97-AF65-F5344CB8AC3E}">
        <p14:creationId xmlns:p14="http://schemas.microsoft.com/office/powerpoint/2010/main" val="3753625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https://people.ece.ubc.ca/matei/EECE417/BASS/ch05lev1sec5.html</a:t>
            </a:r>
          </a:p>
        </p:txBody>
      </p:sp>
      <p:sp>
        <p:nvSpPr>
          <p:cNvPr id="4" name="Slide Number Placeholder 3"/>
          <p:cNvSpPr>
            <a:spLocks noGrp="1"/>
          </p:cNvSpPr>
          <p:nvPr>
            <p:ph type="sldNum" sz="quarter" idx="5"/>
          </p:nvPr>
        </p:nvSpPr>
        <p:spPr/>
        <p:txBody>
          <a:bodyPr/>
          <a:lstStyle/>
          <a:p>
            <a:fld id="{7CE123DB-1134-4C65-9A56-DA706974BFFC}" type="slidenum">
              <a:rPr lang="en-US" smtClean="0"/>
              <a:t>10</a:t>
            </a:fld>
            <a:endParaRPr lang="en-US"/>
          </a:p>
        </p:txBody>
      </p:sp>
    </p:spTree>
    <p:extLst>
      <p:ext uri="{BB962C8B-B14F-4D97-AF65-F5344CB8AC3E}">
        <p14:creationId xmlns:p14="http://schemas.microsoft.com/office/powerpoint/2010/main" val="2657881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https://people.ece.ubc.ca/matei/EECE417/BASS/ch05lev1sec6.html</a:t>
            </a:r>
          </a:p>
        </p:txBody>
      </p:sp>
      <p:sp>
        <p:nvSpPr>
          <p:cNvPr id="4" name="Slide Number Placeholder 3"/>
          <p:cNvSpPr>
            <a:spLocks noGrp="1"/>
          </p:cNvSpPr>
          <p:nvPr>
            <p:ph type="sldNum" sz="quarter" idx="5"/>
          </p:nvPr>
        </p:nvSpPr>
        <p:spPr/>
        <p:txBody>
          <a:bodyPr/>
          <a:lstStyle/>
          <a:p>
            <a:fld id="{7CE123DB-1134-4C65-9A56-DA706974BFFC}" type="slidenum">
              <a:rPr lang="en-US" smtClean="0"/>
              <a:t>11</a:t>
            </a:fld>
            <a:endParaRPr lang="en-US"/>
          </a:p>
        </p:txBody>
      </p:sp>
    </p:spTree>
    <p:extLst>
      <p:ext uri="{BB962C8B-B14F-4D97-AF65-F5344CB8AC3E}">
        <p14:creationId xmlns:p14="http://schemas.microsoft.com/office/powerpoint/2010/main" val="3239899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E123DB-1134-4C65-9A56-DA706974BFFC}" type="slidenum">
              <a:rPr lang="en-US" smtClean="0"/>
              <a:t>12</a:t>
            </a:fld>
            <a:endParaRPr lang="en-US"/>
          </a:p>
        </p:txBody>
      </p:sp>
    </p:spTree>
    <p:extLst>
      <p:ext uri="{BB962C8B-B14F-4D97-AF65-F5344CB8AC3E}">
        <p14:creationId xmlns:p14="http://schemas.microsoft.com/office/powerpoint/2010/main" val="38052504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44BD-8321-4C5C-9064-C142D09F32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1C6450-9C80-4B24-AAEB-804B598ADB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94B356-1DC9-4D9F-BCAB-0C2EB2C67EEB}"/>
              </a:ext>
            </a:extLst>
          </p:cNvPr>
          <p:cNvSpPr>
            <a:spLocks noGrp="1"/>
          </p:cNvSpPr>
          <p:nvPr>
            <p:ph type="dt" sz="half" idx="10"/>
          </p:nvPr>
        </p:nvSpPr>
        <p:spPr/>
        <p:txBody>
          <a:bodyPr/>
          <a:lstStyle/>
          <a:p>
            <a:fld id="{5D7C6876-A6E7-1843-987D-7573B8E4B848}" type="datetimeFigureOut">
              <a:rPr lang="es-CO" smtClean="0"/>
              <a:t>23/04/2025</a:t>
            </a:fld>
            <a:endParaRPr lang="es-CO"/>
          </a:p>
        </p:txBody>
      </p:sp>
      <p:sp>
        <p:nvSpPr>
          <p:cNvPr id="5" name="Footer Placeholder 4">
            <a:extLst>
              <a:ext uri="{FF2B5EF4-FFF2-40B4-BE49-F238E27FC236}">
                <a16:creationId xmlns:a16="http://schemas.microsoft.com/office/drawing/2014/main" id="{7C87D0B1-6E52-41A5-BA83-0B38210C05A2}"/>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947B113-7251-41B8-8528-7C63FC4A22C0}"/>
              </a:ext>
            </a:extLst>
          </p:cNvPr>
          <p:cNvSpPr>
            <a:spLocks noGrp="1"/>
          </p:cNvSpPr>
          <p:nvPr>
            <p:ph type="sldNum" sz="quarter" idx="12"/>
          </p:nvPr>
        </p:nvSpPr>
        <p:spPr/>
        <p:txBody>
          <a:bodyPr/>
          <a:lstStyle/>
          <a:p>
            <a:fld id="{89EEAB9A-F745-5A4E-8521-7C3EC0889266}" type="slidenum">
              <a:rPr lang="es-CO" smtClean="0"/>
              <a:t>‹#›</a:t>
            </a:fld>
            <a:endParaRPr lang="es-CO"/>
          </a:p>
        </p:txBody>
      </p:sp>
      <p:pic>
        <p:nvPicPr>
          <p:cNvPr id="8" name="Picture 7">
            <a:extLst>
              <a:ext uri="{FF2B5EF4-FFF2-40B4-BE49-F238E27FC236}">
                <a16:creationId xmlns:a16="http://schemas.microsoft.com/office/drawing/2014/main" id="{E1A4FDF4-BED7-4108-9ACC-EFF9DC8E9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009898" y="3009899"/>
            <a:ext cx="6858000" cy="838201"/>
          </a:xfrm>
          <a:prstGeom prst="rect">
            <a:avLst/>
          </a:prstGeom>
        </p:spPr>
      </p:pic>
    </p:spTree>
    <p:extLst>
      <p:ext uri="{BB962C8B-B14F-4D97-AF65-F5344CB8AC3E}">
        <p14:creationId xmlns:p14="http://schemas.microsoft.com/office/powerpoint/2010/main" val="3999266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E7A73-394F-4EAD-89C4-7C07422B31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5AA66-13F7-4F3F-BF19-B4D255BAB8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9E55-2795-4D87-A2DE-0CBA940612A5}"/>
              </a:ext>
            </a:extLst>
          </p:cNvPr>
          <p:cNvSpPr>
            <a:spLocks noGrp="1"/>
          </p:cNvSpPr>
          <p:nvPr>
            <p:ph type="dt" sz="half" idx="10"/>
          </p:nvPr>
        </p:nvSpPr>
        <p:spPr/>
        <p:txBody>
          <a:bodyPr/>
          <a:lstStyle/>
          <a:p>
            <a:fld id="{5D7C6876-A6E7-1843-987D-7573B8E4B848}" type="datetimeFigureOut">
              <a:rPr lang="es-CO" smtClean="0"/>
              <a:t>23/04/2025</a:t>
            </a:fld>
            <a:endParaRPr lang="es-CO"/>
          </a:p>
        </p:txBody>
      </p:sp>
      <p:sp>
        <p:nvSpPr>
          <p:cNvPr id="5" name="Footer Placeholder 4">
            <a:extLst>
              <a:ext uri="{FF2B5EF4-FFF2-40B4-BE49-F238E27FC236}">
                <a16:creationId xmlns:a16="http://schemas.microsoft.com/office/drawing/2014/main" id="{F21E71CF-2705-47FD-9EF8-5EB3D5D80F05}"/>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AE96744-A71B-487C-AD39-93F505C25640}"/>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409543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B98651-F190-4560-884D-65645FC39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4351BC-FE55-45E8-9D05-353AA4D7B1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B029E-92F8-42AE-905C-B4B23635EFA7}"/>
              </a:ext>
            </a:extLst>
          </p:cNvPr>
          <p:cNvSpPr>
            <a:spLocks noGrp="1"/>
          </p:cNvSpPr>
          <p:nvPr>
            <p:ph type="dt" sz="half" idx="10"/>
          </p:nvPr>
        </p:nvSpPr>
        <p:spPr/>
        <p:txBody>
          <a:bodyPr/>
          <a:lstStyle/>
          <a:p>
            <a:fld id="{5D7C6876-A6E7-1843-987D-7573B8E4B848}" type="datetimeFigureOut">
              <a:rPr lang="es-CO" smtClean="0"/>
              <a:t>23/04/2025</a:t>
            </a:fld>
            <a:endParaRPr lang="es-CO"/>
          </a:p>
        </p:txBody>
      </p:sp>
      <p:sp>
        <p:nvSpPr>
          <p:cNvPr id="5" name="Footer Placeholder 4">
            <a:extLst>
              <a:ext uri="{FF2B5EF4-FFF2-40B4-BE49-F238E27FC236}">
                <a16:creationId xmlns:a16="http://schemas.microsoft.com/office/drawing/2014/main" id="{60113D15-36E9-495A-87B7-E64E0E7A0BE5}"/>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66FBB59-CCA3-4ECF-90EF-F91F9F297706}"/>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711268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7034645" y="420687"/>
            <a:ext cx="5157355" cy="365125"/>
          </a:xfrm>
          <a:prstGeom prst="rect">
            <a:avLst/>
          </a:prstGeom>
        </p:spPr>
        <p:txBody>
          <a:bodyPr>
            <a:normAutofit/>
          </a:bodyPr>
          <a:lstStyle>
            <a:lvl1pPr>
              <a:defRPr sz="2000" b="1">
                <a:solidFill>
                  <a:schemeClr val="bg1"/>
                </a:solidFill>
                <a:latin typeface="Avenir Black" panose="02000503020000020003"/>
              </a:defRPr>
            </a:lvl1pPr>
          </a:lstStyle>
          <a:p>
            <a:r>
              <a:rPr lang="es-ES" dirty="0" err="1"/>
              <a:t>This</a:t>
            </a:r>
            <a:r>
              <a:rPr lang="es-ES" dirty="0"/>
              <a:t> </a:t>
            </a:r>
            <a:r>
              <a:rPr lang="es-ES" dirty="0" err="1"/>
              <a:t>is</a:t>
            </a:r>
            <a:r>
              <a:rPr lang="es-ES" dirty="0"/>
              <a:t> </a:t>
            </a:r>
            <a:r>
              <a:rPr lang="es-ES" dirty="0" err="1"/>
              <a:t>great</a:t>
            </a:r>
            <a:r>
              <a:rPr lang="es-ES" dirty="0"/>
              <a:t> </a:t>
            </a:r>
            <a:r>
              <a:rPr lang="es-ES" dirty="0" err="1"/>
              <a:t>Title</a:t>
            </a:r>
            <a:endParaRPr lang="es-CO" dirty="0"/>
          </a:p>
        </p:txBody>
      </p:sp>
      <p:sp>
        <p:nvSpPr>
          <p:cNvPr id="3" name="Marcador de contenido 2">
            <a:extLst>
              <a:ext uri="{FF2B5EF4-FFF2-40B4-BE49-F238E27FC236}">
                <a16:creationId xmlns:a16="http://schemas.microsoft.com/office/drawing/2014/main" id="{B43861BB-B5CA-EB44-9F3D-EF419CBE16F7}"/>
              </a:ext>
            </a:extLst>
          </p:cNvPr>
          <p:cNvSpPr>
            <a:spLocks noGrp="1"/>
          </p:cNvSpPr>
          <p:nvPr>
            <p:ph idx="1"/>
          </p:nvPr>
        </p:nvSpPr>
        <p:spPr>
          <a:xfrm>
            <a:off x="495299" y="921615"/>
            <a:ext cx="11246427" cy="5312929"/>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5D7C6876-A6E7-1843-987D-7573B8E4B848}" type="datetimeFigureOut">
              <a:rPr lang="es-CO" smtClean="0"/>
              <a:t>23/04/2025</a:t>
            </a:fld>
            <a:endParaRPr lang="es-CO"/>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Marcador de texto 2">
            <a:extLst>
              <a:ext uri="{FF2B5EF4-FFF2-40B4-BE49-F238E27FC236}">
                <a16:creationId xmlns:a16="http://schemas.microsoft.com/office/drawing/2014/main" id="{C5C87B01-4306-56D4-4963-43A90A005EC7}"/>
              </a:ext>
            </a:extLst>
          </p:cNvPr>
          <p:cNvSpPr>
            <a:spLocks noGrp="1"/>
          </p:cNvSpPr>
          <p:nvPr>
            <p:ph type="body" idx="13" hasCustomPrompt="1"/>
          </p:nvPr>
        </p:nvSpPr>
        <p:spPr>
          <a:xfrm>
            <a:off x="3283527" y="420687"/>
            <a:ext cx="3751118" cy="365125"/>
          </a:xfrm>
          <a:prstGeom prst="rect">
            <a:avLst/>
          </a:prstGeom>
        </p:spPr>
        <p:txBody>
          <a:bodyPr>
            <a:normAutofit/>
          </a:bodyPr>
          <a:lstStyle>
            <a:lvl1pPr marL="0" indent="0" algn="l">
              <a:buNone/>
              <a:defRPr sz="1400">
                <a:solidFill>
                  <a:schemeClr val="bg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3769951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FF9BC906-71F5-9B4C-ABC2-D7771DEF7C45}"/>
              </a:ext>
            </a:extLst>
          </p:cNvPr>
          <p:cNvSpPr>
            <a:spLocks noGrp="1"/>
          </p:cNvSpPr>
          <p:nvPr>
            <p:ph type="dt" sz="half" idx="10"/>
          </p:nvPr>
        </p:nvSpPr>
        <p:spPr/>
        <p:txBody>
          <a:bodyPr/>
          <a:lstStyle/>
          <a:p>
            <a:fld id="{5D7C6876-A6E7-1843-987D-7573B8E4B848}" type="datetimeFigureOut">
              <a:rPr lang="es-CO" smtClean="0"/>
              <a:t>23/04/2025</a:t>
            </a:fld>
            <a:endParaRPr lang="es-CO"/>
          </a:p>
        </p:txBody>
      </p:sp>
      <p:sp>
        <p:nvSpPr>
          <p:cNvPr id="5" name="Marcador de pie de página 4">
            <a:extLst>
              <a:ext uri="{FF2B5EF4-FFF2-40B4-BE49-F238E27FC236}">
                <a16:creationId xmlns:a16="http://schemas.microsoft.com/office/drawing/2014/main" id="{CDA84B62-B171-C34C-AA6D-8BC7773BB3A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6BDA1D7-7845-8F4F-89E3-B61CC68CF0D7}"/>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Título 1">
            <a:extLst>
              <a:ext uri="{FF2B5EF4-FFF2-40B4-BE49-F238E27FC236}">
                <a16:creationId xmlns:a16="http://schemas.microsoft.com/office/drawing/2014/main" id="{0DDFB575-EAE4-1427-4C80-D4784D33A970}"/>
              </a:ext>
            </a:extLst>
          </p:cNvPr>
          <p:cNvSpPr>
            <a:spLocks noGrp="1"/>
          </p:cNvSpPr>
          <p:nvPr>
            <p:ph type="ctrTitle" hasCustomPrompt="1"/>
          </p:nvPr>
        </p:nvSpPr>
        <p:spPr>
          <a:xfrm>
            <a:off x="8153399" y="2107402"/>
            <a:ext cx="3567545" cy="1349857"/>
          </a:xfrm>
          <a:prstGeom prst="rect">
            <a:avLst/>
          </a:prstGeom>
          <a:noFill/>
        </p:spPr>
        <p:txBody>
          <a:bodyPr wrap="square" rtlCol="0" anchor="t">
            <a:spAutoFit/>
          </a:bodyPr>
          <a:lstStyle>
            <a:lvl1pPr>
              <a:defRPr lang="es-CO" sz="4000" b="1" dirty="0">
                <a:solidFill>
                  <a:schemeClr val="bg1"/>
                </a:solidFill>
                <a:latin typeface="Avenir Black" panose="02000503020000020003" pitchFamily="2" charset="0"/>
                <a:ea typeface="+mn-ea"/>
                <a:cs typeface="+mn-cs"/>
              </a:defRPr>
            </a:lvl1pPr>
          </a:lstStyle>
          <a:p>
            <a:pPr marL="0" lvl="0">
              <a:lnSpc>
                <a:spcPts val="5000"/>
              </a:lnSpc>
            </a:pPr>
            <a:r>
              <a:rPr lang="es-ES" dirty="0" err="1"/>
              <a:t>This</a:t>
            </a:r>
            <a:r>
              <a:rPr lang="es-ES" dirty="0"/>
              <a:t> </a:t>
            </a:r>
            <a:r>
              <a:rPr lang="es-ES" dirty="0" err="1"/>
              <a:t>is</a:t>
            </a:r>
            <a:r>
              <a:rPr lang="es-ES" dirty="0"/>
              <a:t> a </a:t>
            </a:r>
            <a:r>
              <a:rPr lang="es-ES" dirty="0" err="1"/>
              <a:t>great</a:t>
            </a:r>
            <a:r>
              <a:rPr lang="es-ES" dirty="0"/>
              <a:t> </a:t>
            </a:r>
            <a:r>
              <a:rPr lang="es-ES" dirty="0" err="1"/>
              <a:t>title</a:t>
            </a:r>
            <a:endParaRPr lang="es-CO" dirty="0"/>
          </a:p>
        </p:txBody>
      </p:sp>
      <p:sp>
        <p:nvSpPr>
          <p:cNvPr id="8" name="Subtítulo 2">
            <a:extLst>
              <a:ext uri="{FF2B5EF4-FFF2-40B4-BE49-F238E27FC236}">
                <a16:creationId xmlns:a16="http://schemas.microsoft.com/office/drawing/2014/main" id="{16D05D1B-82DB-BC92-5A4B-B4045FF09336}"/>
              </a:ext>
            </a:extLst>
          </p:cNvPr>
          <p:cNvSpPr>
            <a:spLocks noGrp="1"/>
          </p:cNvSpPr>
          <p:nvPr>
            <p:ph type="subTitle" idx="1" hasCustomPrompt="1"/>
          </p:nvPr>
        </p:nvSpPr>
        <p:spPr>
          <a:xfrm>
            <a:off x="8153399" y="3483312"/>
            <a:ext cx="2506287" cy="369332"/>
          </a:xfrm>
          <a:prstGeom prst="rect">
            <a:avLst/>
          </a:prstGeom>
          <a:noFill/>
        </p:spPr>
        <p:txBody>
          <a:bodyPr wrap="square" rtlCol="0">
            <a:spAutoFit/>
          </a:bodyPr>
          <a:lstStyle>
            <a:lvl1pPr marL="0" indent="0">
              <a:buNone/>
              <a:defRPr lang="es-CO" sz="2000" dirty="0">
                <a:solidFill>
                  <a:schemeClr val="bg1"/>
                </a:solidFill>
                <a:latin typeface="Avenir Medium" panose="02000503020000020003" pitchFamily="2" charset="0"/>
              </a:defRPr>
            </a:lvl1pPr>
          </a:lstStyle>
          <a:p>
            <a:pPr marL="0" lvl="0"/>
            <a:r>
              <a:rPr lang="es-ES" dirty="0" err="1"/>
              <a:t>This</a:t>
            </a:r>
            <a:r>
              <a:rPr lang="es-ES" dirty="0"/>
              <a:t> </a:t>
            </a:r>
            <a:r>
              <a:rPr lang="es-ES" dirty="0" err="1"/>
              <a:t>is</a:t>
            </a:r>
            <a:r>
              <a:rPr lang="es-ES" dirty="0"/>
              <a:t> a </a:t>
            </a:r>
            <a:r>
              <a:rPr lang="es-ES" dirty="0" err="1"/>
              <a:t>subtitle</a:t>
            </a:r>
            <a:endParaRPr lang="es-CO" dirty="0"/>
          </a:p>
        </p:txBody>
      </p:sp>
    </p:spTree>
    <p:extLst>
      <p:ext uri="{BB962C8B-B14F-4D97-AF65-F5344CB8AC3E}">
        <p14:creationId xmlns:p14="http://schemas.microsoft.com/office/powerpoint/2010/main" val="162727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8427027" y="139558"/>
            <a:ext cx="3764973" cy="948578"/>
          </a:xfrm>
          <a:prstGeom prst="rect">
            <a:avLst/>
          </a:prstGeom>
        </p:spPr>
        <p:txBody>
          <a:bodyPr>
            <a:normAutofit/>
          </a:bodyPr>
          <a:lstStyle>
            <a:lvl1pPr>
              <a:defRPr sz="4000" b="1">
                <a:solidFill>
                  <a:schemeClr val="tx2"/>
                </a:solidFill>
                <a:latin typeface="Avenir Black" panose="02000503020000020003"/>
              </a:defRPr>
            </a:lvl1pPr>
          </a:lstStyle>
          <a:p>
            <a:r>
              <a:rPr lang="es-ES" dirty="0" err="1"/>
              <a:t>This</a:t>
            </a:r>
            <a:r>
              <a:rPr lang="es-ES" dirty="0"/>
              <a:t> </a:t>
            </a:r>
            <a:r>
              <a:rPr lang="es-ES" dirty="0" err="1"/>
              <a:t>is</a:t>
            </a:r>
            <a:r>
              <a:rPr lang="es-ES" dirty="0"/>
              <a:t> a </a:t>
            </a:r>
            <a:r>
              <a:rPr lang="es-ES" dirty="0" err="1"/>
              <a:t>great</a:t>
            </a:r>
            <a:r>
              <a:rPr lang="es-ES" dirty="0"/>
              <a:t> </a:t>
            </a:r>
            <a:r>
              <a:rPr lang="es-ES" dirty="0" err="1"/>
              <a:t>title</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5D7C6876-A6E7-1843-987D-7573B8E4B848}" type="datetimeFigureOut">
              <a:rPr lang="es-CO" smtClean="0"/>
              <a:t>23/04/2025</a:t>
            </a:fld>
            <a:endParaRPr lang="es-CO"/>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Marcador de contenido 2">
            <a:extLst>
              <a:ext uri="{FF2B5EF4-FFF2-40B4-BE49-F238E27FC236}">
                <a16:creationId xmlns:a16="http://schemas.microsoft.com/office/drawing/2014/main" id="{BE80812B-BAD2-320D-5290-CC2E8DD1160E}"/>
              </a:ext>
            </a:extLst>
          </p:cNvPr>
          <p:cNvSpPr>
            <a:spLocks noGrp="1"/>
          </p:cNvSpPr>
          <p:nvPr>
            <p:ph idx="1"/>
          </p:nvPr>
        </p:nvSpPr>
        <p:spPr>
          <a:xfrm>
            <a:off x="1610591" y="1558636"/>
            <a:ext cx="10131135" cy="4675908"/>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dirty="0"/>
          </a:p>
        </p:txBody>
      </p:sp>
      <p:sp>
        <p:nvSpPr>
          <p:cNvPr id="8" name="Marcador de texto 2">
            <a:extLst>
              <a:ext uri="{FF2B5EF4-FFF2-40B4-BE49-F238E27FC236}">
                <a16:creationId xmlns:a16="http://schemas.microsoft.com/office/drawing/2014/main" id="{B13ACBF5-482E-732B-6B71-D8471EF2F74E}"/>
              </a:ext>
            </a:extLst>
          </p:cNvPr>
          <p:cNvSpPr>
            <a:spLocks noGrp="1"/>
          </p:cNvSpPr>
          <p:nvPr>
            <p:ph type="body" idx="13" hasCustomPrompt="1"/>
          </p:nvPr>
        </p:nvSpPr>
        <p:spPr>
          <a:xfrm>
            <a:off x="8427027" y="1165372"/>
            <a:ext cx="3764974" cy="271458"/>
          </a:xfrm>
          <a:prstGeom prst="rect">
            <a:avLst/>
          </a:prstGeom>
        </p:spPr>
        <p:txBody>
          <a:bodyPr>
            <a:noAutofit/>
          </a:bodyPr>
          <a:lstStyle>
            <a:lvl1pPr marL="0" indent="0" algn="l">
              <a:buNone/>
              <a:defRPr sz="1800">
                <a:solidFill>
                  <a:schemeClr val="accent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2163922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7034645" y="420687"/>
            <a:ext cx="5157355" cy="365125"/>
          </a:xfrm>
          <a:prstGeom prst="rect">
            <a:avLst/>
          </a:prstGeom>
        </p:spPr>
        <p:txBody>
          <a:bodyPr>
            <a:normAutofit/>
          </a:bodyPr>
          <a:lstStyle>
            <a:lvl1pPr>
              <a:defRPr sz="2000" b="1">
                <a:solidFill>
                  <a:schemeClr val="bg1"/>
                </a:solidFill>
                <a:latin typeface="Avenir Black" panose="02000503020000020003"/>
              </a:defRPr>
            </a:lvl1pPr>
          </a:lstStyle>
          <a:p>
            <a:r>
              <a:rPr lang="es-ES" dirty="0" err="1"/>
              <a:t>This</a:t>
            </a:r>
            <a:r>
              <a:rPr lang="es-ES" dirty="0"/>
              <a:t> </a:t>
            </a:r>
            <a:r>
              <a:rPr lang="es-ES" dirty="0" err="1"/>
              <a:t>is</a:t>
            </a:r>
            <a:r>
              <a:rPr lang="es-ES" dirty="0"/>
              <a:t> </a:t>
            </a:r>
            <a:r>
              <a:rPr lang="es-ES" dirty="0" err="1"/>
              <a:t>great</a:t>
            </a:r>
            <a:r>
              <a:rPr lang="es-ES" dirty="0"/>
              <a:t> </a:t>
            </a:r>
            <a:r>
              <a:rPr lang="es-ES" dirty="0" err="1"/>
              <a:t>Title</a:t>
            </a:r>
            <a:endParaRPr lang="es-CO" dirty="0"/>
          </a:p>
        </p:txBody>
      </p:sp>
      <p:sp>
        <p:nvSpPr>
          <p:cNvPr id="3" name="Marcador de contenido 2">
            <a:extLst>
              <a:ext uri="{FF2B5EF4-FFF2-40B4-BE49-F238E27FC236}">
                <a16:creationId xmlns:a16="http://schemas.microsoft.com/office/drawing/2014/main" id="{B43861BB-B5CA-EB44-9F3D-EF419CBE16F7}"/>
              </a:ext>
            </a:extLst>
          </p:cNvPr>
          <p:cNvSpPr>
            <a:spLocks noGrp="1"/>
          </p:cNvSpPr>
          <p:nvPr>
            <p:ph idx="1"/>
          </p:nvPr>
        </p:nvSpPr>
        <p:spPr>
          <a:xfrm>
            <a:off x="495299" y="921615"/>
            <a:ext cx="11246427" cy="5312929"/>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5D7C6876-A6E7-1843-987D-7573B8E4B848}" type="datetimeFigureOut">
              <a:rPr lang="es-CO" smtClean="0"/>
              <a:t>23/04/2025</a:t>
            </a:fld>
            <a:endParaRPr lang="es-CO"/>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Marcador de texto 2">
            <a:extLst>
              <a:ext uri="{FF2B5EF4-FFF2-40B4-BE49-F238E27FC236}">
                <a16:creationId xmlns:a16="http://schemas.microsoft.com/office/drawing/2014/main" id="{C5C87B01-4306-56D4-4963-43A90A005EC7}"/>
              </a:ext>
            </a:extLst>
          </p:cNvPr>
          <p:cNvSpPr>
            <a:spLocks noGrp="1"/>
          </p:cNvSpPr>
          <p:nvPr>
            <p:ph type="body" idx="13" hasCustomPrompt="1"/>
          </p:nvPr>
        </p:nvSpPr>
        <p:spPr>
          <a:xfrm>
            <a:off x="3283527" y="420687"/>
            <a:ext cx="3751118" cy="365125"/>
          </a:xfrm>
          <a:prstGeom prst="rect">
            <a:avLst/>
          </a:prstGeom>
        </p:spPr>
        <p:txBody>
          <a:bodyPr>
            <a:normAutofit/>
          </a:bodyPr>
          <a:lstStyle>
            <a:lvl1pPr marL="0" indent="0" algn="l">
              <a:buNone/>
              <a:defRPr sz="1400">
                <a:solidFill>
                  <a:schemeClr val="bg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498140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8427027" y="139558"/>
            <a:ext cx="3764973" cy="948578"/>
          </a:xfrm>
          <a:prstGeom prst="rect">
            <a:avLst/>
          </a:prstGeom>
        </p:spPr>
        <p:txBody>
          <a:bodyPr>
            <a:normAutofit/>
          </a:bodyPr>
          <a:lstStyle>
            <a:lvl1pPr>
              <a:defRPr sz="4000" b="1">
                <a:solidFill>
                  <a:schemeClr val="tx2"/>
                </a:solidFill>
                <a:latin typeface="Avenir Black" panose="02000503020000020003"/>
              </a:defRPr>
            </a:lvl1pPr>
          </a:lstStyle>
          <a:p>
            <a:r>
              <a:rPr lang="es-ES" dirty="0" err="1"/>
              <a:t>This</a:t>
            </a:r>
            <a:r>
              <a:rPr lang="es-ES" dirty="0"/>
              <a:t> </a:t>
            </a:r>
            <a:r>
              <a:rPr lang="es-ES" dirty="0" err="1"/>
              <a:t>is</a:t>
            </a:r>
            <a:r>
              <a:rPr lang="es-ES" dirty="0"/>
              <a:t> a </a:t>
            </a:r>
            <a:r>
              <a:rPr lang="es-ES" dirty="0" err="1"/>
              <a:t>great</a:t>
            </a:r>
            <a:r>
              <a:rPr lang="es-ES" dirty="0"/>
              <a:t> </a:t>
            </a:r>
            <a:r>
              <a:rPr lang="es-ES" dirty="0" err="1"/>
              <a:t>title</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5D7C6876-A6E7-1843-987D-7573B8E4B848}" type="datetimeFigureOut">
              <a:rPr lang="es-CO" smtClean="0"/>
              <a:t>23/04/2025</a:t>
            </a:fld>
            <a:endParaRPr lang="es-CO"/>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Marcador de contenido 2">
            <a:extLst>
              <a:ext uri="{FF2B5EF4-FFF2-40B4-BE49-F238E27FC236}">
                <a16:creationId xmlns:a16="http://schemas.microsoft.com/office/drawing/2014/main" id="{BE80812B-BAD2-320D-5290-CC2E8DD1160E}"/>
              </a:ext>
            </a:extLst>
          </p:cNvPr>
          <p:cNvSpPr>
            <a:spLocks noGrp="1"/>
          </p:cNvSpPr>
          <p:nvPr>
            <p:ph idx="1"/>
          </p:nvPr>
        </p:nvSpPr>
        <p:spPr>
          <a:xfrm>
            <a:off x="1610591" y="1558636"/>
            <a:ext cx="10131135" cy="4675908"/>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8" name="Marcador de texto 2">
            <a:extLst>
              <a:ext uri="{FF2B5EF4-FFF2-40B4-BE49-F238E27FC236}">
                <a16:creationId xmlns:a16="http://schemas.microsoft.com/office/drawing/2014/main" id="{B13ACBF5-482E-732B-6B71-D8471EF2F74E}"/>
              </a:ext>
            </a:extLst>
          </p:cNvPr>
          <p:cNvSpPr>
            <a:spLocks noGrp="1"/>
          </p:cNvSpPr>
          <p:nvPr>
            <p:ph type="body" idx="13" hasCustomPrompt="1"/>
          </p:nvPr>
        </p:nvSpPr>
        <p:spPr>
          <a:xfrm>
            <a:off x="8427027" y="1165372"/>
            <a:ext cx="3764974" cy="271458"/>
          </a:xfrm>
          <a:prstGeom prst="rect">
            <a:avLst/>
          </a:prstGeom>
        </p:spPr>
        <p:txBody>
          <a:bodyPr>
            <a:noAutofit/>
          </a:bodyPr>
          <a:lstStyle>
            <a:lvl1pPr marL="0" indent="0" algn="l">
              <a:buNone/>
              <a:defRPr sz="1800">
                <a:solidFill>
                  <a:schemeClr val="accent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411999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FF9BC906-71F5-9B4C-ABC2-D7771DEF7C45}"/>
              </a:ext>
            </a:extLst>
          </p:cNvPr>
          <p:cNvSpPr>
            <a:spLocks noGrp="1"/>
          </p:cNvSpPr>
          <p:nvPr>
            <p:ph type="dt" sz="half" idx="10"/>
          </p:nvPr>
        </p:nvSpPr>
        <p:spPr/>
        <p:txBody>
          <a:bodyPr/>
          <a:lstStyle/>
          <a:p>
            <a:fld id="{5D7C6876-A6E7-1843-987D-7573B8E4B848}" type="datetimeFigureOut">
              <a:rPr lang="es-CO" smtClean="0"/>
              <a:t>23/04/2025</a:t>
            </a:fld>
            <a:endParaRPr lang="es-CO"/>
          </a:p>
        </p:txBody>
      </p:sp>
      <p:sp>
        <p:nvSpPr>
          <p:cNvPr id="5" name="Marcador de pie de página 4">
            <a:extLst>
              <a:ext uri="{FF2B5EF4-FFF2-40B4-BE49-F238E27FC236}">
                <a16:creationId xmlns:a16="http://schemas.microsoft.com/office/drawing/2014/main" id="{CDA84B62-B171-C34C-AA6D-8BC7773BB3A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6BDA1D7-7845-8F4F-89E3-B61CC68CF0D7}"/>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Título 1">
            <a:extLst>
              <a:ext uri="{FF2B5EF4-FFF2-40B4-BE49-F238E27FC236}">
                <a16:creationId xmlns:a16="http://schemas.microsoft.com/office/drawing/2014/main" id="{0DDFB575-EAE4-1427-4C80-D4784D33A970}"/>
              </a:ext>
            </a:extLst>
          </p:cNvPr>
          <p:cNvSpPr>
            <a:spLocks noGrp="1"/>
          </p:cNvSpPr>
          <p:nvPr>
            <p:ph type="ctrTitle" hasCustomPrompt="1"/>
          </p:nvPr>
        </p:nvSpPr>
        <p:spPr>
          <a:xfrm>
            <a:off x="8153399" y="2107402"/>
            <a:ext cx="3567545" cy="1349857"/>
          </a:xfrm>
          <a:prstGeom prst="rect">
            <a:avLst/>
          </a:prstGeom>
          <a:noFill/>
        </p:spPr>
        <p:txBody>
          <a:bodyPr wrap="square" rtlCol="0" anchor="t">
            <a:spAutoFit/>
          </a:bodyPr>
          <a:lstStyle>
            <a:lvl1pPr>
              <a:defRPr lang="es-CO" sz="4000" b="1" dirty="0">
                <a:solidFill>
                  <a:schemeClr val="bg1"/>
                </a:solidFill>
                <a:latin typeface="Avenir Black" panose="02000503020000020003" pitchFamily="2" charset="0"/>
                <a:ea typeface="+mn-ea"/>
                <a:cs typeface="+mn-cs"/>
              </a:defRPr>
            </a:lvl1pPr>
          </a:lstStyle>
          <a:p>
            <a:pPr marL="0" lvl="0">
              <a:lnSpc>
                <a:spcPts val="5000"/>
              </a:lnSpc>
            </a:pPr>
            <a:r>
              <a:rPr lang="es-ES" dirty="0" err="1"/>
              <a:t>This</a:t>
            </a:r>
            <a:r>
              <a:rPr lang="es-ES" dirty="0"/>
              <a:t> </a:t>
            </a:r>
            <a:r>
              <a:rPr lang="es-ES" dirty="0" err="1"/>
              <a:t>is</a:t>
            </a:r>
            <a:r>
              <a:rPr lang="es-ES" dirty="0"/>
              <a:t> a </a:t>
            </a:r>
            <a:r>
              <a:rPr lang="es-ES" dirty="0" err="1"/>
              <a:t>great</a:t>
            </a:r>
            <a:r>
              <a:rPr lang="es-ES" dirty="0"/>
              <a:t> </a:t>
            </a:r>
            <a:r>
              <a:rPr lang="es-ES" dirty="0" err="1"/>
              <a:t>title</a:t>
            </a:r>
            <a:endParaRPr lang="es-CO" dirty="0"/>
          </a:p>
        </p:txBody>
      </p:sp>
      <p:sp>
        <p:nvSpPr>
          <p:cNvPr id="8" name="Subtítulo 2">
            <a:extLst>
              <a:ext uri="{FF2B5EF4-FFF2-40B4-BE49-F238E27FC236}">
                <a16:creationId xmlns:a16="http://schemas.microsoft.com/office/drawing/2014/main" id="{16D05D1B-82DB-BC92-5A4B-B4045FF09336}"/>
              </a:ext>
            </a:extLst>
          </p:cNvPr>
          <p:cNvSpPr>
            <a:spLocks noGrp="1"/>
          </p:cNvSpPr>
          <p:nvPr>
            <p:ph type="subTitle" idx="1" hasCustomPrompt="1"/>
          </p:nvPr>
        </p:nvSpPr>
        <p:spPr>
          <a:xfrm>
            <a:off x="8153399" y="3483312"/>
            <a:ext cx="2506287" cy="369332"/>
          </a:xfrm>
          <a:prstGeom prst="rect">
            <a:avLst/>
          </a:prstGeom>
          <a:noFill/>
        </p:spPr>
        <p:txBody>
          <a:bodyPr wrap="square" rtlCol="0">
            <a:spAutoFit/>
          </a:bodyPr>
          <a:lstStyle>
            <a:lvl1pPr marL="0" indent="0">
              <a:buNone/>
              <a:defRPr lang="es-CO" sz="2000" dirty="0">
                <a:solidFill>
                  <a:schemeClr val="bg1"/>
                </a:solidFill>
                <a:latin typeface="Avenir Medium" panose="02000503020000020003" pitchFamily="2" charset="0"/>
              </a:defRPr>
            </a:lvl1pPr>
          </a:lstStyle>
          <a:p>
            <a:pPr marL="0" lvl="0"/>
            <a:r>
              <a:rPr lang="es-ES" dirty="0" err="1"/>
              <a:t>This</a:t>
            </a:r>
            <a:r>
              <a:rPr lang="es-ES" dirty="0"/>
              <a:t> </a:t>
            </a:r>
            <a:r>
              <a:rPr lang="es-ES" dirty="0" err="1"/>
              <a:t>is</a:t>
            </a:r>
            <a:r>
              <a:rPr lang="es-ES" dirty="0"/>
              <a:t> a </a:t>
            </a:r>
            <a:r>
              <a:rPr lang="es-ES" dirty="0" err="1"/>
              <a:t>subtitle</a:t>
            </a:r>
            <a:endParaRPr lang="es-CO" dirty="0"/>
          </a:p>
        </p:txBody>
      </p:sp>
    </p:spTree>
    <p:extLst>
      <p:ext uri="{BB962C8B-B14F-4D97-AF65-F5344CB8AC3E}">
        <p14:creationId xmlns:p14="http://schemas.microsoft.com/office/powerpoint/2010/main" val="8810731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44BD-8321-4C5C-9064-C142D09F32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1C6450-9C80-4B24-AAEB-804B598ADB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94B356-1DC9-4D9F-BCAB-0C2EB2C67EEB}"/>
              </a:ext>
            </a:extLst>
          </p:cNvPr>
          <p:cNvSpPr>
            <a:spLocks noGrp="1"/>
          </p:cNvSpPr>
          <p:nvPr>
            <p:ph type="dt" sz="half" idx="10"/>
          </p:nvPr>
        </p:nvSpPr>
        <p:spPr/>
        <p:txBody>
          <a:bodyPr/>
          <a:lstStyle/>
          <a:p>
            <a:fld id="{99C80EB1-3F7A-44A9-BF6E-5E1E469E7BE5}" type="datetimeFigureOut">
              <a:rPr lang="en-US" smtClean="0"/>
              <a:t>4/23/2025</a:t>
            </a:fld>
            <a:endParaRPr lang="en-US"/>
          </a:p>
        </p:txBody>
      </p:sp>
      <p:sp>
        <p:nvSpPr>
          <p:cNvPr id="5" name="Footer Placeholder 4">
            <a:extLst>
              <a:ext uri="{FF2B5EF4-FFF2-40B4-BE49-F238E27FC236}">
                <a16:creationId xmlns:a16="http://schemas.microsoft.com/office/drawing/2014/main" id="{7C87D0B1-6E52-41A5-BA83-0B38210C0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7B113-7251-41B8-8528-7C63FC4A22C0}"/>
              </a:ext>
            </a:extLst>
          </p:cNvPr>
          <p:cNvSpPr>
            <a:spLocks noGrp="1"/>
          </p:cNvSpPr>
          <p:nvPr>
            <p:ph type="sldNum" sz="quarter" idx="12"/>
          </p:nvPr>
        </p:nvSpPr>
        <p:spPr/>
        <p:txBody>
          <a:bodyPr/>
          <a:lstStyle/>
          <a:p>
            <a:fld id="{69CEB194-735D-4733-B2FC-F1DB550CBD87}" type="slidenum">
              <a:rPr lang="en-US" smtClean="0"/>
              <a:t>‹#›</a:t>
            </a:fld>
            <a:endParaRPr lang="en-US"/>
          </a:p>
        </p:txBody>
      </p:sp>
      <p:pic>
        <p:nvPicPr>
          <p:cNvPr id="8" name="Picture 7">
            <a:extLst>
              <a:ext uri="{FF2B5EF4-FFF2-40B4-BE49-F238E27FC236}">
                <a16:creationId xmlns:a16="http://schemas.microsoft.com/office/drawing/2014/main" id="{E1A4FDF4-BED7-4108-9ACC-EFF9DC8E9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009898" y="3009899"/>
            <a:ext cx="6858000" cy="838201"/>
          </a:xfrm>
          <a:prstGeom prst="rect">
            <a:avLst/>
          </a:prstGeom>
        </p:spPr>
      </p:pic>
    </p:spTree>
    <p:extLst>
      <p:ext uri="{BB962C8B-B14F-4D97-AF65-F5344CB8AC3E}">
        <p14:creationId xmlns:p14="http://schemas.microsoft.com/office/powerpoint/2010/main" val="35095957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40BF-882F-4B41-A1D0-DC79388BE254}"/>
              </a:ext>
            </a:extLst>
          </p:cNvPr>
          <p:cNvSpPr>
            <a:spLocks noGrp="1"/>
          </p:cNvSpPr>
          <p:nvPr>
            <p:ph type="title"/>
          </p:nvPr>
        </p:nvSpPr>
        <p:spPr>
          <a:xfrm>
            <a:off x="838200" y="136525"/>
            <a:ext cx="10515600" cy="674472"/>
          </a:xfrm>
        </p:spPr>
        <p:txBody>
          <a:bodyPr>
            <a:normAutofit/>
          </a:bodyPr>
          <a:lstStyle>
            <a:lvl1pPr>
              <a:defRPr sz="4800" b="1">
                <a:solidFill>
                  <a:schemeClr val="accent2"/>
                </a:solidFill>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6149C5C-8C40-49AA-85E7-C669118EF4BD}"/>
              </a:ext>
            </a:extLst>
          </p:cNvPr>
          <p:cNvSpPr>
            <a:spLocks noGrp="1"/>
          </p:cNvSpPr>
          <p:nvPr>
            <p:ph idx="1"/>
          </p:nvPr>
        </p:nvSpPr>
        <p:spPr>
          <a:xfrm>
            <a:off x="838200" y="947523"/>
            <a:ext cx="10515600" cy="4938495"/>
          </a:xfrm>
        </p:spPr>
        <p:txBody>
          <a:bodyPr/>
          <a:lstStyle>
            <a:lvl1pPr marL="228600" indent="-228600">
              <a:buClr>
                <a:schemeClr val="accent2">
                  <a:lumMod val="75000"/>
                </a:schemeClr>
              </a:buClr>
              <a:buFont typeface="Wingdings" panose="05000000000000000000" pitchFamily="2" charset="2"/>
              <a:buChar char="§"/>
              <a:defRPr/>
            </a:lvl1pPr>
            <a:lvl2pPr marL="685800" indent="-228600">
              <a:buClr>
                <a:schemeClr val="accent2"/>
              </a:buClr>
              <a:buFont typeface="Arial" panose="020B0604020202020204" pitchFamily="34" charset="0"/>
              <a:buChar char="•"/>
              <a:defRPr/>
            </a:lvl2pPr>
            <a:lvl3pPr marL="1143000" indent="-228600">
              <a:buClr>
                <a:srgbClr val="C00000"/>
              </a:buClr>
              <a:buFont typeface="Wingdings" panose="05000000000000000000" pitchFamily="2" charset="2"/>
              <a:buChar char="§"/>
              <a:defRPr/>
            </a:lvl3pPr>
            <a:lvl4pPr marL="1600200" indent="-228600">
              <a:buClr>
                <a:schemeClr val="accent4">
                  <a:lumMod val="60000"/>
                  <a:lumOff val="40000"/>
                </a:schemeClr>
              </a:buClr>
              <a:buFont typeface="Wingdings" panose="05000000000000000000" pitchFamily="2" charset="2"/>
              <a:buChar char="§"/>
              <a:defRPr/>
            </a:lvl4pPr>
            <a:lvl5pPr marL="2057400" indent="-228600">
              <a:buClr>
                <a:schemeClr val="accent4">
                  <a:lumMod val="75000"/>
                </a:schemeClr>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A4E8BA3-9AA6-4B31-8A76-158C8665E418}"/>
              </a:ext>
            </a:extLst>
          </p:cNvPr>
          <p:cNvSpPr>
            <a:spLocks noGrp="1"/>
          </p:cNvSpPr>
          <p:nvPr>
            <p:ph type="dt" sz="half" idx="10"/>
          </p:nvPr>
        </p:nvSpPr>
        <p:spPr/>
        <p:txBody>
          <a:bodyPr/>
          <a:lstStyle/>
          <a:p>
            <a:fld id="{99C80EB1-3F7A-44A9-BF6E-5E1E469E7BE5}" type="datetimeFigureOut">
              <a:rPr lang="en-US" smtClean="0"/>
              <a:t>4/23/2025</a:t>
            </a:fld>
            <a:endParaRPr lang="en-US"/>
          </a:p>
        </p:txBody>
      </p:sp>
      <p:sp>
        <p:nvSpPr>
          <p:cNvPr id="5" name="Footer Placeholder 4">
            <a:extLst>
              <a:ext uri="{FF2B5EF4-FFF2-40B4-BE49-F238E27FC236}">
                <a16:creationId xmlns:a16="http://schemas.microsoft.com/office/drawing/2014/main" id="{12A19CDE-05ED-4C3E-8F69-53B58A0B9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BB73FA-3A19-4052-B53A-3AA3FBB5CECD}"/>
              </a:ext>
            </a:extLst>
          </p:cNvPr>
          <p:cNvSpPr>
            <a:spLocks noGrp="1"/>
          </p:cNvSpPr>
          <p:nvPr>
            <p:ph type="sldNum" sz="quarter" idx="12"/>
          </p:nvPr>
        </p:nvSpPr>
        <p:spPr/>
        <p:txBody>
          <a:bodyPr/>
          <a:lstStyle/>
          <a:p>
            <a:fld id="{69CEB194-735D-4733-B2FC-F1DB550CBD87}" type="slidenum">
              <a:rPr lang="en-US" smtClean="0"/>
              <a:t>‹#›</a:t>
            </a:fld>
            <a:endParaRPr lang="en-US"/>
          </a:p>
        </p:txBody>
      </p:sp>
      <p:pic>
        <p:nvPicPr>
          <p:cNvPr id="9" name="Picture 8">
            <a:extLst>
              <a:ext uri="{FF2B5EF4-FFF2-40B4-BE49-F238E27FC236}">
                <a16:creationId xmlns:a16="http://schemas.microsoft.com/office/drawing/2014/main" id="{F06F3E75-F3B2-14B7-E910-1597A1766ED4}"/>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246123" y="3246119"/>
            <a:ext cx="6858000" cy="365760"/>
          </a:xfrm>
          <a:prstGeom prst="rect">
            <a:avLst/>
          </a:prstGeom>
        </p:spPr>
      </p:pic>
    </p:spTree>
    <p:extLst>
      <p:ext uri="{BB962C8B-B14F-4D97-AF65-F5344CB8AC3E}">
        <p14:creationId xmlns:p14="http://schemas.microsoft.com/office/powerpoint/2010/main" val="349422559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40BF-882F-4B41-A1D0-DC79388BE254}"/>
              </a:ext>
            </a:extLst>
          </p:cNvPr>
          <p:cNvSpPr>
            <a:spLocks noGrp="1"/>
          </p:cNvSpPr>
          <p:nvPr>
            <p:ph type="title"/>
          </p:nvPr>
        </p:nvSpPr>
        <p:spPr>
          <a:xfrm>
            <a:off x="838200" y="136525"/>
            <a:ext cx="10515600" cy="674472"/>
          </a:xfrm>
        </p:spPr>
        <p:txBody>
          <a:bodyPr>
            <a:normAutofit/>
          </a:bodyPr>
          <a:lstStyle>
            <a:lvl1pPr>
              <a:defRPr sz="4800" b="1">
                <a:solidFill>
                  <a:schemeClr val="accent2"/>
                </a:solidFill>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6149C5C-8C40-49AA-85E7-C669118EF4BD}"/>
              </a:ext>
            </a:extLst>
          </p:cNvPr>
          <p:cNvSpPr>
            <a:spLocks noGrp="1"/>
          </p:cNvSpPr>
          <p:nvPr>
            <p:ph idx="1"/>
          </p:nvPr>
        </p:nvSpPr>
        <p:spPr>
          <a:xfrm>
            <a:off x="838200" y="947523"/>
            <a:ext cx="10515600" cy="4938495"/>
          </a:xfrm>
        </p:spPr>
        <p:txBody>
          <a:bodyPr/>
          <a:lstStyle>
            <a:lvl1pPr marL="228600" indent="-228600">
              <a:buClr>
                <a:schemeClr val="accent2">
                  <a:lumMod val="75000"/>
                </a:schemeClr>
              </a:buClr>
              <a:buFont typeface="Wingdings" panose="05000000000000000000" pitchFamily="2" charset="2"/>
              <a:buChar char="§"/>
              <a:defRPr/>
            </a:lvl1pPr>
            <a:lvl2pPr marL="685800" indent="-228600">
              <a:buClr>
                <a:schemeClr val="accent2"/>
              </a:buClr>
              <a:buFont typeface="Arial" panose="020B0604020202020204" pitchFamily="34" charset="0"/>
              <a:buChar char="•"/>
              <a:defRPr/>
            </a:lvl2pPr>
            <a:lvl3pPr marL="1143000" indent="-228600">
              <a:buClr>
                <a:srgbClr val="C00000"/>
              </a:buClr>
              <a:buFont typeface="Wingdings" panose="05000000000000000000" pitchFamily="2" charset="2"/>
              <a:buChar char="§"/>
              <a:defRPr/>
            </a:lvl3pPr>
            <a:lvl4pPr marL="1600200" indent="-228600">
              <a:buClr>
                <a:schemeClr val="accent4">
                  <a:lumMod val="60000"/>
                  <a:lumOff val="40000"/>
                </a:schemeClr>
              </a:buClr>
              <a:buFont typeface="Wingdings" panose="05000000000000000000" pitchFamily="2" charset="2"/>
              <a:buChar char="§"/>
              <a:defRPr/>
            </a:lvl4pPr>
            <a:lvl5pPr marL="2057400" indent="-228600">
              <a:buClr>
                <a:schemeClr val="accent4">
                  <a:lumMod val="75000"/>
                </a:schemeClr>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A4E8BA3-9AA6-4B31-8A76-158C8665E418}"/>
              </a:ext>
            </a:extLst>
          </p:cNvPr>
          <p:cNvSpPr>
            <a:spLocks noGrp="1"/>
          </p:cNvSpPr>
          <p:nvPr>
            <p:ph type="dt" sz="half" idx="10"/>
          </p:nvPr>
        </p:nvSpPr>
        <p:spPr/>
        <p:txBody>
          <a:bodyPr/>
          <a:lstStyle/>
          <a:p>
            <a:fld id="{5D7C6876-A6E7-1843-987D-7573B8E4B848}" type="datetimeFigureOut">
              <a:rPr lang="es-CO" smtClean="0"/>
              <a:t>23/04/2025</a:t>
            </a:fld>
            <a:endParaRPr lang="es-CO"/>
          </a:p>
        </p:txBody>
      </p:sp>
      <p:sp>
        <p:nvSpPr>
          <p:cNvPr id="5" name="Footer Placeholder 4">
            <a:extLst>
              <a:ext uri="{FF2B5EF4-FFF2-40B4-BE49-F238E27FC236}">
                <a16:creationId xmlns:a16="http://schemas.microsoft.com/office/drawing/2014/main" id="{12A19CDE-05ED-4C3E-8F69-53B58A0B9D56}"/>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64BB73FA-3A19-4052-B53A-3AA3FBB5CECD}"/>
              </a:ext>
            </a:extLst>
          </p:cNvPr>
          <p:cNvSpPr>
            <a:spLocks noGrp="1"/>
          </p:cNvSpPr>
          <p:nvPr>
            <p:ph type="sldNum" sz="quarter" idx="12"/>
          </p:nvPr>
        </p:nvSpPr>
        <p:spPr/>
        <p:txBody>
          <a:bodyPr/>
          <a:lstStyle/>
          <a:p>
            <a:fld id="{89EEAB9A-F745-5A4E-8521-7C3EC0889266}" type="slidenum">
              <a:rPr lang="es-CO" smtClean="0"/>
              <a:t>‹#›</a:t>
            </a:fld>
            <a:endParaRPr lang="es-CO"/>
          </a:p>
        </p:txBody>
      </p:sp>
      <p:pic>
        <p:nvPicPr>
          <p:cNvPr id="9" name="Picture 8">
            <a:extLst>
              <a:ext uri="{FF2B5EF4-FFF2-40B4-BE49-F238E27FC236}">
                <a16:creationId xmlns:a16="http://schemas.microsoft.com/office/drawing/2014/main" id="{F06F3E75-F3B2-14B7-E910-1597A1766ED4}"/>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246123" y="3246119"/>
            <a:ext cx="6858000" cy="365760"/>
          </a:xfrm>
          <a:prstGeom prst="rect">
            <a:avLst/>
          </a:prstGeom>
        </p:spPr>
      </p:pic>
    </p:spTree>
    <p:extLst>
      <p:ext uri="{BB962C8B-B14F-4D97-AF65-F5344CB8AC3E}">
        <p14:creationId xmlns:p14="http://schemas.microsoft.com/office/powerpoint/2010/main" val="14675975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8443-AD39-4B01-9BCE-CF9D21C3C2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7CD5D8-38CB-432D-B972-87CC64BB46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7D0599-C214-419A-8A34-C05DBEA0861D}"/>
              </a:ext>
            </a:extLst>
          </p:cNvPr>
          <p:cNvSpPr>
            <a:spLocks noGrp="1"/>
          </p:cNvSpPr>
          <p:nvPr>
            <p:ph type="dt" sz="half" idx="10"/>
          </p:nvPr>
        </p:nvSpPr>
        <p:spPr/>
        <p:txBody>
          <a:bodyPr/>
          <a:lstStyle/>
          <a:p>
            <a:fld id="{99C80EB1-3F7A-44A9-BF6E-5E1E469E7BE5}" type="datetimeFigureOut">
              <a:rPr lang="en-US" smtClean="0"/>
              <a:t>4/23/2025</a:t>
            </a:fld>
            <a:endParaRPr lang="en-US"/>
          </a:p>
        </p:txBody>
      </p:sp>
      <p:sp>
        <p:nvSpPr>
          <p:cNvPr id="5" name="Footer Placeholder 4">
            <a:extLst>
              <a:ext uri="{FF2B5EF4-FFF2-40B4-BE49-F238E27FC236}">
                <a16:creationId xmlns:a16="http://schemas.microsoft.com/office/drawing/2014/main" id="{2C38DA30-0A59-4E9E-9584-EEBD4F4B01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4565A-38BA-4532-AF25-27F0A7ECB748}"/>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28789621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A0EB-50C2-4DE3-A9C6-30B91B491A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30668-0D60-4FB2-8861-8ED58F5C6F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C8C9A1-CF4B-4FAB-8C47-9776FE8E22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6C6EFE-1FD8-4947-A3ED-B1B2692A2405}"/>
              </a:ext>
            </a:extLst>
          </p:cNvPr>
          <p:cNvSpPr>
            <a:spLocks noGrp="1"/>
          </p:cNvSpPr>
          <p:nvPr>
            <p:ph type="dt" sz="half" idx="10"/>
          </p:nvPr>
        </p:nvSpPr>
        <p:spPr/>
        <p:txBody>
          <a:bodyPr/>
          <a:lstStyle/>
          <a:p>
            <a:fld id="{99C80EB1-3F7A-44A9-BF6E-5E1E469E7BE5}" type="datetimeFigureOut">
              <a:rPr lang="en-US" smtClean="0"/>
              <a:t>4/23/2025</a:t>
            </a:fld>
            <a:endParaRPr lang="en-US"/>
          </a:p>
        </p:txBody>
      </p:sp>
      <p:sp>
        <p:nvSpPr>
          <p:cNvPr id="6" name="Footer Placeholder 5">
            <a:extLst>
              <a:ext uri="{FF2B5EF4-FFF2-40B4-BE49-F238E27FC236}">
                <a16:creationId xmlns:a16="http://schemas.microsoft.com/office/drawing/2014/main" id="{880725A6-BFB9-46E2-94F4-E18EE716A6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7FFD0C-836F-40AF-87D7-B70663F28BDB}"/>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1969662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16F9-ED27-470F-BB60-FCB7B4300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88860D-1A7D-4F80-A25F-92216BCD92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9F39F1-5594-40A9-AB9E-EAB99DCDA6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2C4018-E341-49ED-A4A0-8607C70DE2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04406A-32AE-4B73-A037-995BCC07F9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2D48AE-2E2E-4736-B55A-90C61BECD807}"/>
              </a:ext>
            </a:extLst>
          </p:cNvPr>
          <p:cNvSpPr>
            <a:spLocks noGrp="1"/>
          </p:cNvSpPr>
          <p:nvPr>
            <p:ph type="dt" sz="half" idx="10"/>
          </p:nvPr>
        </p:nvSpPr>
        <p:spPr/>
        <p:txBody>
          <a:bodyPr/>
          <a:lstStyle/>
          <a:p>
            <a:fld id="{99C80EB1-3F7A-44A9-BF6E-5E1E469E7BE5}" type="datetimeFigureOut">
              <a:rPr lang="en-US" smtClean="0"/>
              <a:t>4/23/2025</a:t>
            </a:fld>
            <a:endParaRPr lang="en-US"/>
          </a:p>
        </p:txBody>
      </p:sp>
      <p:sp>
        <p:nvSpPr>
          <p:cNvPr id="8" name="Footer Placeholder 7">
            <a:extLst>
              <a:ext uri="{FF2B5EF4-FFF2-40B4-BE49-F238E27FC236}">
                <a16:creationId xmlns:a16="http://schemas.microsoft.com/office/drawing/2014/main" id="{D9D7C44D-1218-45A0-A426-2B944079A6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1CA866-931C-4A32-AA06-638443A8DA25}"/>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8299589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5381-27E3-4595-A386-E24194B9C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F4C5A-B960-4A00-9AB7-47028600615E}"/>
              </a:ext>
            </a:extLst>
          </p:cNvPr>
          <p:cNvSpPr>
            <a:spLocks noGrp="1"/>
          </p:cNvSpPr>
          <p:nvPr>
            <p:ph type="dt" sz="half" idx="10"/>
          </p:nvPr>
        </p:nvSpPr>
        <p:spPr/>
        <p:txBody>
          <a:bodyPr/>
          <a:lstStyle/>
          <a:p>
            <a:fld id="{99C80EB1-3F7A-44A9-BF6E-5E1E469E7BE5}" type="datetimeFigureOut">
              <a:rPr lang="en-US" smtClean="0"/>
              <a:t>4/23/2025</a:t>
            </a:fld>
            <a:endParaRPr lang="en-US"/>
          </a:p>
        </p:txBody>
      </p:sp>
      <p:sp>
        <p:nvSpPr>
          <p:cNvPr id="4" name="Footer Placeholder 3">
            <a:extLst>
              <a:ext uri="{FF2B5EF4-FFF2-40B4-BE49-F238E27FC236}">
                <a16:creationId xmlns:a16="http://schemas.microsoft.com/office/drawing/2014/main" id="{02D2AA24-A8A8-4016-9E68-57A3E45229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490D1E-9E53-4009-9CE6-1E1FDB257399}"/>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1772157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44BDEA-62CD-4DDE-90B3-FFCC299908DC}"/>
              </a:ext>
            </a:extLst>
          </p:cNvPr>
          <p:cNvSpPr>
            <a:spLocks noGrp="1"/>
          </p:cNvSpPr>
          <p:nvPr>
            <p:ph type="dt" sz="half" idx="10"/>
          </p:nvPr>
        </p:nvSpPr>
        <p:spPr/>
        <p:txBody>
          <a:bodyPr/>
          <a:lstStyle/>
          <a:p>
            <a:fld id="{99C80EB1-3F7A-44A9-BF6E-5E1E469E7BE5}" type="datetimeFigureOut">
              <a:rPr lang="en-US" smtClean="0"/>
              <a:t>4/23/2025</a:t>
            </a:fld>
            <a:endParaRPr lang="en-US"/>
          </a:p>
        </p:txBody>
      </p:sp>
      <p:sp>
        <p:nvSpPr>
          <p:cNvPr id="3" name="Footer Placeholder 2">
            <a:extLst>
              <a:ext uri="{FF2B5EF4-FFF2-40B4-BE49-F238E27FC236}">
                <a16:creationId xmlns:a16="http://schemas.microsoft.com/office/drawing/2014/main" id="{571C6650-D8B9-4010-9BE2-CA58683A2A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B7CEB4-1B81-4F27-B2A1-46FD2E3E6E94}"/>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1881280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0D38-D030-4E2F-A318-24A376436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C09621-54F5-4418-BD78-56EBF0E53F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BA6A49-D4DA-4F4E-9E4B-E480F7F5C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FA75F-F147-464F-B0EE-79F5ADB28F72}"/>
              </a:ext>
            </a:extLst>
          </p:cNvPr>
          <p:cNvSpPr>
            <a:spLocks noGrp="1"/>
          </p:cNvSpPr>
          <p:nvPr>
            <p:ph type="dt" sz="half" idx="10"/>
          </p:nvPr>
        </p:nvSpPr>
        <p:spPr/>
        <p:txBody>
          <a:bodyPr/>
          <a:lstStyle/>
          <a:p>
            <a:fld id="{99C80EB1-3F7A-44A9-BF6E-5E1E469E7BE5}" type="datetimeFigureOut">
              <a:rPr lang="en-US" smtClean="0"/>
              <a:t>4/23/2025</a:t>
            </a:fld>
            <a:endParaRPr lang="en-US"/>
          </a:p>
        </p:txBody>
      </p:sp>
      <p:sp>
        <p:nvSpPr>
          <p:cNvPr id="6" name="Footer Placeholder 5">
            <a:extLst>
              <a:ext uri="{FF2B5EF4-FFF2-40B4-BE49-F238E27FC236}">
                <a16:creationId xmlns:a16="http://schemas.microsoft.com/office/drawing/2014/main" id="{8F6AD03E-102D-4CE7-A51C-A3B2FD0C0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EAF012-E62A-4982-80FC-90EC8B489207}"/>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7931862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C5F7-E05B-4906-9A8E-98E74D404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D2B9F6-3EF5-4A3D-8D8F-6FDF0B67C4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5FE1A6-9C04-49B0-A6B4-13D7193C2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34F74D-07CB-4005-BB52-C82DF3AAA010}"/>
              </a:ext>
            </a:extLst>
          </p:cNvPr>
          <p:cNvSpPr>
            <a:spLocks noGrp="1"/>
          </p:cNvSpPr>
          <p:nvPr>
            <p:ph type="dt" sz="half" idx="10"/>
          </p:nvPr>
        </p:nvSpPr>
        <p:spPr/>
        <p:txBody>
          <a:bodyPr/>
          <a:lstStyle/>
          <a:p>
            <a:fld id="{99C80EB1-3F7A-44A9-BF6E-5E1E469E7BE5}" type="datetimeFigureOut">
              <a:rPr lang="en-US" smtClean="0"/>
              <a:t>4/23/2025</a:t>
            </a:fld>
            <a:endParaRPr lang="en-US"/>
          </a:p>
        </p:txBody>
      </p:sp>
      <p:sp>
        <p:nvSpPr>
          <p:cNvPr id="6" name="Footer Placeholder 5">
            <a:extLst>
              <a:ext uri="{FF2B5EF4-FFF2-40B4-BE49-F238E27FC236}">
                <a16:creationId xmlns:a16="http://schemas.microsoft.com/office/drawing/2014/main" id="{45E7272B-7143-4C34-988F-E3639CF58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68B9C9-D6C7-4052-8022-791524F1E4FE}"/>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7970879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E7A73-394F-4EAD-89C4-7C07422B31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5AA66-13F7-4F3F-BF19-B4D255BAB8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9E55-2795-4D87-A2DE-0CBA940612A5}"/>
              </a:ext>
            </a:extLst>
          </p:cNvPr>
          <p:cNvSpPr>
            <a:spLocks noGrp="1"/>
          </p:cNvSpPr>
          <p:nvPr>
            <p:ph type="dt" sz="half" idx="10"/>
          </p:nvPr>
        </p:nvSpPr>
        <p:spPr/>
        <p:txBody>
          <a:bodyPr/>
          <a:lstStyle/>
          <a:p>
            <a:fld id="{99C80EB1-3F7A-44A9-BF6E-5E1E469E7BE5}" type="datetimeFigureOut">
              <a:rPr lang="en-US" smtClean="0"/>
              <a:t>4/23/2025</a:t>
            </a:fld>
            <a:endParaRPr lang="en-US"/>
          </a:p>
        </p:txBody>
      </p:sp>
      <p:sp>
        <p:nvSpPr>
          <p:cNvPr id="5" name="Footer Placeholder 4">
            <a:extLst>
              <a:ext uri="{FF2B5EF4-FFF2-40B4-BE49-F238E27FC236}">
                <a16:creationId xmlns:a16="http://schemas.microsoft.com/office/drawing/2014/main" id="{F21E71CF-2705-47FD-9EF8-5EB3D5D80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96744-A71B-487C-AD39-93F505C25640}"/>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25959126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B98651-F190-4560-884D-65645FC39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4351BC-FE55-45E8-9D05-353AA4D7B1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B029E-92F8-42AE-905C-B4B23635EFA7}"/>
              </a:ext>
            </a:extLst>
          </p:cNvPr>
          <p:cNvSpPr>
            <a:spLocks noGrp="1"/>
          </p:cNvSpPr>
          <p:nvPr>
            <p:ph type="dt" sz="half" idx="10"/>
          </p:nvPr>
        </p:nvSpPr>
        <p:spPr/>
        <p:txBody>
          <a:bodyPr/>
          <a:lstStyle/>
          <a:p>
            <a:fld id="{99C80EB1-3F7A-44A9-BF6E-5E1E469E7BE5}" type="datetimeFigureOut">
              <a:rPr lang="en-US" smtClean="0"/>
              <a:t>4/23/2025</a:t>
            </a:fld>
            <a:endParaRPr lang="en-US"/>
          </a:p>
        </p:txBody>
      </p:sp>
      <p:sp>
        <p:nvSpPr>
          <p:cNvPr id="5" name="Footer Placeholder 4">
            <a:extLst>
              <a:ext uri="{FF2B5EF4-FFF2-40B4-BE49-F238E27FC236}">
                <a16:creationId xmlns:a16="http://schemas.microsoft.com/office/drawing/2014/main" id="{60113D15-36E9-495A-87B7-E64E0E7A0B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6FBB59-CCA3-4ECF-90EF-F91F9F297706}"/>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5051142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7034645" y="420687"/>
            <a:ext cx="5157355" cy="365125"/>
          </a:xfrm>
          <a:prstGeom prst="rect">
            <a:avLst/>
          </a:prstGeom>
        </p:spPr>
        <p:txBody>
          <a:bodyPr>
            <a:normAutofit/>
          </a:bodyPr>
          <a:lstStyle>
            <a:lvl1pPr>
              <a:defRPr sz="2000" b="1">
                <a:solidFill>
                  <a:schemeClr val="bg1"/>
                </a:solidFill>
                <a:latin typeface="Avenir Black" panose="02000503020000020003"/>
              </a:defRPr>
            </a:lvl1pPr>
          </a:lstStyle>
          <a:p>
            <a:r>
              <a:rPr lang="es-ES" dirty="0" err="1"/>
              <a:t>This</a:t>
            </a:r>
            <a:r>
              <a:rPr lang="es-ES" dirty="0"/>
              <a:t> </a:t>
            </a:r>
            <a:r>
              <a:rPr lang="es-ES" dirty="0" err="1"/>
              <a:t>is</a:t>
            </a:r>
            <a:r>
              <a:rPr lang="es-ES" dirty="0"/>
              <a:t> </a:t>
            </a:r>
            <a:r>
              <a:rPr lang="es-ES" dirty="0" err="1"/>
              <a:t>great</a:t>
            </a:r>
            <a:r>
              <a:rPr lang="es-ES" dirty="0"/>
              <a:t> </a:t>
            </a:r>
            <a:r>
              <a:rPr lang="es-ES" dirty="0" err="1"/>
              <a:t>Title</a:t>
            </a:r>
            <a:endParaRPr lang="es-CO" dirty="0"/>
          </a:p>
        </p:txBody>
      </p:sp>
      <p:sp>
        <p:nvSpPr>
          <p:cNvPr id="3" name="Marcador de contenido 2">
            <a:extLst>
              <a:ext uri="{FF2B5EF4-FFF2-40B4-BE49-F238E27FC236}">
                <a16:creationId xmlns:a16="http://schemas.microsoft.com/office/drawing/2014/main" id="{B43861BB-B5CA-EB44-9F3D-EF419CBE16F7}"/>
              </a:ext>
            </a:extLst>
          </p:cNvPr>
          <p:cNvSpPr>
            <a:spLocks noGrp="1"/>
          </p:cNvSpPr>
          <p:nvPr>
            <p:ph idx="1"/>
          </p:nvPr>
        </p:nvSpPr>
        <p:spPr>
          <a:xfrm>
            <a:off x="495299" y="921615"/>
            <a:ext cx="11246427" cy="5312929"/>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99C80EB1-3F7A-44A9-BF6E-5E1E469E7BE5}" type="datetimeFigureOut">
              <a:rPr lang="en-US" smtClean="0"/>
              <a:t>4/23/2025</a:t>
            </a:fld>
            <a:endParaRPr lang="en-US"/>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69CEB194-735D-4733-B2FC-F1DB550CBD87}" type="slidenum">
              <a:rPr lang="en-US" smtClean="0"/>
              <a:t>‹#›</a:t>
            </a:fld>
            <a:endParaRPr lang="en-US"/>
          </a:p>
        </p:txBody>
      </p:sp>
      <p:sp>
        <p:nvSpPr>
          <p:cNvPr id="7" name="Marcador de texto 2">
            <a:extLst>
              <a:ext uri="{FF2B5EF4-FFF2-40B4-BE49-F238E27FC236}">
                <a16:creationId xmlns:a16="http://schemas.microsoft.com/office/drawing/2014/main" id="{C5C87B01-4306-56D4-4963-43A90A005EC7}"/>
              </a:ext>
            </a:extLst>
          </p:cNvPr>
          <p:cNvSpPr>
            <a:spLocks noGrp="1"/>
          </p:cNvSpPr>
          <p:nvPr>
            <p:ph type="body" idx="13" hasCustomPrompt="1"/>
          </p:nvPr>
        </p:nvSpPr>
        <p:spPr>
          <a:xfrm>
            <a:off x="3283527" y="420687"/>
            <a:ext cx="3751118" cy="365125"/>
          </a:xfrm>
          <a:prstGeom prst="rect">
            <a:avLst/>
          </a:prstGeom>
        </p:spPr>
        <p:txBody>
          <a:bodyPr>
            <a:normAutofit/>
          </a:bodyPr>
          <a:lstStyle>
            <a:lvl1pPr marL="0" indent="0" algn="l">
              <a:buNone/>
              <a:defRPr sz="1400">
                <a:solidFill>
                  <a:schemeClr val="bg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3224461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8443-AD39-4B01-9BCE-CF9D21C3C2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7CD5D8-38CB-432D-B972-87CC64BB46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7D0599-C214-419A-8A34-C05DBEA0861D}"/>
              </a:ext>
            </a:extLst>
          </p:cNvPr>
          <p:cNvSpPr>
            <a:spLocks noGrp="1"/>
          </p:cNvSpPr>
          <p:nvPr>
            <p:ph type="dt" sz="half" idx="10"/>
          </p:nvPr>
        </p:nvSpPr>
        <p:spPr/>
        <p:txBody>
          <a:bodyPr/>
          <a:lstStyle/>
          <a:p>
            <a:fld id="{5D7C6876-A6E7-1843-987D-7573B8E4B848}" type="datetimeFigureOut">
              <a:rPr lang="es-CO" smtClean="0"/>
              <a:t>23/04/2025</a:t>
            </a:fld>
            <a:endParaRPr lang="es-CO"/>
          </a:p>
        </p:txBody>
      </p:sp>
      <p:sp>
        <p:nvSpPr>
          <p:cNvPr id="5" name="Footer Placeholder 4">
            <a:extLst>
              <a:ext uri="{FF2B5EF4-FFF2-40B4-BE49-F238E27FC236}">
                <a16:creationId xmlns:a16="http://schemas.microsoft.com/office/drawing/2014/main" id="{2C38DA30-0A59-4E9E-9584-EEBD4F4B01CC}"/>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0754565A-38BA-4532-AF25-27F0A7ECB748}"/>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0122519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2_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FF9BC906-71F5-9B4C-ABC2-D7771DEF7C45}"/>
              </a:ext>
            </a:extLst>
          </p:cNvPr>
          <p:cNvSpPr>
            <a:spLocks noGrp="1"/>
          </p:cNvSpPr>
          <p:nvPr>
            <p:ph type="dt" sz="half" idx="10"/>
          </p:nvPr>
        </p:nvSpPr>
        <p:spPr/>
        <p:txBody>
          <a:bodyPr/>
          <a:lstStyle/>
          <a:p>
            <a:fld id="{99C80EB1-3F7A-44A9-BF6E-5E1E469E7BE5}" type="datetimeFigureOut">
              <a:rPr lang="en-US" smtClean="0"/>
              <a:t>4/23/2025</a:t>
            </a:fld>
            <a:endParaRPr lang="en-US"/>
          </a:p>
        </p:txBody>
      </p:sp>
      <p:sp>
        <p:nvSpPr>
          <p:cNvPr id="5" name="Marcador de pie de página 4">
            <a:extLst>
              <a:ext uri="{FF2B5EF4-FFF2-40B4-BE49-F238E27FC236}">
                <a16:creationId xmlns:a16="http://schemas.microsoft.com/office/drawing/2014/main" id="{CDA84B62-B171-C34C-AA6D-8BC7773BB3A5}"/>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36BDA1D7-7845-8F4F-89E3-B61CC68CF0D7}"/>
              </a:ext>
            </a:extLst>
          </p:cNvPr>
          <p:cNvSpPr>
            <a:spLocks noGrp="1"/>
          </p:cNvSpPr>
          <p:nvPr>
            <p:ph type="sldNum" sz="quarter" idx="12"/>
          </p:nvPr>
        </p:nvSpPr>
        <p:spPr/>
        <p:txBody>
          <a:bodyPr/>
          <a:lstStyle/>
          <a:p>
            <a:fld id="{69CEB194-735D-4733-B2FC-F1DB550CBD87}" type="slidenum">
              <a:rPr lang="en-US" smtClean="0"/>
              <a:t>‹#›</a:t>
            </a:fld>
            <a:endParaRPr lang="en-US"/>
          </a:p>
        </p:txBody>
      </p:sp>
      <p:sp>
        <p:nvSpPr>
          <p:cNvPr id="7" name="Título 1">
            <a:extLst>
              <a:ext uri="{FF2B5EF4-FFF2-40B4-BE49-F238E27FC236}">
                <a16:creationId xmlns:a16="http://schemas.microsoft.com/office/drawing/2014/main" id="{0DDFB575-EAE4-1427-4C80-D4784D33A970}"/>
              </a:ext>
            </a:extLst>
          </p:cNvPr>
          <p:cNvSpPr>
            <a:spLocks noGrp="1"/>
          </p:cNvSpPr>
          <p:nvPr>
            <p:ph type="ctrTitle" hasCustomPrompt="1"/>
          </p:nvPr>
        </p:nvSpPr>
        <p:spPr>
          <a:xfrm>
            <a:off x="8153399" y="2107402"/>
            <a:ext cx="3567545" cy="1349857"/>
          </a:xfrm>
          <a:prstGeom prst="rect">
            <a:avLst/>
          </a:prstGeom>
          <a:noFill/>
        </p:spPr>
        <p:txBody>
          <a:bodyPr wrap="square" rtlCol="0" anchor="t">
            <a:spAutoFit/>
          </a:bodyPr>
          <a:lstStyle>
            <a:lvl1pPr>
              <a:defRPr lang="es-CO" sz="4000" b="1" dirty="0">
                <a:solidFill>
                  <a:schemeClr val="bg1"/>
                </a:solidFill>
                <a:latin typeface="Avenir Black" panose="02000503020000020003" pitchFamily="2" charset="0"/>
                <a:ea typeface="+mn-ea"/>
                <a:cs typeface="+mn-cs"/>
              </a:defRPr>
            </a:lvl1pPr>
          </a:lstStyle>
          <a:p>
            <a:pPr marL="0" lvl="0">
              <a:lnSpc>
                <a:spcPts val="5000"/>
              </a:lnSpc>
            </a:pPr>
            <a:r>
              <a:rPr lang="es-ES" dirty="0" err="1"/>
              <a:t>This</a:t>
            </a:r>
            <a:r>
              <a:rPr lang="es-ES" dirty="0"/>
              <a:t> </a:t>
            </a:r>
            <a:r>
              <a:rPr lang="es-ES" dirty="0" err="1"/>
              <a:t>is</a:t>
            </a:r>
            <a:r>
              <a:rPr lang="es-ES" dirty="0"/>
              <a:t> a </a:t>
            </a:r>
            <a:r>
              <a:rPr lang="es-ES" dirty="0" err="1"/>
              <a:t>great</a:t>
            </a:r>
            <a:r>
              <a:rPr lang="es-ES" dirty="0"/>
              <a:t> </a:t>
            </a:r>
            <a:r>
              <a:rPr lang="es-ES" dirty="0" err="1"/>
              <a:t>title</a:t>
            </a:r>
            <a:endParaRPr lang="es-CO" dirty="0"/>
          </a:p>
        </p:txBody>
      </p:sp>
      <p:sp>
        <p:nvSpPr>
          <p:cNvPr id="8" name="Subtítulo 2">
            <a:extLst>
              <a:ext uri="{FF2B5EF4-FFF2-40B4-BE49-F238E27FC236}">
                <a16:creationId xmlns:a16="http://schemas.microsoft.com/office/drawing/2014/main" id="{16D05D1B-82DB-BC92-5A4B-B4045FF09336}"/>
              </a:ext>
            </a:extLst>
          </p:cNvPr>
          <p:cNvSpPr>
            <a:spLocks noGrp="1"/>
          </p:cNvSpPr>
          <p:nvPr>
            <p:ph type="subTitle" idx="1" hasCustomPrompt="1"/>
          </p:nvPr>
        </p:nvSpPr>
        <p:spPr>
          <a:xfrm>
            <a:off x="8153399" y="3483312"/>
            <a:ext cx="2506287" cy="369332"/>
          </a:xfrm>
          <a:prstGeom prst="rect">
            <a:avLst/>
          </a:prstGeom>
          <a:noFill/>
        </p:spPr>
        <p:txBody>
          <a:bodyPr wrap="square" rtlCol="0">
            <a:spAutoFit/>
          </a:bodyPr>
          <a:lstStyle>
            <a:lvl1pPr marL="0" indent="0">
              <a:buNone/>
              <a:defRPr lang="es-CO" sz="2000" dirty="0">
                <a:solidFill>
                  <a:schemeClr val="bg1"/>
                </a:solidFill>
                <a:latin typeface="Avenir Medium" panose="02000503020000020003" pitchFamily="2" charset="0"/>
              </a:defRPr>
            </a:lvl1pPr>
          </a:lstStyle>
          <a:p>
            <a:pPr marL="0" lvl="0"/>
            <a:r>
              <a:rPr lang="es-ES" dirty="0" err="1"/>
              <a:t>This</a:t>
            </a:r>
            <a:r>
              <a:rPr lang="es-ES" dirty="0"/>
              <a:t> </a:t>
            </a:r>
            <a:r>
              <a:rPr lang="es-ES" dirty="0" err="1"/>
              <a:t>is</a:t>
            </a:r>
            <a:r>
              <a:rPr lang="es-ES" dirty="0"/>
              <a:t> a </a:t>
            </a:r>
            <a:r>
              <a:rPr lang="es-ES" dirty="0" err="1"/>
              <a:t>subtitle</a:t>
            </a:r>
            <a:endParaRPr lang="es-CO" dirty="0"/>
          </a:p>
        </p:txBody>
      </p:sp>
    </p:spTree>
    <p:extLst>
      <p:ext uri="{BB962C8B-B14F-4D97-AF65-F5344CB8AC3E}">
        <p14:creationId xmlns:p14="http://schemas.microsoft.com/office/powerpoint/2010/main" val="38430151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44BD-8321-4C5C-9064-C142D09F32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1C6450-9C80-4B24-AAEB-804B598ADB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94B356-1DC9-4D9F-BCAB-0C2EB2C67EEB}"/>
              </a:ext>
            </a:extLst>
          </p:cNvPr>
          <p:cNvSpPr>
            <a:spLocks noGrp="1"/>
          </p:cNvSpPr>
          <p:nvPr>
            <p:ph type="dt" sz="half" idx="10"/>
          </p:nvPr>
        </p:nvSpPr>
        <p:spPr/>
        <p:txBody>
          <a:bodyPr/>
          <a:lstStyle/>
          <a:p>
            <a:fld id="{99C80EB1-3F7A-44A9-BF6E-5E1E469E7BE5}" type="datetimeFigureOut">
              <a:rPr lang="en-US" smtClean="0"/>
              <a:t>4/23/2025</a:t>
            </a:fld>
            <a:endParaRPr lang="en-US"/>
          </a:p>
        </p:txBody>
      </p:sp>
      <p:sp>
        <p:nvSpPr>
          <p:cNvPr id="5" name="Footer Placeholder 4">
            <a:extLst>
              <a:ext uri="{FF2B5EF4-FFF2-40B4-BE49-F238E27FC236}">
                <a16:creationId xmlns:a16="http://schemas.microsoft.com/office/drawing/2014/main" id="{7C87D0B1-6E52-41A5-BA83-0B38210C0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7B113-7251-41B8-8528-7C63FC4A22C0}"/>
              </a:ext>
            </a:extLst>
          </p:cNvPr>
          <p:cNvSpPr>
            <a:spLocks noGrp="1"/>
          </p:cNvSpPr>
          <p:nvPr>
            <p:ph type="sldNum" sz="quarter" idx="12"/>
          </p:nvPr>
        </p:nvSpPr>
        <p:spPr/>
        <p:txBody>
          <a:bodyPr/>
          <a:lstStyle/>
          <a:p>
            <a:fld id="{69CEB194-735D-4733-B2FC-F1DB550CBD87}" type="slidenum">
              <a:rPr lang="en-US" smtClean="0"/>
              <a:t>‹#›</a:t>
            </a:fld>
            <a:endParaRPr lang="en-US"/>
          </a:p>
        </p:txBody>
      </p:sp>
      <p:pic>
        <p:nvPicPr>
          <p:cNvPr id="8" name="Picture 7">
            <a:extLst>
              <a:ext uri="{FF2B5EF4-FFF2-40B4-BE49-F238E27FC236}">
                <a16:creationId xmlns:a16="http://schemas.microsoft.com/office/drawing/2014/main" id="{E1A4FDF4-BED7-4108-9ACC-EFF9DC8E9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009898" y="3009899"/>
            <a:ext cx="6858000" cy="838201"/>
          </a:xfrm>
          <a:prstGeom prst="rect">
            <a:avLst/>
          </a:prstGeom>
        </p:spPr>
      </p:pic>
    </p:spTree>
    <p:extLst>
      <p:ext uri="{BB962C8B-B14F-4D97-AF65-F5344CB8AC3E}">
        <p14:creationId xmlns:p14="http://schemas.microsoft.com/office/powerpoint/2010/main" val="3213586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40BF-882F-4B41-A1D0-DC79388BE254}"/>
              </a:ext>
            </a:extLst>
          </p:cNvPr>
          <p:cNvSpPr>
            <a:spLocks noGrp="1"/>
          </p:cNvSpPr>
          <p:nvPr>
            <p:ph type="title"/>
          </p:nvPr>
        </p:nvSpPr>
        <p:spPr>
          <a:xfrm>
            <a:off x="838200" y="136525"/>
            <a:ext cx="10515600" cy="674472"/>
          </a:xfrm>
        </p:spPr>
        <p:txBody>
          <a:bodyPr>
            <a:normAutofit/>
          </a:bodyPr>
          <a:lstStyle>
            <a:lvl1pPr>
              <a:defRPr sz="4800" b="1">
                <a:solidFill>
                  <a:schemeClr val="accent2"/>
                </a:solidFill>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6149C5C-8C40-49AA-85E7-C669118EF4BD}"/>
              </a:ext>
            </a:extLst>
          </p:cNvPr>
          <p:cNvSpPr>
            <a:spLocks noGrp="1"/>
          </p:cNvSpPr>
          <p:nvPr>
            <p:ph idx="1"/>
          </p:nvPr>
        </p:nvSpPr>
        <p:spPr>
          <a:xfrm>
            <a:off x="838200" y="947523"/>
            <a:ext cx="10515600" cy="4938495"/>
          </a:xfrm>
        </p:spPr>
        <p:txBody>
          <a:bodyPr/>
          <a:lstStyle>
            <a:lvl1pPr marL="228600" indent="-228600">
              <a:buClr>
                <a:schemeClr val="accent2">
                  <a:lumMod val="75000"/>
                </a:schemeClr>
              </a:buClr>
              <a:buFont typeface="Wingdings" panose="05000000000000000000" pitchFamily="2" charset="2"/>
              <a:buChar char="§"/>
              <a:defRPr/>
            </a:lvl1pPr>
            <a:lvl2pPr marL="685800" indent="-228600">
              <a:buClr>
                <a:schemeClr val="accent2"/>
              </a:buClr>
              <a:buFont typeface="Arial" panose="020B0604020202020204" pitchFamily="34" charset="0"/>
              <a:buChar char="•"/>
              <a:defRPr/>
            </a:lvl2pPr>
            <a:lvl3pPr marL="1143000" indent="-228600">
              <a:buClr>
                <a:srgbClr val="C00000"/>
              </a:buClr>
              <a:buFont typeface="Wingdings" panose="05000000000000000000" pitchFamily="2" charset="2"/>
              <a:buChar char="§"/>
              <a:defRPr/>
            </a:lvl3pPr>
            <a:lvl4pPr marL="1600200" indent="-228600">
              <a:buClr>
                <a:schemeClr val="accent4">
                  <a:lumMod val="60000"/>
                  <a:lumOff val="40000"/>
                </a:schemeClr>
              </a:buClr>
              <a:buFont typeface="Wingdings" panose="05000000000000000000" pitchFamily="2" charset="2"/>
              <a:buChar char="§"/>
              <a:defRPr/>
            </a:lvl4pPr>
            <a:lvl5pPr marL="2057400" indent="-228600">
              <a:buClr>
                <a:schemeClr val="accent4">
                  <a:lumMod val="75000"/>
                </a:schemeClr>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A4E8BA3-9AA6-4B31-8A76-158C8665E418}"/>
              </a:ext>
            </a:extLst>
          </p:cNvPr>
          <p:cNvSpPr>
            <a:spLocks noGrp="1"/>
          </p:cNvSpPr>
          <p:nvPr>
            <p:ph type="dt" sz="half" idx="10"/>
          </p:nvPr>
        </p:nvSpPr>
        <p:spPr/>
        <p:txBody>
          <a:bodyPr/>
          <a:lstStyle/>
          <a:p>
            <a:fld id="{99C80EB1-3F7A-44A9-BF6E-5E1E469E7BE5}" type="datetimeFigureOut">
              <a:rPr lang="en-US" smtClean="0"/>
              <a:t>4/23/2025</a:t>
            </a:fld>
            <a:endParaRPr lang="en-US"/>
          </a:p>
        </p:txBody>
      </p:sp>
      <p:sp>
        <p:nvSpPr>
          <p:cNvPr id="5" name="Footer Placeholder 4">
            <a:extLst>
              <a:ext uri="{FF2B5EF4-FFF2-40B4-BE49-F238E27FC236}">
                <a16:creationId xmlns:a16="http://schemas.microsoft.com/office/drawing/2014/main" id="{12A19CDE-05ED-4C3E-8F69-53B58A0B9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BB73FA-3A19-4052-B53A-3AA3FBB5CECD}"/>
              </a:ext>
            </a:extLst>
          </p:cNvPr>
          <p:cNvSpPr>
            <a:spLocks noGrp="1"/>
          </p:cNvSpPr>
          <p:nvPr>
            <p:ph type="sldNum" sz="quarter" idx="12"/>
          </p:nvPr>
        </p:nvSpPr>
        <p:spPr/>
        <p:txBody>
          <a:bodyPr/>
          <a:lstStyle/>
          <a:p>
            <a:fld id="{69CEB194-735D-4733-B2FC-F1DB550CBD87}" type="slidenum">
              <a:rPr lang="en-US" smtClean="0"/>
              <a:t>‹#›</a:t>
            </a:fld>
            <a:endParaRPr lang="en-US"/>
          </a:p>
        </p:txBody>
      </p:sp>
      <p:pic>
        <p:nvPicPr>
          <p:cNvPr id="9" name="Picture 8">
            <a:extLst>
              <a:ext uri="{FF2B5EF4-FFF2-40B4-BE49-F238E27FC236}">
                <a16:creationId xmlns:a16="http://schemas.microsoft.com/office/drawing/2014/main" id="{F06F3E75-F3B2-14B7-E910-1597A1766ED4}"/>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246123" y="3246119"/>
            <a:ext cx="6858000" cy="365760"/>
          </a:xfrm>
          <a:prstGeom prst="rect">
            <a:avLst/>
          </a:prstGeom>
        </p:spPr>
      </p:pic>
    </p:spTree>
    <p:extLst>
      <p:ext uri="{BB962C8B-B14F-4D97-AF65-F5344CB8AC3E}">
        <p14:creationId xmlns:p14="http://schemas.microsoft.com/office/powerpoint/2010/main" val="356773905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8443-AD39-4B01-9BCE-CF9D21C3C2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7CD5D8-38CB-432D-B972-87CC64BB46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7D0599-C214-419A-8A34-C05DBEA0861D}"/>
              </a:ext>
            </a:extLst>
          </p:cNvPr>
          <p:cNvSpPr>
            <a:spLocks noGrp="1"/>
          </p:cNvSpPr>
          <p:nvPr>
            <p:ph type="dt" sz="half" idx="10"/>
          </p:nvPr>
        </p:nvSpPr>
        <p:spPr/>
        <p:txBody>
          <a:bodyPr/>
          <a:lstStyle/>
          <a:p>
            <a:fld id="{99C80EB1-3F7A-44A9-BF6E-5E1E469E7BE5}" type="datetimeFigureOut">
              <a:rPr lang="en-US" smtClean="0"/>
              <a:t>4/23/2025</a:t>
            </a:fld>
            <a:endParaRPr lang="en-US"/>
          </a:p>
        </p:txBody>
      </p:sp>
      <p:sp>
        <p:nvSpPr>
          <p:cNvPr id="5" name="Footer Placeholder 4">
            <a:extLst>
              <a:ext uri="{FF2B5EF4-FFF2-40B4-BE49-F238E27FC236}">
                <a16:creationId xmlns:a16="http://schemas.microsoft.com/office/drawing/2014/main" id="{2C38DA30-0A59-4E9E-9584-EEBD4F4B01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4565A-38BA-4532-AF25-27F0A7ECB748}"/>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64812032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A0EB-50C2-4DE3-A9C6-30B91B491A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30668-0D60-4FB2-8861-8ED58F5C6F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C8C9A1-CF4B-4FAB-8C47-9776FE8E22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6C6EFE-1FD8-4947-A3ED-B1B2692A2405}"/>
              </a:ext>
            </a:extLst>
          </p:cNvPr>
          <p:cNvSpPr>
            <a:spLocks noGrp="1"/>
          </p:cNvSpPr>
          <p:nvPr>
            <p:ph type="dt" sz="half" idx="10"/>
          </p:nvPr>
        </p:nvSpPr>
        <p:spPr/>
        <p:txBody>
          <a:bodyPr/>
          <a:lstStyle/>
          <a:p>
            <a:fld id="{99C80EB1-3F7A-44A9-BF6E-5E1E469E7BE5}" type="datetimeFigureOut">
              <a:rPr lang="en-US" smtClean="0"/>
              <a:t>4/23/2025</a:t>
            </a:fld>
            <a:endParaRPr lang="en-US"/>
          </a:p>
        </p:txBody>
      </p:sp>
      <p:sp>
        <p:nvSpPr>
          <p:cNvPr id="6" name="Footer Placeholder 5">
            <a:extLst>
              <a:ext uri="{FF2B5EF4-FFF2-40B4-BE49-F238E27FC236}">
                <a16:creationId xmlns:a16="http://schemas.microsoft.com/office/drawing/2014/main" id="{880725A6-BFB9-46E2-94F4-E18EE716A6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7FFD0C-836F-40AF-87D7-B70663F28BDB}"/>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11581377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16F9-ED27-470F-BB60-FCB7B4300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88860D-1A7D-4F80-A25F-92216BCD92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9F39F1-5594-40A9-AB9E-EAB99DCDA6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2C4018-E341-49ED-A4A0-8607C70DE2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04406A-32AE-4B73-A037-995BCC07F9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2D48AE-2E2E-4736-B55A-90C61BECD807}"/>
              </a:ext>
            </a:extLst>
          </p:cNvPr>
          <p:cNvSpPr>
            <a:spLocks noGrp="1"/>
          </p:cNvSpPr>
          <p:nvPr>
            <p:ph type="dt" sz="half" idx="10"/>
          </p:nvPr>
        </p:nvSpPr>
        <p:spPr/>
        <p:txBody>
          <a:bodyPr/>
          <a:lstStyle/>
          <a:p>
            <a:fld id="{99C80EB1-3F7A-44A9-BF6E-5E1E469E7BE5}" type="datetimeFigureOut">
              <a:rPr lang="en-US" smtClean="0"/>
              <a:t>4/23/2025</a:t>
            </a:fld>
            <a:endParaRPr lang="en-US"/>
          </a:p>
        </p:txBody>
      </p:sp>
      <p:sp>
        <p:nvSpPr>
          <p:cNvPr id="8" name="Footer Placeholder 7">
            <a:extLst>
              <a:ext uri="{FF2B5EF4-FFF2-40B4-BE49-F238E27FC236}">
                <a16:creationId xmlns:a16="http://schemas.microsoft.com/office/drawing/2014/main" id="{D9D7C44D-1218-45A0-A426-2B944079A6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1CA866-931C-4A32-AA06-638443A8DA25}"/>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728734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5381-27E3-4595-A386-E24194B9C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F4C5A-B960-4A00-9AB7-47028600615E}"/>
              </a:ext>
            </a:extLst>
          </p:cNvPr>
          <p:cNvSpPr>
            <a:spLocks noGrp="1"/>
          </p:cNvSpPr>
          <p:nvPr>
            <p:ph type="dt" sz="half" idx="10"/>
          </p:nvPr>
        </p:nvSpPr>
        <p:spPr/>
        <p:txBody>
          <a:bodyPr/>
          <a:lstStyle/>
          <a:p>
            <a:fld id="{99C80EB1-3F7A-44A9-BF6E-5E1E469E7BE5}" type="datetimeFigureOut">
              <a:rPr lang="en-US" smtClean="0"/>
              <a:t>4/23/2025</a:t>
            </a:fld>
            <a:endParaRPr lang="en-US"/>
          </a:p>
        </p:txBody>
      </p:sp>
      <p:sp>
        <p:nvSpPr>
          <p:cNvPr id="4" name="Footer Placeholder 3">
            <a:extLst>
              <a:ext uri="{FF2B5EF4-FFF2-40B4-BE49-F238E27FC236}">
                <a16:creationId xmlns:a16="http://schemas.microsoft.com/office/drawing/2014/main" id="{02D2AA24-A8A8-4016-9E68-57A3E45229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490D1E-9E53-4009-9CE6-1E1FDB257399}"/>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41660365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44BDEA-62CD-4DDE-90B3-FFCC299908DC}"/>
              </a:ext>
            </a:extLst>
          </p:cNvPr>
          <p:cNvSpPr>
            <a:spLocks noGrp="1"/>
          </p:cNvSpPr>
          <p:nvPr>
            <p:ph type="dt" sz="half" idx="10"/>
          </p:nvPr>
        </p:nvSpPr>
        <p:spPr/>
        <p:txBody>
          <a:bodyPr/>
          <a:lstStyle/>
          <a:p>
            <a:fld id="{99C80EB1-3F7A-44A9-BF6E-5E1E469E7BE5}" type="datetimeFigureOut">
              <a:rPr lang="en-US" smtClean="0"/>
              <a:t>4/23/2025</a:t>
            </a:fld>
            <a:endParaRPr lang="en-US"/>
          </a:p>
        </p:txBody>
      </p:sp>
      <p:sp>
        <p:nvSpPr>
          <p:cNvPr id="3" name="Footer Placeholder 2">
            <a:extLst>
              <a:ext uri="{FF2B5EF4-FFF2-40B4-BE49-F238E27FC236}">
                <a16:creationId xmlns:a16="http://schemas.microsoft.com/office/drawing/2014/main" id="{571C6650-D8B9-4010-9BE2-CA58683A2A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B7CEB4-1B81-4F27-B2A1-46FD2E3E6E94}"/>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28262509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0D38-D030-4E2F-A318-24A376436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C09621-54F5-4418-BD78-56EBF0E53F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BA6A49-D4DA-4F4E-9E4B-E480F7F5C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FA75F-F147-464F-B0EE-79F5ADB28F72}"/>
              </a:ext>
            </a:extLst>
          </p:cNvPr>
          <p:cNvSpPr>
            <a:spLocks noGrp="1"/>
          </p:cNvSpPr>
          <p:nvPr>
            <p:ph type="dt" sz="half" idx="10"/>
          </p:nvPr>
        </p:nvSpPr>
        <p:spPr/>
        <p:txBody>
          <a:bodyPr/>
          <a:lstStyle/>
          <a:p>
            <a:fld id="{99C80EB1-3F7A-44A9-BF6E-5E1E469E7BE5}" type="datetimeFigureOut">
              <a:rPr lang="en-US" smtClean="0"/>
              <a:t>4/23/2025</a:t>
            </a:fld>
            <a:endParaRPr lang="en-US"/>
          </a:p>
        </p:txBody>
      </p:sp>
      <p:sp>
        <p:nvSpPr>
          <p:cNvPr id="6" name="Footer Placeholder 5">
            <a:extLst>
              <a:ext uri="{FF2B5EF4-FFF2-40B4-BE49-F238E27FC236}">
                <a16:creationId xmlns:a16="http://schemas.microsoft.com/office/drawing/2014/main" id="{8F6AD03E-102D-4CE7-A51C-A3B2FD0C0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EAF012-E62A-4982-80FC-90EC8B489207}"/>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4056536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C5F7-E05B-4906-9A8E-98E74D404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D2B9F6-3EF5-4A3D-8D8F-6FDF0B67C4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5FE1A6-9C04-49B0-A6B4-13D7193C2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34F74D-07CB-4005-BB52-C82DF3AAA010}"/>
              </a:ext>
            </a:extLst>
          </p:cNvPr>
          <p:cNvSpPr>
            <a:spLocks noGrp="1"/>
          </p:cNvSpPr>
          <p:nvPr>
            <p:ph type="dt" sz="half" idx="10"/>
          </p:nvPr>
        </p:nvSpPr>
        <p:spPr/>
        <p:txBody>
          <a:bodyPr/>
          <a:lstStyle/>
          <a:p>
            <a:fld id="{99C80EB1-3F7A-44A9-BF6E-5E1E469E7BE5}" type="datetimeFigureOut">
              <a:rPr lang="en-US" smtClean="0"/>
              <a:t>4/23/2025</a:t>
            </a:fld>
            <a:endParaRPr lang="en-US"/>
          </a:p>
        </p:txBody>
      </p:sp>
      <p:sp>
        <p:nvSpPr>
          <p:cNvPr id="6" name="Footer Placeholder 5">
            <a:extLst>
              <a:ext uri="{FF2B5EF4-FFF2-40B4-BE49-F238E27FC236}">
                <a16:creationId xmlns:a16="http://schemas.microsoft.com/office/drawing/2014/main" id="{45E7272B-7143-4C34-988F-E3639CF58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68B9C9-D6C7-4052-8022-791524F1E4FE}"/>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489011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A0EB-50C2-4DE3-A9C6-30B91B491A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30668-0D60-4FB2-8861-8ED58F5C6F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C8C9A1-CF4B-4FAB-8C47-9776FE8E22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6C6EFE-1FD8-4947-A3ED-B1B2692A2405}"/>
              </a:ext>
            </a:extLst>
          </p:cNvPr>
          <p:cNvSpPr>
            <a:spLocks noGrp="1"/>
          </p:cNvSpPr>
          <p:nvPr>
            <p:ph type="dt" sz="half" idx="10"/>
          </p:nvPr>
        </p:nvSpPr>
        <p:spPr/>
        <p:txBody>
          <a:bodyPr/>
          <a:lstStyle/>
          <a:p>
            <a:fld id="{5D7C6876-A6E7-1843-987D-7573B8E4B848}" type="datetimeFigureOut">
              <a:rPr lang="es-CO" smtClean="0"/>
              <a:t>23/04/2025</a:t>
            </a:fld>
            <a:endParaRPr lang="es-CO"/>
          </a:p>
        </p:txBody>
      </p:sp>
      <p:sp>
        <p:nvSpPr>
          <p:cNvPr id="6" name="Footer Placeholder 5">
            <a:extLst>
              <a:ext uri="{FF2B5EF4-FFF2-40B4-BE49-F238E27FC236}">
                <a16:creationId xmlns:a16="http://schemas.microsoft.com/office/drawing/2014/main" id="{880725A6-BFB9-46E2-94F4-E18EE716A6F2}"/>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3F7FFD0C-836F-40AF-87D7-B70663F28BDB}"/>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321275155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E7A73-394F-4EAD-89C4-7C07422B31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5AA66-13F7-4F3F-BF19-B4D255BAB8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9E55-2795-4D87-A2DE-0CBA940612A5}"/>
              </a:ext>
            </a:extLst>
          </p:cNvPr>
          <p:cNvSpPr>
            <a:spLocks noGrp="1"/>
          </p:cNvSpPr>
          <p:nvPr>
            <p:ph type="dt" sz="half" idx="10"/>
          </p:nvPr>
        </p:nvSpPr>
        <p:spPr/>
        <p:txBody>
          <a:bodyPr/>
          <a:lstStyle/>
          <a:p>
            <a:fld id="{99C80EB1-3F7A-44A9-BF6E-5E1E469E7BE5}" type="datetimeFigureOut">
              <a:rPr lang="en-US" smtClean="0"/>
              <a:t>4/23/2025</a:t>
            </a:fld>
            <a:endParaRPr lang="en-US"/>
          </a:p>
        </p:txBody>
      </p:sp>
      <p:sp>
        <p:nvSpPr>
          <p:cNvPr id="5" name="Footer Placeholder 4">
            <a:extLst>
              <a:ext uri="{FF2B5EF4-FFF2-40B4-BE49-F238E27FC236}">
                <a16:creationId xmlns:a16="http://schemas.microsoft.com/office/drawing/2014/main" id="{F21E71CF-2705-47FD-9EF8-5EB3D5D80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96744-A71B-487C-AD39-93F505C25640}"/>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805768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B98651-F190-4560-884D-65645FC39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4351BC-FE55-45E8-9D05-353AA4D7B1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B029E-92F8-42AE-905C-B4B23635EFA7}"/>
              </a:ext>
            </a:extLst>
          </p:cNvPr>
          <p:cNvSpPr>
            <a:spLocks noGrp="1"/>
          </p:cNvSpPr>
          <p:nvPr>
            <p:ph type="dt" sz="half" idx="10"/>
          </p:nvPr>
        </p:nvSpPr>
        <p:spPr/>
        <p:txBody>
          <a:bodyPr/>
          <a:lstStyle/>
          <a:p>
            <a:fld id="{99C80EB1-3F7A-44A9-BF6E-5E1E469E7BE5}" type="datetimeFigureOut">
              <a:rPr lang="en-US" smtClean="0"/>
              <a:t>4/23/2025</a:t>
            </a:fld>
            <a:endParaRPr lang="en-US"/>
          </a:p>
        </p:txBody>
      </p:sp>
      <p:sp>
        <p:nvSpPr>
          <p:cNvPr id="5" name="Footer Placeholder 4">
            <a:extLst>
              <a:ext uri="{FF2B5EF4-FFF2-40B4-BE49-F238E27FC236}">
                <a16:creationId xmlns:a16="http://schemas.microsoft.com/office/drawing/2014/main" id="{60113D15-36E9-495A-87B7-E64E0E7A0B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6FBB59-CCA3-4ECF-90EF-F91F9F297706}"/>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11479549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7034645" y="420687"/>
            <a:ext cx="5157355" cy="365125"/>
          </a:xfrm>
          <a:prstGeom prst="rect">
            <a:avLst/>
          </a:prstGeom>
        </p:spPr>
        <p:txBody>
          <a:bodyPr>
            <a:normAutofit/>
          </a:bodyPr>
          <a:lstStyle>
            <a:lvl1pPr>
              <a:defRPr sz="2000" b="1">
                <a:solidFill>
                  <a:schemeClr val="bg1"/>
                </a:solidFill>
                <a:latin typeface="Avenir Black" panose="02000503020000020003"/>
              </a:defRPr>
            </a:lvl1pPr>
          </a:lstStyle>
          <a:p>
            <a:r>
              <a:rPr lang="es-ES" dirty="0" err="1"/>
              <a:t>This</a:t>
            </a:r>
            <a:r>
              <a:rPr lang="es-ES" dirty="0"/>
              <a:t> </a:t>
            </a:r>
            <a:r>
              <a:rPr lang="es-ES" dirty="0" err="1"/>
              <a:t>is</a:t>
            </a:r>
            <a:r>
              <a:rPr lang="es-ES" dirty="0"/>
              <a:t> </a:t>
            </a:r>
            <a:r>
              <a:rPr lang="es-ES" dirty="0" err="1"/>
              <a:t>great</a:t>
            </a:r>
            <a:r>
              <a:rPr lang="es-ES" dirty="0"/>
              <a:t> </a:t>
            </a:r>
            <a:r>
              <a:rPr lang="es-ES" dirty="0" err="1"/>
              <a:t>Title</a:t>
            </a:r>
            <a:endParaRPr lang="es-CO" dirty="0"/>
          </a:p>
        </p:txBody>
      </p:sp>
      <p:sp>
        <p:nvSpPr>
          <p:cNvPr id="3" name="Marcador de contenido 2">
            <a:extLst>
              <a:ext uri="{FF2B5EF4-FFF2-40B4-BE49-F238E27FC236}">
                <a16:creationId xmlns:a16="http://schemas.microsoft.com/office/drawing/2014/main" id="{B43861BB-B5CA-EB44-9F3D-EF419CBE16F7}"/>
              </a:ext>
            </a:extLst>
          </p:cNvPr>
          <p:cNvSpPr>
            <a:spLocks noGrp="1"/>
          </p:cNvSpPr>
          <p:nvPr>
            <p:ph idx="1"/>
          </p:nvPr>
        </p:nvSpPr>
        <p:spPr>
          <a:xfrm>
            <a:off x="495299" y="921615"/>
            <a:ext cx="11246427" cy="5312929"/>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99C80EB1-3F7A-44A9-BF6E-5E1E469E7BE5}" type="datetimeFigureOut">
              <a:rPr lang="en-US" smtClean="0"/>
              <a:t>4/23/2025</a:t>
            </a:fld>
            <a:endParaRPr lang="en-US"/>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69CEB194-735D-4733-B2FC-F1DB550CBD87}" type="slidenum">
              <a:rPr lang="en-US" smtClean="0"/>
              <a:t>‹#›</a:t>
            </a:fld>
            <a:endParaRPr lang="en-US"/>
          </a:p>
        </p:txBody>
      </p:sp>
      <p:sp>
        <p:nvSpPr>
          <p:cNvPr id="7" name="Marcador de texto 2">
            <a:extLst>
              <a:ext uri="{FF2B5EF4-FFF2-40B4-BE49-F238E27FC236}">
                <a16:creationId xmlns:a16="http://schemas.microsoft.com/office/drawing/2014/main" id="{C5C87B01-4306-56D4-4963-43A90A005EC7}"/>
              </a:ext>
            </a:extLst>
          </p:cNvPr>
          <p:cNvSpPr>
            <a:spLocks noGrp="1"/>
          </p:cNvSpPr>
          <p:nvPr>
            <p:ph type="body" idx="13" hasCustomPrompt="1"/>
          </p:nvPr>
        </p:nvSpPr>
        <p:spPr>
          <a:xfrm>
            <a:off x="3283527" y="420687"/>
            <a:ext cx="3751118" cy="365125"/>
          </a:xfrm>
          <a:prstGeom prst="rect">
            <a:avLst/>
          </a:prstGeom>
        </p:spPr>
        <p:txBody>
          <a:bodyPr>
            <a:normAutofit/>
          </a:bodyPr>
          <a:lstStyle>
            <a:lvl1pPr marL="0" indent="0" algn="l">
              <a:buNone/>
              <a:defRPr sz="1400">
                <a:solidFill>
                  <a:schemeClr val="bg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4229044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16F9-ED27-470F-BB60-FCB7B4300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88860D-1A7D-4F80-A25F-92216BCD92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9F39F1-5594-40A9-AB9E-EAB99DCDA6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2C4018-E341-49ED-A4A0-8607C70DE2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04406A-32AE-4B73-A037-995BCC07F9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2D48AE-2E2E-4736-B55A-90C61BECD807}"/>
              </a:ext>
            </a:extLst>
          </p:cNvPr>
          <p:cNvSpPr>
            <a:spLocks noGrp="1"/>
          </p:cNvSpPr>
          <p:nvPr>
            <p:ph type="dt" sz="half" idx="10"/>
          </p:nvPr>
        </p:nvSpPr>
        <p:spPr/>
        <p:txBody>
          <a:bodyPr/>
          <a:lstStyle/>
          <a:p>
            <a:fld id="{5D7C6876-A6E7-1843-987D-7573B8E4B848}" type="datetimeFigureOut">
              <a:rPr lang="es-CO" smtClean="0"/>
              <a:t>23/04/2025</a:t>
            </a:fld>
            <a:endParaRPr lang="es-CO"/>
          </a:p>
        </p:txBody>
      </p:sp>
      <p:sp>
        <p:nvSpPr>
          <p:cNvPr id="8" name="Footer Placeholder 7">
            <a:extLst>
              <a:ext uri="{FF2B5EF4-FFF2-40B4-BE49-F238E27FC236}">
                <a16:creationId xmlns:a16="http://schemas.microsoft.com/office/drawing/2014/main" id="{D9D7C44D-1218-45A0-A426-2B944079A6BB}"/>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501CA866-931C-4A32-AA06-638443A8DA25}"/>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09249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5381-27E3-4595-A386-E24194B9C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F4C5A-B960-4A00-9AB7-47028600615E}"/>
              </a:ext>
            </a:extLst>
          </p:cNvPr>
          <p:cNvSpPr>
            <a:spLocks noGrp="1"/>
          </p:cNvSpPr>
          <p:nvPr>
            <p:ph type="dt" sz="half" idx="10"/>
          </p:nvPr>
        </p:nvSpPr>
        <p:spPr/>
        <p:txBody>
          <a:bodyPr/>
          <a:lstStyle/>
          <a:p>
            <a:fld id="{5D7C6876-A6E7-1843-987D-7573B8E4B848}" type="datetimeFigureOut">
              <a:rPr lang="es-CO" smtClean="0"/>
              <a:t>23/04/2025</a:t>
            </a:fld>
            <a:endParaRPr lang="es-CO"/>
          </a:p>
        </p:txBody>
      </p:sp>
      <p:sp>
        <p:nvSpPr>
          <p:cNvPr id="4" name="Footer Placeholder 3">
            <a:extLst>
              <a:ext uri="{FF2B5EF4-FFF2-40B4-BE49-F238E27FC236}">
                <a16:creationId xmlns:a16="http://schemas.microsoft.com/office/drawing/2014/main" id="{02D2AA24-A8A8-4016-9E68-57A3E45229F2}"/>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8F490D1E-9E53-4009-9CE6-1E1FDB257399}"/>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3802301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44BDEA-62CD-4DDE-90B3-FFCC299908DC}"/>
              </a:ext>
            </a:extLst>
          </p:cNvPr>
          <p:cNvSpPr>
            <a:spLocks noGrp="1"/>
          </p:cNvSpPr>
          <p:nvPr>
            <p:ph type="dt" sz="half" idx="10"/>
          </p:nvPr>
        </p:nvSpPr>
        <p:spPr/>
        <p:txBody>
          <a:bodyPr/>
          <a:lstStyle/>
          <a:p>
            <a:fld id="{5D7C6876-A6E7-1843-987D-7573B8E4B848}" type="datetimeFigureOut">
              <a:rPr lang="es-CO" smtClean="0"/>
              <a:t>23/04/2025</a:t>
            </a:fld>
            <a:endParaRPr lang="es-CO"/>
          </a:p>
        </p:txBody>
      </p:sp>
      <p:sp>
        <p:nvSpPr>
          <p:cNvPr id="3" name="Footer Placeholder 2">
            <a:extLst>
              <a:ext uri="{FF2B5EF4-FFF2-40B4-BE49-F238E27FC236}">
                <a16:creationId xmlns:a16="http://schemas.microsoft.com/office/drawing/2014/main" id="{571C6650-D8B9-4010-9BE2-CA58683A2AC8}"/>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53B7CEB4-1B81-4F27-B2A1-46FD2E3E6E94}"/>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745571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0D38-D030-4E2F-A318-24A376436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C09621-54F5-4418-BD78-56EBF0E53F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BA6A49-D4DA-4F4E-9E4B-E480F7F5C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FA75F-F147-464F-B0EE-79F5ADB28F72}"/>
              </a:ext>
            </a:extLst>
          </p:cNvPr>
          <p:cNvSpPr>
            <a:spLocks noGrp="1"/>
          </p:cNvSpPr>
          <p:nvPr>
            <p:ph type="dt" sz="half" idx="10"/>
          </p:nvPr>
        </p:nvSpPr>
        <p:spPr/>
        <p:txBody>
          <a:bodyPr/>
          <a:lstStyle/>
          <a:p>
            <a:fld id="{5D7C6876-A6E7-1843-987D-7573B8E4B848}" type="datetimeFigureOut">
              <a:rPr lang="es-CO" smtClean="0"/>
              <a:t>23/04/2025</a:t>
            </a:fld>
            <a:endParaRPr lang="es-CO"/>
          </a:p>
        </p:txBody>
      </p:sp>
      <p:sp>
        <p:nvSpPr>
          <p:cNvPr id="6" name="Footer Placeholder 5">
            <a:extLst>
              <a:ext uri="{FF2B5EF4-FFF2-40B4-BE49-F238E27FC236}">
                <a16:creationId xmlns:a16="http://schemas.microsoft.com/office/drawing/2014/main" id="{8F6AD03E-102D-4CE7-A51C-A3B2FD0C058F}"/>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4FEAF012-E62A-4982-80FC-90EC8B489207}"/>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704203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C5F7-E05B-4906-9A8E-98E74D404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D2B9F6-3EF5-4A3D-8D8F-6FDF0B67C4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5FE1A6-9C04-49B0-A6B4-13D7193C2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34F74D-07CB-4005-BB52-C82DF3AAA010}"/>
              </a:ext>
            </a:extLst>
          </p:cNvPr>
          <p:cNvSpPr>
            <a:spLocks noGrp="1"/>
          </p:cNvSpPr>
          <p:nvPr>
            <p:ph type="dt" sz="half" idx="10"/>
          </p:nvPr>
        </p:nvSpPr>
        <p:spPr/>
        <p:txBody>
          <a:bodyPr/>
          <a:lstStyle/>
          <a:p>
            <a:fld id="{5D7C6876-A6E7-1843-987D-7573B8E4B848}" type="datetimeFigureOut">
              <a:rPr lang="es-CO" smtClean="0"/>
              <a:t>23/04/2025</a:t>
            </a:fld>
            <a:endParaRPr lang="es-CO"/>
          </a:p>
        </p:txBody>
      </p:sp>
      <p:sp>
        <p:nvSpPr>
          <p:cNvPr id="6" name="Footer Placeholder 5">
            <a:extLst>
              <a:ext uri="{FF2B5EF4-FFF2-40B4-BE49-F238E27FC236}">
                <a16:creationId xmlns:a16="http://schemas.microsoft.com/office/drawing/2014/main" id="{45E7272B-7143-4C34-988F-E3639CF58BB9}"/>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5568B9C9-D6C7-4052-8022-791524F1E4FE}"/>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1046605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19DD99-76B2-44B7-B008-EC65F1134D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3A4A8C-CF28-480C-BB1B-529594EFEA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D31AF-94D4-493F-8C93-EA511B8B04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7C6876-A6E7-1843-987D-7573B8E4B848}" type="datetimeFigureOut">
              <a:rPr lang="es-CO" smtClean="0"/>
              <a:t>23/04/2025</a:t>
            </a:fld>
            <a:endParaRPr lang="es-CO"/>
          </a:p>
        </p:txBody>
      </p:sp>
      <p:sp>
        <p:nvSpPr>
          <p:cNvPr id="5" name="Footer Placeholder 4">
            <a:extLst>
              <a:ext uri="{FF2B5EF4-FFF2-40B4-BE49-F238E27FC236}">
                <a16:creationId xmlns:a16="http://schemas.microsoft.com/office/drawing/2014/main" id="{61CA2940-230F-4F3F-8540-98C9EDE85B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a:extLst>
              <a:ext uri="{FF2B5EF4-FFF2-40B4-BE49-F238E27FC236}">
                <a16:creationId xmlns:a16="http://schemas.microsoft.com/office/drawing/2014/main" id="{6A6B814D-F3CB-4C82-BEA0-D3139F3B0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EEAB9A-F745-5A4E-8521-7C3EC0889266}" type="slidenum">
              <a:rPr lang="es-CO" smtClean="0"/>
              <a:t>‹#›</a:t>
            </a:fld>
            <a:endParaRPr lang="es-CO"/>
          </a:p>
        </p:txBody>
      </p:sp>
    </p:spTree>
    <p:extLst>
      <p:ext uri="{BB962C8B-B14F-4D97-AF65-F5344CB8AC3E}">
        <p14:creationId xmlns:p14="http://schemas.microsoft.com/office/powerpoint/2010/main" val="275895699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50" r:id="rId15"/>
    <p:sldLayoutId id="2147483658" r:id="rId16"/>
    <p:sldLayoutId id="2147483660"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userDrawn="1">
          <p15:clr>
            <a:srgbClr val="F26B43"/>
          </p15:clr>
        </p15:guide>
        <p15:guide id="6"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19DD99-76B2-44B7-B008-EC65F1134D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3A4A8C-CF28-480C-BB1B-529594EFEA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D31AF-94D4-493F-8C93-EA511B8B04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C80EB1-3F7A-44A9-BF6E-5E1E469E7BE5}" type="datetimeFigureOut">
              <a:rPr lang="en-US" smtClean="0"/>
              <a:t>4/23/2025</a:t>
            </a:fld>
            <a:endParaRPr lang="en-US"/>
          </a:p>
        </p:txBody>
      </p:sp>
      <p:sp>
        <p:nvSpPr>
          <p:cNvPr id="5" name="Footer Placeholder 4">
            <a:extLst>
              <a:ext uri="{FF2B5EF4-FFF2-40B4-BE49-F238E27FC236}">
                <a16:creationId xmlns:a16="http://schemas.microsoft.com/office/drawing/2014/main" id="{61CA2940-230F-4F3F-8540-98C9EDE85B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6B814D-F3CB-4C82-BEA0-D3139F3B0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EB194-735D-4733-B2FC-F1DB550CBD87}" type="slidenum">
              <a:rPr lang="en-US" smtClean="0"/>
              <a:t>‹#›</a:t>
            </a:fld>
            <a:endParaRPr lang="en-US"/>
          </a:p>
        </p:txBody>
      </p:sp>
    </p:spTree>
    <p:extLst>
      <p:ext uri="{BB962C8B-B14F-4D97-AF65-F5344CB8AC3E}">
        <p14:creationId xmlns:p14="http://schemas.microsoft.com/office/powerpoint/2010/main" val="375802647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19DD99-76B2-44B7-B008-EC65F1134D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3A4A8C-CF28-480C-BB1B-529594EFEA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D31AF-94D4-493F-8C93-EA511B8B04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C80EB1-3F7A-44A9-BF6E-5E1E469E7BE5}" type="datetimeFigureOut">
              <a:rPr lang="en-US" smtClean="0"/>
              <a:t>4/23/2025</a:t>
            </a:fld>
            <a:endParaRPr lang="en-US"/>
          </a:p>
        </p:txBody>
      </p:sp>
      <p:sp>
        <p:nvSpPr>
          <p:cNvPr id="5" name="Footer Placeholder 4">
            <a:extLst>
              <a:ext uri="{FF2B5EF4-FFF2-40B4-BE49-F238E27FC236}">
                <a16:creationId xmlns:a16="http://schemas.microsoft.com/office/drawing/2014/main" id="{61CA2940-230F-4F3F-8540-98C9EDE85B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6B814D-F3CB-4C82-BEA0-D3139F3B0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EB194-735D-4733-B2FC-F1DB550CBD87}" type="slidenum">
              <a:rPr lang="en-US" smtClean="0"/>
              <a:t>‹#›</a:t>
            </a:fld>
            <a:endParaRPr lang="en-US"/>
          </a:p>
        </p:txBody>
      </p:sp>
    </p:spTree>
    <p:extLst>
      <p:ext uri="{BB962C8B-B14F-4D97-AF65-F5344CB8AC3E}">
        <p14:creationId xmlns:p14="http://schemas.microsoft.com/office/powerpoint/2010/main" val="1097951999"/>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9.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6A9EB-23A7-7473-EA79-19CAFA1A0F74}"/>
              </a:ext>
            </a:extLst>
          </p:cNvPr>
          <p:cNvSpPr>
            <a:spLocks noGrp="1"/>
          </p:cNvSpPr>
          <p:nvPr>
            <p:ph type="title"/>
          </p:nvPr>
        </p:nvSpPr>
        <p:spPr/>
        <p:txBody>
          <a:bodyPr>
            <a:normAutofit fontScale="90000"/>
          </a:bodyPr>
          <a:lstStyle/>
          <a:p>
            <a:endParaRPr lang="es-CO"/>
          </a:p>
        </p:txBody>
      </p:sp>
      <p:sp>
        <p:nvSpPr>
          <p:cNvPr id="3" name="Content Placeholder 2">
            <a:extLst>
              <a:ext uri="{FF2B5EF4-FFF2-40B4-BE49-F238E27FC236}">
                <a16:creationId xmlns:a16="http://schemas.microsoft.com/office/drawing/2014/main" id="{33898796-72AC-B395-2C01-4EB826ECADA9}"/>
              </a:ext>
            </a:extLst>
          </p:cNvPr>
          <p:cNvSpPr>
            <a:spLocks noGrp="1"/>
          </p:cNvSpPr>
          <p:nvPr>
            <p:ph idx="1"/>
          </p:nvPr>
        </p:nvSpPr>
        <p:spPr/>
        <p:txBody>
          <a:bodyPr/>
          <a:lstStyle/>
          <a:p>
            <a:endParaRPr lang="es-CO"/>
          </a:p>
        </p:txBody>
      </p:sp>
      <p:pic>
        <p:nvPicPr>
          <p:cNvPr id="4" name="Google Shape;90;p13">
            <a:extLst>
              <a:ext uri="{FF2B5EF4-FFF2-40B4-BE49-F238E27FC236}">
                <a16:creationId xmlns:a16="http://schemas.microsoft.com/office/drawing/2014/main" id="{02086D88-2904-FF75-A97D-05329CF3E60A}"/>
              </a:ext>
            </a:extLst>
          </p:cNvPr>
          <p:cNvPicPr preferRelativeResize="0"/>
          <p:nvPr/>
        </p:nvPicPr>
        <p:blipFill rotWithShape="1">
          <a:blip r:embed="rId3">
            <a:alphaModFix/>
          </a:blip>
          <a:srcRect/>
          <a:stretch/>
        </p:blipFill>
        <p:spPr>
          <a:xfrm>
            <a:off x="0" y="0"/>
            <a:ext cx="12192000" cy="6832601"/>
          </a:xfrm>
          <a:prstGeom prst="rect">
            <a:avLst/>
          </a:prstGeom>
          <a:noFill/>
          <a:ln>
            <a:noFill/>
          </a:ln>
        </p:spPr>
      </p:pic>
      <p:sp>
        <p:nvSpPr>
          <p:cNvPr id="5" name="Title 1">
            <a:extLst>
              <a:ext uri="{FF2B5EF4-FFF2-40B4-BE49-F238E27FC236}">
                <a16:creationId xmlns:a16="http://schemas.microsoft.com/office/drawing/2014/main" id="{1844C268-738B-6269-24C9-E9A541B2A9E1}"/>
              </a:ext>
            </a:extLst>
          </p:cNvPr>
          <p:cNvSpPr txBox="1">
            <a:spLocks/>
          </p:cNvSpPr>
          <p:nvPr/>
        </p:nvSpPr>
        <p:spPr>
          <a:xfrm>
            <a:off x="578913" y="1284137"/>
            <a:ext cx="4121104" cy="26385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a:solidFill>
                  <a:schemeClr val="accent2"/>
                </a:solidFill>
                <a:latin typeface="+mn-lt"/>
                <a:ea typeface="+mj-ea"/>
                <a:cs typeface="+mj-cs"/>
              </a:defRPr>
            </a:lvl1pPr>
          </a:lstStyle>
          <a:p>
            <a:r>
              <a:rPr lang="es-CO">
                <a:solidFill>
                  <a:schemeClr val="bg1"/>
                </a:solidFill>
              </a:rPr>
              <a:t>Software Architecture</a:t>
            </a:r>
            <a:endParaRPr lang="es-CO" dirty="0">
              <a:solidFill>
                <a:schemeClr val="bg1"/>
              </a:solidFill>
            </a:endParaRPr>
          </a:p>
        </p:txBody>
      </p:sp>
      <p:pic>
        <p:nvPicPr>
          <p:cNvPr id="6" name="Picture 5" descr="A picture containing logo&#10;&#10;Description automatically generated">
            <a:extLst>
              <a:ext uri="{FF2B5EF4-FFF2-40B4-BE49-F238E27FC236}">
                <a16:creationId xmlns:a16="http://schemas.microsoft.com/office/drawing/2014/main" id="{A045DB32-BE00-BFD2-9B38-7A42BD7D83E4}"/>
              </a:ext>
            </a:extLst>
          </p:cNvPr>
          <p:cNvPicPr>
            <a:picLocks noChangeAspect="1"/>
          </p:cNvPicPr>
          <p:nvPr/>
        </p:nvPicPr>
        <p:blipFill>
          <a:blip r:embed="rId4"/>
          <a:stretch>
            <a:fillRect/>
          </a:stretch>
        </p:blipFill>
        <p:spPr>
          <a:xfrm>
            <a:off x="7651183" y="1284137"/>
            <a:ext cx="3961905" cy="3771428"/>
          </a:xfrm>
          <a:prstGeom prst="rect">
            <a:avLst/>
          </a:prstGeom>
        </p:spPr>
      </p:pic>
      <p:pic>
        <p:nvPicPr>
          <p:cNvPr id="7" name="Picture 6" descr="Text&#10;&#10;Description automatically generated">
            <a:extLst>
              <a:ext uri="{FF2B5EF4-FFF2-40B4-BE49-F238E27FC236}">
                <a16:creationId xmlns:a16="http://schemas.microsoft.com/office/drawing/2014/main" id="{37CF93C0-8FF7-115F-EEB9-00D27B8C2D0F}"/>
              </a:ext>
            </a:extLst>
          </p:cNvPr>
          <p:cNvPicPr>
            <a:picLocks noChangeAspect="1"/>
          </p:cNvPicPr>
          <p:nvPr/>
        </p:nvPicPr>
        <p:blipFill>
          <a:blip r:embed="rId5"/>
          <a:stretch>
            <a:fillRect/>
          </a:stretch>
        </p:blipFill>
        <p:spPr>
          <a:xfrm>
            <a:off x="10489995" y="5278277"/>
            <a:ext cx="1234606" cy="1331611"/>
          </a:xfrm>
          <a:prstGeom prst="rect">
            <a:avLst/>
          </a:prstGeom>
        </p:spPr>
      </p:pic>
      <p:sp>
        <p:nvSpPr>
          <p:cNvPr id="8" name="TextBox 7">
            <a:extLst>
              <a:ext uri="{FF2B5EF4-FFF2-40B4-BE49-F238E27FC236}">
                <a16:creationId xmlns:a16="http://schemas.microsoft.com/office/drawing/2014/main" id="{DF982962-E3BF-3A22-36E5-F8BFEA74783C}"/>
              </a:ext>
            </a:extLst>
          </p:cNvPr>
          <p:cNvSpPr txBox="1"/>
          <p:nvPr/>
        </p:nvSpPr>
        <p:spPr>
          <a:xfrm>
            <a:off x="467399" y="3732126"/>
            <a:ext cx="4452471" cy="707886"/>
          </a:xfrm>
          <a:prstGeom prst="rect">
            <a:avLst/>
          </a:prstGeom>
          <a:noFill/>
        </p:spPr>
        <p:txBody>
          <a:bodyPr wrap="square">
            <a:spAutoFit/>
          </a:bodyPr>
          <a:lstStyle/>
          <a:p>
            <a:pPr algn="r"/>
            <a:r>
              <a:rPr lang="es-CO" sz="4000" b="1" dirty="0" err="1">
                <a:solidFill>
                  <a:srgbClr val="FFFF00"/>
                </a:solidFill>
                <a:latin typeface="+mn-lt"/>
              </a:rPr>
              <a:t>Architecture</a:t>
            </a:r>
            <a:r>
              <a:rPr lang="es-CO" sz="4000" b="1" dirty="0">
                <a:solidFill>
                  <a:srgbClr val="FFFF00"/>
                </a:solidFill>
                <a:latin typeface="+mn-lt"/>
              </a:rPr>
              <a:t> </a:t>
            </a:r>
            <a:r>
              <a:rPr lang="es-CO" sz="4000" b="1" dirty="0" err="1">
                <a:solidFill>
                  <a:srgbClr val="FFFF00"/>
                </a:solidFill>
                <a:latin typeface="+mn-lt"/>
              </a:rPr>
              <a:t>Design</a:t>
            </a:r>
            <a:endParaRPr lang="es-CO" sz="4000" dirty="0">
              <a:solidFill>
                <a:srgbClr val="FFFF00"/>
              </a:solidFill>
            </a:endParaRPr>
          </a:p>
        </p:txBody>
      </p:sp>
    </p:spTree>
    <p:extLst>
      <p:ext uri="{BB962C8B-B14F-4D97-AF65-F5344CB8AC3E}">
        <p14:creationId xmlns:p14="http://schemas.microsoft.com/office/powerpoint/2010/main" val="1681843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Architectural Tactics</a:t>
            </a:r>
          </a:p>
        </p:txBody>
      </p:sp>
      <p:sp>
        <p:nvSpPr>
          <p:cNvPr id="6" name="Text Placeholder 5">
            <a:extLst>
              <a:ext uri="{FF2B5EF4-FFF2-40B4-BE49-F238E27FC236}">
                <a16:creationId xmlns:a16="http://schemas.microsoft.com/office/drawing/2014/main" id="{3FBC9FEC-1F57-C81A-2F97-DA32C9D80419}"/>
              </a:ext>
            </a:extLst>
          </p:cNvPr>
          <p:cNvSpPr>
            <a:spLocks noGrp="1"/>
          </p:cNvSpPr>
          <p:nvPr>
            <p:ph idx="1"/>
          </p:nvPr>
        </p:nvSpPr>
        <p:spPr/>
        <p:txBody>
          <a:bodyPr/>
          <a:lstStyle/>
          <a:p>
            <a:r>
              <a:rPr lang="en-US" dirty="0"/>
              <a:t>Security Tactics</a:t>
            </a:r>
          </a:p>
        </p:txBody>
      </p:sp>
      <p:pic>
        <p:nvPicPr>
          <p:cNvPr id="5" name="Picture 4">
            <a:extLst>
              <a:ext uri="{FF2B5EF4-FFF2-40B4-BE49-F238E27FC236}">
                <a16:creationId xmlns:a16="http://schemas.microsoft.com/office/drawing/2014/main" id="{EFF29525-35C1-1667-8F1F-398AB255C963}"/>
              </a:ext>
            </a:extLst>
          </p:cNvPr>
          <p:cNvPicPr>
            <a:picLocks noChangeAspect="1"/>
          </p:cNvPicPr>
          <p:nvPr/>
        </p:nvPicPr>
        <p:blipFill>
          <a:blip r:embed="rId3"/>
          <a:stretch>
            <a:fillRect/>
          </a:stretch>
        </p:blipFill>
        <p:spPr>
          <a:xfrm>
            <a:off x="1909762" y="1001424"/>
            <a:ext cx="8372475" cy="5686425"/>
          </a:xfrm>
          <a:prstGeom prst="rect">
            <a:avLst/>
          </a:prstGeom>
        </p:spPr>
      </p:pic>
    </p:spTree>
    <p:extLst>
      <p:ext uri="{BB962C8B-B14F-4D97-AF65-F5344CB8AC3E}">
        <p14:creationId xmlns:p14="http://schemas.microsoft.com/office/powerpoint/2010/main" val="1196832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Architectural Tactics</a:t>
            </a:r>
          </a:p>
        </p:txBody>
      </p:sp>
      <p:pic>
        <p:nvPicPr>
          <p:cNvPr id="8" name="Picture 7">
            <a:extLst>
              <a:ext uri="{FF2B5EF4-FFF2-40B4-BE49-F238E27FC236}">
                <a16:creationId xmlns:a16="http://schemas.microsoft.com/office/drawing/2014/main" id="{1D5D2C3A-D48C-A80C-8D33-ECC676D1F9D8}"/>
              </a:ext>
            </a:extLst>
          </p:cNvPr>
          <p:cNvPicPr>
            <a:picLocks noChangeAspect="1"/>
          </p:cNvPicPr>
          <p:nvPr/>
        </p:nvPicPr>
        <p:blipFill>
          <a:blip r:embed="rId3"/>
          <a:stretch>
            <a:fillRect/>
          </a:stretch>
        </p:blipFill>
        <p:spPr>
          <a:xfrm>
            <a:off x="1164297" y="955964"/>
            <a:ext cx="9863405" cy="5278581"/>
          </a:xfrm>
          <a:prstGeom prst="rect">
            <a:avLst/>
          </a:prstGeom>
        </p:spPr>
      </p:pic>
    </p:spTree>
    <p:extLst>
      <p:ext uri="{BB962C8B-B14F-4D97-AF65-F5344CB8AC3E}">
        <p14:creationId xmlns:p14="http://schemas.microsoft.com/office/powerpoint/2010/main" val="2267990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Architectural Tactics</a:t>
            </a:r>
          </a:p>
        </p:txBody>
      </p:sp>
      <p:pic>
        <p:nvPicPr>
          <p:cNvPr id="10" name="Picture 9">
            <a:extLst>
              <a:ext uri="{FF2B5EF4-FFF2-40B4-BE49-F238E27FC236}">
                <a16:creationId xmlns:a16="http://schemas.microsoft.com/office/drawing/2014/main" id="{82D4DA44-E9EE-F959-8242-BAB7630FD341}"/>
              </a:ext>
            </a:extLst>
          </p:cNvPr>
          <p:cNvPicPr>
            <a:picLocks noChangeAspect="1"/>
          </p:cNvPicPr>
          <p:nvPr/>
        </p:nvPicPr>
        <p:blipFill>
          <a:blip r:embed="rId3"/>
          <a:stretch>
            <a:fillRect/>
          </a:stretch>
        </p:blipFill>
        <p:spPr>
          <a:xfrm>
            <a:off x="1286167" y="1257594"/>
            <a:ext cx="9619665" cy="4758741"/>
          </a:xfrm>
          <a:prstGeom prst="rect">
            <a:avLst/>
          </a:prstGeom>
        </p:spPr>
      </p:pic>
    </p:spTree>
    <p:extLst>
      <p:ext uri="{BB962C8B-B14F-4D97-AF65-F5344CB8AC3E}">
        <p14:creationId xmlns:p14="http://schemas.microsoft.com/office/powerpoint/2010/main" val="1348924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9B8C57-C16B-839C-4E50-BC6F86398D7A}"/>
              </a:ext>
            </a:extLst>
          </p:cNvPr>
          <p:cNvSpPr>
            <a:spLocks noGrp="1"/>
          </p:cNvSpPr>
          <p:nvPr>
            <p:ph type="ctrTitle"/>
          </p:nvPr>
        </p:nvSpPr>
        <p:spPr>
          <a:xfrm>
            <a:off x="872987" y="1122363"/>
            <a:ext cx="10446025" cy="2387600"/>
          </a:xfrm>
        </p:spPr>
        <p:txBody>
          <a:bodyPr vert="horz" lIns="91440" tIns="45720" rIns="91440" bIns="45720" rtlCol="0" anchor="b">
            <a:noAutofit/>
          </a:bodyPr>
          <a:lstStyle/>
          <a:p>
            <a:r>
              <a:rPr lang="en-US" sz="9600" b="1" dirty="0">
                <a:solidFill>
                  <a:schemeClr val="accent2"/>
                </a:solidFill>
                <a:latin typeface="+mn-lt"/>
              </a:rPr>
              <a:t>Architecture Design</a:t>
            </a:r>
          </a:p>
        </p:txBody>
      </p:sp>
      <p:sp>
        <p:nvSpPr>
          <p:cNvPr id="6" name="Subtitle 5">
            <a:extLst>
              <a:ext uri="{FF2B5EF4-FFF2-40B4-BE49-F238E27FC236}">
                <a16:creationId xmlns:a16="http://schemas.microsoft.com/office/drawing/2014/main" id="{DEA2610D-B452-8137-DA84-C02F92B64621}"/>
              </a:ext>
            </a:extLst>
          </p:cNvPr>
          <p:cNvSpPr>
            <a:spLocks noGrp="1"/>
          </p:cNvSpPr>
          <p:nvPr>
            <p:ph type="subTitle" idx="1"/>
          </p:nvPr>
        </p:nvSpPr>
        <p:spPr>
          <a:xfrm>
            <a:off x="1524000" y="3602038"/>
            <a:ext cx="9144000" cy="602214"/>
          </a:xfrm>
        </p:spPr>
        <p:txBody>
          <a:bodyPr vert="horz" lIns="91440" tIns="45720" rIns="91440" bIns="45720" rtlCol="0">
            <a:normAutofit lnSpcReduction="10000"/>
          </a:bodyPr>
          <a:lstStyle/>
          <a:p>
            <a:r>
              <a:rPr lang="en-US" sz="4000" dirty="0"/>
              <a:t>Architectural Patterns</a:t>
            </a:r>
          </a:p>
        </p:txBody>
      </p:sp>
    </p:spTree>
    <p:extLst>
      <p:ext uri="{BB962C8B-B14F-4D97-AF65-F5344CB8AC3E}">
        <p14:creationId xmlns:p14="http://schemas.microsoft.com/office/powerpoint/2010/main" val="18901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734A0D68-366F-D867-A7CB-BEED25479E6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204" r="14241" b="1"/>
          <a:stretch/>
        </p:blipFill>
        <p:spPr bwMode="auto">
          <a:xfrm>
            <a:off x="-3047" y="1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FE8C83F4-C91E-1476-5EA1-9BC5DB76DCC7}"/>
              </a:ext>
            </a:extLst>
          </p:cNvPr>
          <p:cNvSpPr>
            <a:spLocks noGrp="1"/>
          </p:cNvSpPr>
          <p:nvPr>
            <p:ph type="title"/>
          </p:nvPr>
        </p:nvSpPr>
        <p:spPr>
          <a:xfrm>
            <a:off x="1107008" y="1808968"/>
            <a:ext cx="10058400" cy="3574778"/>
          </a:xfrm>
          <a:effectLst>
            <a:outerShdw blurRad="50800" dist="38100" dir="2700000" algn="tl" rotWithShape="0">
              <a:prstClr val="black">
                <a:alpha val="40000"/>
              </a:prstClr>
            </a:outerShdw>
          </a:effectLst>
        </p:spPr>
        <p:txBody>
          <a:bodyPr vert="horz" lIns="91440" tIns="45720" rIns="91440" bIns="45720" rtlCol="0" anchor="b">
            <a:noAutofit/>
          </a:bodyPr>
          <a:lstStyle/>
          <a:p>
            <a:pPr algn="ctr"/>
            <a:r>
              <a:rPr lang="en-US" sz="4000" dirty="0">
                <a:solidFill>
                  <a:schemeClr val="accent4">
                    <a:lumMod val="60000"/>
                    <a:lumOff val="40000"/>
                  </a:schemeClr>
                </a:solidFill>
              </a:rPr>
              <a:t>The software architecture patterns are the cornerstones that uphold the sturdiest technological structures. They are like the invisible laws that govern the world of software, providing proven and efficient solutions to recurring problems. By mastering these patterns, software architects can build robust and flexible systems that will endure over time</a:t>
            </a:r>
            <a:endParaRPr lang="en-US" sz="8000" dirty="0">
              <a:solidFill>
                <a:schemeClr val="accent4">
                  <a:lumMod val="60000"/>
                  <a:lumOff val="40000"/>
                </a:schemeClr>
              </a:solidFill>
              <a:latin typeface="+mj-lt"/>
            </a:endParaRPr>
          </a:p>
        </p:txBody>
      </p:sp>
      <p:sp>
        <p:nvSpPr>
          <p:cNvPr id="6" name="Text Placeholder 5">
            <a:extLst>
              <a:ext uri="{FF2B5EF4-FFF2-40B4-BE49-F238E27FC236}">
                <a16:creationId xmlns:a16="http://schemas.microsoft.com/office/drawing/2014/main" id="{74D2493B-0320-6C8D-2061-A05F95151651}"/>
              </a:ext>
            </a:extLst>
          </p:cNvPr>
          <p:cNvSpPr>
            <a:spLocks noGrp="1"/>
          </p:cNvSpPr>
          <p:nvPr>
            <p:ph type="body" idx="13"/>
          </p:nvPr>
        </p:nvSpPr>
        <p:spPr>
          <a:xfrm>
            <a:off x="1107008" y="5838698"/>
            <a:ext cx="10058400" cy="393032"/>
          </a:xfrm>
          <a:effectLst>
            <a:outerShdw blurRad="50800" dist="38100" dir="2700000" algn="tl" rotWithShape="0">
              <a:prstClr val="black">
                <a:alpha val="40000"/>
              </a:prstClr>
            </a:outerShdw>
          </a:effectLst>
        </p:spPr>
        <p:txBody>
          <a:bodyPr vert="horz" lIns="91440" tIns="45720" rIns="91440" bIns="45720" rtlCol="0">
            <a:normAutofit lnSpcReduction="10000"/>
          </a:bodyPr>
          <a:lstStyle/>
          <a:p>
            <a:pPr algn="ctr"/>
            <a:r>
              <a:rPr lang="es-ES" sz="2400" b="0" dirty="0"/>
              <a:t>Martin </a:t>
            </a:r>
            <a:r>
              <a:rPr lang="es-ES" sz="2400" b="0" dirty="0" err="1"/>
              <a:t>Fowler</a:t>
            </a:r>
            <a:endParaRPr lang="en-US" sz="1600" dirty="0">
              <a:solidFill>
                <a:srgbClr val="FFFFFF"/>
              </a:solidFill>
              <a:latin typeface="+mn-lt"/>
            </a:endParaRPr>
          </a:p>
        </p:txBody>
      </p:sp>
    </p:spTree>
    <p:extLst>
      <p:ext uri="{BB962C8B-B14F-4D97-AF65-F5344CB8AC3E}">
        <p14:creationId xmlns:p14="http://schemas.microsoft.com/office/powerpoint/2010/main" val="63854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8C83F4-C91E-1476-5EA1-9BC5DB76DCC7}"/>
              </a:ext>
            </a:extLst>
          </p:cNvPr>
          <p:cNvSpPr>
            <a:spLocks noGrp="1"/>
          </p:cNvSpPr>
          <p:nvPr>
            <p:ph type="title"/>
          </p:nvPr>
        </p:nvSpPr>
        <p:spPr/>
        <p:txBody>
          <a:bodyPr>
            <a:normAutofit fontScale="90000"/>
          </a:bodyPr>
          <a:lstStyle/>
          <a:p>
            <a:r>
              <a:rPr lang="en-US" dirty="0"/>
              <a:t>Architectural Patterns</a:t>
            </a:r>
          </a:p>
        </p:txBody>
      </p:sp>
      <p:sp>
        <p:nvSpPr>
          <p:cNvPr id="5" name="Content Placeholder 4">
            <a:extLst>
              <a:ext uri="{FF2B5EF4-FFF2-40B4-BE49-F238E27FC236}">
                <a16:creationId xmlns:a16="http://schemas.microsoft.com/office/drawing/2014/main" id="{795F82A6-45AB-8C10-A7E2-B993CB9EE7E0}"/>
              </a:ext>
            </a:extLst>
          </p:cNvPr>
          <p:cNvSpPr>
            <a:spLocks noGrp="1"/>
          </p:cNvSpPr>
          <p:nvPr>
            <p:ph idx="1"/>
          </p:nvPr>
        </p:nvSpPr>
        <p:spPr>
          <a:xfrm>
            <a:off x="838200" y="947523"/>
            <a:ext cx="5257800" cy="4938495"/>
          </a:xfrm>
        </p:spPr>
        <p:txBody>
          <a:bodyPr/>
          <a:lstStyle/>
          <a:p>
            <a:r>
              <a:rPr lang="en-US" dirty="0"/>
              <a:t>An </a:t>
            </a:r>
            <a:r>
              <a:rPr lang="en-US" b="1" dirty="0">
                <a:effectLst/>
                <a:latin typeface="source-serif-pro"/>
              </a:rPr>
              <a:t>architectural pattern</a:t>
            </a:r>
            <a:r>
              <a:rPr lang="en-US" dirty="0"/>
              <a:t> is a general, reusable solution to a commonly occurring problem in software architecture within a given context. </a:t>
            </a:r>
          </a:p>
          <a:p>
            <a:r>
              <a:rPr lang="en-US" dirty="0"/>
              <a:t>Architectural patterns are similar to software design pattern but have a broader scope.</a:t>
            </a:r>
          </a:p>
        </p:txBody>
      </p:sp>
      <p:pic>
        <p:nvPicPr>
          <p:cNvPr id="3" name="Picture 2">
            <a:extLst>
              <a:ext uri="{FF2B5EF4-FFF2-40B4-BE49-F238E27FC236}">
                <a16:creationId xmlns:a16="http://schemas.microsoft.com/office/drawing/2014/main" id="{28EB70F5-A8BD-7754-A30C-025CBC69E352}"/>
              </a:ext>
            </a:extLst>
          </p:cNvPr>
          <p:cNvPicPr>
            <a:picLocks noChangeAspect="1"/>
          </p:cNvPicPr>
          <p:nvPr/>
        </p:nvPicPr>
        <p:blipFill>
          <a:blip r:embed="rId2"/>
          <a:stretch>
            <a:fillRect/>
          </a:stretch>
        </p:blipFill>
        <p:spPr>
          <a:xfrm>
            <a:off x="9739364" y="947523"/>
            <a:ext cx="2200275" cy="50101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E1CFAE80-C487-2216-EE73-BB1E3CB6429F}"/>
              </a:ext>
            </a:extLst>
          </p:cNvPr>
          <p:cNvPicPr>
            <a:picLocks noChangeAspect="1"/>
          </p:cNvPicPr>
          <p:nvPr/>
        </p:nvPicPr>
        <p:blipFill>
          <a:blip r:embed="rId3"/>
          <a:stretch>
            <a:fillRect/>
          </a:stretch>
        </p:blipFill>
        <p:spPr>
          <a:xfrm>
            <a:off x="6666055" y="901547"/>
            <a:ext cx="2894866" cy="51143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2116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8C83F4-C91E-1476-5EA1-9BC5DB76DCC7}"/>
              </a:ext>
            </a:extLst>
          </p:cNvPr>
          <p:cNvSpPr>
            <a:spLocks noGrp="1"/>
          </p:cNvSpPr>
          <p:nvPr>
            <p:ph type="title"/>
          </p:nvPr>
        </p:nvSpPr>
        <p:spPr/>
        <p:txBody>
          <a:bodyPr>
            <a:normAutofit fontScale="90000"/>
          </a:bodyPr>
          <a:lstStyle/>
          <a:p>
            <a:r>
              <a:rPr lang="en-US" dirty="0"/>
              <a:t>Architectural Patterns</a:t>
            </a:r>
          </a:p>
        </p:txBody>
      </p:sp>
      <p:sp>
        <p:nvSpPr>
          <p:cNvPr id="5" name="Content Placeholder 4">
            <a:extLst>
              <a:ext uri="{FF2B5EF4-FFF2-40B4-BE49-F238E27FC236}">
                <a16:creationId xmlns:a16="http://schemas.microsoft.com/office/drawing/2014/main" id="{795F82A6-45AB-8C10-A7E2-B993CB9EE7E0}"/>
              </a:ext>
            </a:extLst>
          </p:cNvPr>
          <p:cNvSpPr>
            <a:spLocks noGrp="1"/>
          </p:cNvSpPr>
          <p:nvPr>
            <p:ph idx="1"/>
          </p:nvPr>
        </p:nvSpPr>
        <p:spPr/>
        <p:txBody>
          <a:bodyPr>
            <a:normAutofit lnSpcReduction="10000"/>
          </a:bodyPr>
          <a:lstStyle/>
          <a:p>
            <a:r>
              <a:rPr lang="en-US" dirty="0"/>
              <a:t>An architectural pattern establishes a relationship between: </a:t>
            </a:r>
          </a:p>
          <a:p>
            <a:pPr lvl="1"/>
            <a:r>
              <a:rPr lang="en-US" b="1" dirty="0"/>
              <a:t>A context.</a:t>
            </a:r>
            <a:r>
              <a:rPr lang="en-US" dirty="0"/>
              <a:t> A recurring, common situation in the world that gives rise to a problem. </a:t>
            </a:r>
          </a:p>
          <a:p>
            <a:pPr lvl="1"/>
            <a:r>
              <a:rPr lang="en-US" b="1" dirty="0"/>
              <a:t>A problem.</a:t>
            </a:r>
            <a:r>
              <a:rPr lang="en-US" dirty="0"/>
              <a:t> The problem, appropriately generalized, that arises in the given context. The pattern description outlines the problem and its variants, and describes any complementary or opposing forces. The description of the problem often includes quality attributes that must be met. </a:t>
            </a:r>
          </a:p>
          <a:p>
            <a:pPr lvl="1"/>
            <a:r>
              <a:rPr lang="en-US" b="1" dirty="0"/>
              <a:t>A solution.</a:t>
            </a:r>
            <a:r>
              <a:rPr lang="en-US" dirty="0"/>
              <a:t> A successful architectural resolution to the problem, appropriately abstracted. The solution describes the architectural structures that solve the problem, including how to balance the many forces at work. The solution will define the responsibilities of and static relationships among elements (using a module structure) or describe the runtime behavior of and interaction between elements (laying out a component-and-connector or allocation structure). </a:t>
            </a:r>
          </a:p>
        </p:txBody>
      </p:sp>
    </p:spTree>
    <p:extLst>
      <p:ext uri="{BB962C8B-B14F-4D97-AF65-F5344CB8AC3E}">
        <p14:creationId xmlns:p14="http://schemas.microsoft.com/office/powerpoint/2010/main" val="3994370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8C83F4-C91E-1476-5EA1-9BC5DB76DCC7}"/>
              </a:ext>
            </a:extLst>
          </p:cNvPr>
          <p:cNvSpPr>
            <a:spLocks noGrp="1"/>
          </p:cNvSpPr>
          <p:nvPr>
            <p:ph type="title"/>
          </p:nvPr>
        </p:nvSpPr>
        <p:spPr/>
        <p:txBody>
          <a:bodyPr>
            <a:normAutofit fontScale="90000"/>
          </a:bodyPr>
          <a:lstStyle/>
          <a:p>
            <a:r>
              <a:rPr lang="en-US" dirty="0"/>
              <a:t>Architectural Patterns</a:t>
            </a:r>
          </a:p>
        </p:txBody>
      </p:sp>
      <p:sp>
        <p:nvSpPr>
          <p:cNvPr id="5" name="Content Placeholder 4">
            <a:extLst>
              <a:ext uri="{FF2B5EF4-FFF2-40B4-BE49-F238E27FC236}">
                <a16:creationId xmlns:a16="http://schemas.microsoft.com/office/drawing/2014/main" id="{795F82A6-45AB-8C10-A7E2-B993CB9EE7E0}"/>
              </a:ext>
            </a:extLst>
          </p:cNvPr>
          <p:cNvSpPr>
            <a:spLocks noGrp="1"/>
          </p:cNvSpPr>
          <p:nvPr>
            <p:ph idx="1"/>
          </p:nvPr>
        </p:nvSpPr>
        <p:spPr>
          <a:xfrm>
            <a:off x="495299" y="921615"/>
            <a:ext cx="5600701" cy="5312929"/>
          </a:xfrm>
        </p:spPr>
        <p:txBody>
          <a:bodyPr>
            <a:normAutofit fontScale="92500" lnSpcReduction="10000"/>
          </a:bodyPr>
          <a:lstStyle/>
          <a:p>
            <a:r>
              <a:rPr lang="en-US" dirty="0"/>
              <a:t>Layered pattern</a:t>
            </a:r>
          </a:p>
          <a:p>
            <a:r>
              <a:rPr lang="en-US" dirty="0"/>
              <a:t>Client-server pattern</a:t>
            </a:r>
          </a:p>
          <a:p>
            <a:r>
              <a:rPr lang="en-US" dirty="0"/>
              <a:t>Master-slave pattern</a:t>
            </a:r>
          </a:p>
          <a:p>
            <a:r>
              <a:rPr lang="en-US" dirty="0"/>
              <a:t>Pipe-filter pattern</a:t>
            </a:r>
          </a:p>
          <a:p>
            <a:r>
              <a:rPr lang="en-US" dirty="0"/>
              <a:t>Broker pattern</a:t>
            </a:r>
          </a:p>
          <a:p>
            <a:r>
              <a:rPr lang="en-US" dirty="0"/>
              <a:t>Peer-to-peer pattern</a:t>
            </a:r>
          </a:p>
          <a:p>
            <a:r>
              <a:rPr lang="en-US" dirty="0"/>
              <a:t>Event-Driven pattern</a:t>
            </a:r>
          </a:p>
          <a:p>
            <a:r>
              <a:rPr lang="en-US" dirty="0"/>
              <a:t>Model-view-controller pattern</a:t>
            </a:r>
          </a:p>
          <a:p>
            <a:r>
              <a:rPr lang="en-US" dirty="0"/>
              <a:t>Blackboard pattern</a:t>
            </a:r>
          </a:p>
          <a:p>
            <a:r>
              <a:rPr lang="en-US" dirty="0"/>
              <a:t>Interpreter pattern</a:t>
            </a:r>
          </a:p>
          <a:p>
            <a:r>
              <a:rPr lang="en-US" dirty="0"/>
              <a:t>Microkernel Pattern</a:t>
            </a:r>
          </a:p>
          <a:p>
            <a:r>
              <a:rPr lang="en-US" dirty="0"/>
              <a:t>Microservices Pattern</a:t>
            </a:r>
          </a:p>
        </p:txBody>
      </p:sp>
      <p:sp>
        <p:nvSpPr>
          <p:cNvPr id="6" name="Text Placeholder 5">
            <a:extLst>
              <a:ext uri="{FF2B5EF4-FFF2-40B4-BE49-F238E27FC236}">
                <a16:creationId xmlns:a16="http://schemas.microsoft.com/office/drawing/2014/main" id="{74D2493B-0320-6C8D-2061-A05F95151651}"/>
              </a:ext>
            </a:extLst>
          </p:cNvPr>
          <p:cNvSpPr>
            <a:spLocks noGrp="1"/>
          </p:cNvSpPr>
          <p:nvPr>
            <p:ph type="body" idx="13"/>
          </p:nvPr>
        </p:nvSpPr>
        <p:spPr/>
        <p:txBody>
          <a:bodyPr/>
          <a:lstStyle/>
          <a:p>
            <a:r>
              <a:rPr lang="en-US" dirty="0"/>
              <a:t>Common Architectural Patterns</a:t>
            </a:r>
          </a:p>
        </p:txBody>
      </p:sp>
    </p:spTree>
    <p:extLst>
      <p:ext uri="{BB962C8B-B14F-4D97-AF65-F5344CB8AC3E}">
        <p14:creationId xmlns:p14="http://schemas.microsoft.com/office/powerpoint/2010/main" val="2743439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8C83F4-C91E-1476-5EA1-9BC5DB76DCC7}"/>
              </a:ext>
            </a:extLst>
          </p:cNvPr>
          <p:cNvSpPr>
            <a:spLocks noGrp="1"/>
          </p:cNvSpPr>
          <p:nvPr>
            <p:ph type="title"/>
          </p:nvPr>
        </p:nvSpPr>
        <p:spPr/>
        <p:txBody>
          <a:bodyPr>
            <a:normAutofit fontScale="90000"/>
          </a:bodyPr>
          <a:lstStyle/>
          <a:p>
            <a:r>
              <a:rPr lang="en-US" dirty="0"/>
              <a:t>Architectural Patterns</a:t>
            </a:r>
          </a:p>
        </p:txBody>
      </p:sp>
      <p:sp>
        <p:nvSpPr>
          <p:cNvPr id="5" name="Content Placeholder 4">
            <a:extLst>
              <a:ext uri="{FF2B5EF4-FFF2-40B4-BE49-F238E27FC236}">
                <a16:creationId xmlns:a16="http://schemas.microsoft.com/office/drawing/2014/main" id="{795F82A6-45AB-8C10-A7E2-B993CB9EE7E0}"/>
              </a:ext>
            </a:extLst>
          </p:cNvPr>
          <p:cNvSpPr>
            <a:spLocks noGrp="1"/>
          </p:cNvSpPr>
          <p:nvPr>
            <p:ph idx="1"/>
          </p:nvPr>
        </p:nvSpPr>
        <p:spPr>
          <a:xfrm>
            <a:off x="495299" y="921615"/>
            <a:ext cx="5600701" cy="5312929"/>
          </a:xfrm>
        </p:spPr>
        <p:txBody>
          <a:bodyPr>
            <a:normAutofit/>
          </a:bodyPr>
          <a:lstStyle/>
          <a:p>
            <a:pPr marL="0" indent="0">
              <a:buNone/>
            </a:pPr>
            <a:r>
              <a:rPr lang="en-US" b="1" dirty="0">
                <a:solidFill>
                  <a:srgbClr val="0070C0"/>
                </a:solidFill>
              </a:rPr>
              <a:t>Layered pattern</a:t>
            </a:r>
          </a:p>
          <a:p>
            <a:r>
              <a:rPr lang="en-US" b="1" dirty="0"/>
              <a:t>Context</a:t>
            </a:r>
            <a:r>
              <a:rPr lang="en-US" dirty="0"/>
              <a:t>:</a:t>
            </a:r>
          </a:p>
          <a:p>
            <a:r>
              <a:rPr lang="en-US" b="1" dirty="0"/>
              <a:t>Problem</a:t>
            </a:r>
            <a:r>
              <a:rPr lang="en-US" dirty="0"/>
              <a:t>:</a:t>
            </a:r>
          </a:p>
          <a:p>
            <a:r>
              <a:rPr lang="en-US" b="1" dirty="0"/>
              <a:t>Solution</a:t>
            </a:r>
            <a:r>
              <a:rPr lang="en-US" dirty="0"/>
              <a:t>:</a:t>
            </a:r>
          </a:p>
          <a:p>
            <a:endParaRPr lang="en-US" dirty="0"/>
          </a:p>
        </p:txBody>
      </p:sp>
      <p:sp>
        <p:nvSpPr>
          <p:cNvPr id="6" name="Text Placeholder 5">
            <a:extLst>
              <a:ext uri="{FF2B5EF4-FFF2-40B4-BE49-F238E27FC236}">
                <a16:creationId xmlns:a16="http://schemas.microsoft.com/office/drawing/2014/main" id="{74D2493B-0320-6C8D-2061-A05F95151651}"/>
              </a:ext>
            </a:extLst>
          </p:cNvPr>
          <p:cNvSpPr>
            <a:spLocks noGrp="1"/>
          </p:cNvSpPr>
          <p:nvPr>
            <p:ph type="body" idx="13"/>
          </p:nvPr>
        </p:nvSpPr>
        <p:spPr/>
        <p:txBody>
          <a:bodyPr/>
          <a:lstStyle/>
          <a:p>
            <a:r>
              <a:rPr lang="en-US" dirty="0"/>
              <a:t>Common Architectural Patterns</a:t>
            </a:r>
          </a:p>
        </p:txBody>
      </p:sp>
      <p:sp>
        <p:nvSpPr>
          <p:cNvPr id="2" name="Content Placeholder 4">
            <a:extLst>
              <a:ext uri="{FF2B5EF4-FFF2-40B4-BE49-F238E27FC236}">
                <a16:creationId xmlns:a16="http://schemas.microsoft.com/office/drawing/2014/main" id="{172AC7E5-F814-6C6D-9625-22DE5608214E}"/>
              </a:ext>
            </a:extLst>
          </p:cNvPr>
          <p:cNvSpPr txBox="1">
            <a:spLocks/>
          </p:cNvSpPr>
          <p:nvPr/>
        </p:nvSpPr>
        <p:spPr>
          <a:xfrm>
            <a:off x="6289741" y="939371"/>
            <a:ext cx="5600701" cy="5312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FF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Britannic Bold" panose="020B0903060703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IMAGE HERE</a:t>
            </a:r>
          </a:p>
        </p:txBody>
      </p:sp>
    </p:spTree>
    <p:extLst>
      <p:ext uri="{BB962C8B-B14F-4D97-AF65-F5344CB8AC3E}">
        <p14:creationId xmlns:p14="http://schemas.microsoft.com/office/powerpoint/2010/main" val="3301699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Football tactics board - Planet Football">
            <a:extLst>
              <a:ext uri="{FF2B5EF4-FFF2-40B4-BE49-F238E27FC236}">
                <a16:creationId xmlns:a16="http://schemas.microsoft.com/office/drawing/2014/main" id="{7830FB4D-FACE-6CA2-A02A-22BE4C9BBA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67"/>
          <a:stretch/>
        </p:blipFill>
        <p:spPr bwMode="auto">
          <a:xfrm>
            <a:off x="-3047" y="1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F4EE681-DE39-AFDF-49FC-9D266AE5A575}"/>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r>
              <a:rPr lang="en-US" sz="5200" dirty="0">
                <a:solidFill>
                  <a:schemeClr val="accent4"/>
                </a:solidFill>
                <a:latin typeface="+mj-lt"/>
              </a:rPr>
              <a:t>Strategy requires thought, tactics require observation</a:t>
            </a:r>
          </a:p>
        </p:txBody>
      </p:sp>
      <p:sp>
        <p:nvSpPr>
          <p:cNvPr id="3" name="Text Placeholder 2">
            <a:extLst>
              <a:ext uri="{FF2B5EF4-FFF2-40B4-BE49-F238E27FC236}">
                <a16:creationId xmlns:a16="http://schemas.microsoft.com/office/drawing/2014/main" id="{8AE293D2-8617-A6BE-EA6B-23704E1DF5A8}"/>
              </a:ext>
            </a:extLst>
          </p:cNvPr>
          <p:cNvSpPr>
            <a:spLocks noGrp="1"/>
          </p:cNvSpPr>
          <p:nvPr>
            <p:ph type="body" idx="1"/>
          </p:nvPr>
        </p:nvSpPr>
        <p:spPr>
          <a:xfrm>
            <a:off x="1100051" y="4072043"/>
            <a:ext cx="10058400" cy="1282707"/>
          </a:xfrm>
          <a:effectLst>
            <a:outerShdw blurRad="50800" dist="38100" dir="2700000" algn="tl" rotWithShape="0">
              <a:prstClr val="black">
                <a:alpha val="40000"/>
              </a:prstClr>
            </a:outerShdw>
          </a:effectLst>
        </p:spPr>
        <p:txBody>
          <a:bodyPr vert="horz" lIns="91440" tIns="45720" rIns="91440" bIns="45720" rtlCol="0">
            <a:normAutofit lnSpcReduction="10000"/>
          </a:bodyPr>
          <a:lstStyle/>
          <a:p>
            <a:r>
              <a:rPr lang="en-US" sz="2400" dirty="0">
                <a:solidFill>
                  <a:schemeClr val="accent2"/>
                </a:solidFill>
                <a:latin typeface="+mn-lt"/>
              </a:rPr>
              <a:t>Max </a:t>
            </a:r>
            <a:r>
              <a:rPr lang="en-US" sz="2400" dirty="0" err="1">
                <a:solidFill>
                  <a:schemeClr val="accent2"/>
                </a:solidFill>
                <a:latin typeface="+mn-lt"/>
              </a:rPr>
              <a:t>Euwe</a:t>
            </a:r>
            <a:endParaRPr lang="en-US" sz="2400" dirty="0">
              <a:solidFill>
                <a:schemeClr val="accent2"/>
              </a:solidFill>
              <a:latin typeface="+mn-lt"/>
            </a:endParaRPr>
          </a:p>
          <a:p>
            <a:r>
              <a:rPr lang="en-US" sz="2400" dirty="0">
                <a:solidFill>
                  <a:srgbClr val="FFFFFF"/>
                </a:solidFill>
                <a:latin typeface="+mn-lt"/>
              </a:rPr>
              <a:t>World Chess Champion</a:t>
            </a:r>
          </a:p>
          <a:p>
            <a:r>
              <a:rPr lang="en-US" sz="2400" dirty="0">
                <a:solidFill>
                  <a:srgbClr val="FFFFFF"/>
                </a:solidFill>
                <a:latin typeface="+mn-lt"/>
              </a:rPr>
              <a:t>(1935-1937)</a:t>
            </a:r>
          </a:p>
        </p:txBody>
      </p:sp>
    </p:spTree>
    <p:extLst>
      <p:ext uri="{BB962C8B-B14F-4D97-AF65-F5344CB8AC3E}">
        <p14:creationId xmlns:p14="http://schemas.microsoft.com/office/powerpoint/2010/main" val="3490099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9B8C57-C16B-839C-4E50-BC6F86398D7A}"/>
              </a:ext>
            </a:extLst>
          </p:cNvPr>
          <p:cNvSpPr>
            <a:spLocks noGrp="1"/>
          </p:cNvSpPr>
          <p:nvPr>
            <p:ph type="ctrTitle"/>
          </p:nvPr>
        </p:nvSpPr>
        <p:spPr>
          <a:xfrm>
            <a:off x="872987" y="1122363"/>
            <a:ext cx="10446025" cy="2387600"/>
          </a:xfrm>
        </p:spPr>
        <p:txBody>
          <a:bodyPr vert="horz" lIns="91440" tIns="45720" rIns="91440" bIns="45720" rtlCol="0" anchor="b">
            <a:noAutofit/>
          </a:bodyPr>
          <a:lstStyle/>
          <a:p>
            <a:r>
              <a:rPr lang="en-US" sz="9600" b="1" dirty="0">
                <a:solidFill>
                  <a:schemeClr val="accent2"/>
                </a:solidFill>
                <a:latin typeface="+mn-lt"/>
              </a:rPr>
              <a:t>Architecture Design</a:t>
            </a:r>
          </a:p>
        </p:txBody>
      </p:sp>
      <p:sp>
        <p:nvSpPr>
          <p:cNvPr id="6" name="Subtitle 5">
            <a:extLst>
              <a:ext uri="{FF2B5EF4-FFF2-40B4-BE49-F238E27FC236}">
                <a16:creationId xmlns:a16="http://schemas.microsoft.com/office/drawing/2014/main" id="{DEA2610D-B452-8137-DA84-C02F92B64621}"/>
              </a:ext>
            </a:extLst>
          </p:cNvPr>
          <p:cNvSpPr>
            <a:spLocks noGrp="1"/>
          </p:cNvSpPr>
          <p:nvPr>
            <p:ph type="subTitle" idx="1"/>
          </p:nvPr>
        </p:nvSpPr>
        <p:spPr>
          <a:xfrm>
            <a:off x="1524000" y="3602038"/>
            <a:ext cx="9144000" cy="602214"/>
          </a:xfrm>
        </p:spPr>
        <p:txBody>
          <a:bodyPr vert="horz" lIns="91440" tIns="45720" rIns="91440" bIns="45720" rtlCol="0">
            <a:normAutofit lnSpcReduction="10000"/>
          </a:bodyPr>
          <a:lstStyle/>
          <a:p>
            <a:r>
              <a:rPr lang="en-US" sz="4000" dirty="0"/>
              <a:t>Architectural Tactics</a:t>
            </a:r>
          </a:p>
        </p:txBody>
      </p:sp>
    </p:spTree>
    <p:extLst>
      <p:ext uri="{BB962C8B-B14F-4D97-AF65-F5344CB8AC3E}">
        <p14:creationId xmlns:p14="http://schemas.microsoft.com/office/powerpoint/2010/main" val="774034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Architectural Tactics</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lstStyle/>
          <a:p>
            <a:r>
              <a:rPr lang="en-US" dirty="0"/>
              <a:t>A tactic is a design decision that influences the achievement of a quality attribute response</a:t>
            </a:r>
          </a:p>
        </p:txBody>
      </p:sp>
      <p:pic>
        <p:nvPicPr>
          <p:cNvPr id="3" name="Picture 2">
            <a:extLst>
              <a:ext uri="{FF2B5EF4-FFF2-40B4-BE49-F238E27FC236}">
                <a16:creationId xmlns:a16="http://schemas.microsoft.com/office/drawing/2014/main" id="{B737696E-BBAF-BEF8-C908-3B2ACA931846}"/>
              </a:ext>
            </a:extLst>
          </p:cNvPr>
          <p:cNvPicPr>
            <a:picLocks noChangeAspect="1"/>
          </p:cNvPicPr>
          <p:nvPr/>
        </p:nvPicPr>
        <p:blipFill>
          <a:blip r:embed="rId2"/>
          <a:stretch>
            <a:fillRect/>
          </a:stretch>
        </p:blipFill>
        <p:spPr>
          <a:xfrm>
            <a:off x="461962" y="1795462"/>
            <a:ext cx="11268075" cy="3267075"/>
          </a:xfrm>
          <a:prstGeom prst="rect">
            <a:avLst/>
          </a:prstGeom>
        </p:spPr>
      </p:pic>
    </p:spTree>
    <p:extLst>
      <p:ext uri="{BB962C8B-B14F-4D97-AF65-F5344CB8AC3E}">
        <p14:creationId xmlns:p14="http://schemas.microsoft.com/office/powerpoint/2010/main" val="1370825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Architectural Tactics</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lstStyle/>
          <a:p>
            <a:r>
              <a:rPr lang="en-US" b="1" dirty="0">
                <a:solidFill>
                  <a:schemeClr val="accent1"/>
                </a:solidFill>
              </a:rPr>
              <a:t>Architectural styles </a:t>
            </a:r>
            <a:r>
              <a:rPr lang="en-US" dirty="0"/>
              <a:t>define types of components and connectors in specified topology that are useful for structuring an application logically or physically. </a:t>
            </a:r>
          </a:p>
          <a:p>
            <a:r>
              <a:rPr lang="en-US" b="1" dirty="0">
                <a:solidFill>
                  <a:schemeClr val="accent1"/>
                </a:solidFill>
              </a:rPr>
              <a:t>Architectural/design patterns </a:t>
            </a:r>
            <a:r>
              <a:rPr lang="en-US" dirty="0"/>
              <a:t>are conceptual solutions for recurring problems </a:t>
            </a:r>
          </a:p>
          <a:p>
            <a:r>
              <a:rPr lang="en-US" b="1" dirty="0">
                <a:solidFill>
                  <a:schemeClr val="accent1"/>
                </a:solidFill>
              </a:rPr>
              <a:t>Tactics</a:t>
            </a:r>
            <a:r>
              <a:rPr lang="en-US" dirty="0"/>
              <a:t> are design decisions that influence the control of a quality attribute response </a:t>
            </a:r>
          </a:p>
        </p:txBody>
      </p:sp>
      <p:pic>
        <p:nvPicPr>
          <p:cNvPr id="7" name="Picture 6">
            <a:extLst>
              <a:ext uri="{FF2B5EF4-FFF2-40B4-BE49-F238E27FC236}">
                <a16:creationId xmlns:a16="http://schemas.microsoft.com/office/drawing/2014/main" id="{682A1173-8A37-2AA2-78FD-BCFB4E8D5F8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573200" y="3742388"/>
            <a:ext cx="3560699" cy="3115612"/>
          </a:xfrm>
          <a:prstGeom prst="rect">
            <a:avLst/>
          </a:prstGeom>
        </p:spPr>
      </p:pic>
    </p:spTree>
    <p:extLst>
      <p:ext uri="{BB962C8B-B14F-4D97-AF65-F5344CB8AC3E}">
        <p14:creationId xmlns:p14="http://schemas.microsoft.com/office/powerpoint/2010/main" val="642376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Architectural Tactics</a:t>
            </a:r>
          </a:p>
        </p:txBody>
      </p:sp>
      <p:pic>
        <p:nvPicPr>
          <p:cNvPr id="13" name="Picture 12">
            <a:extLst>
              <a:ext uri="{FF2B5EF4-FFF2-40B4-BE49-F238E27FC236}">
                <a16:creationId xmlns:a16="http://schemas.microsoft.com/office/drawing/2014/main" id="{BEEB4397-72BA-8C2C-C125-35377F5A914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645983" y="810997"/>
            <a:ext cx="6900034" cy="6086401"/>
          </a:xfrm>
          <a:prstGeom prst="rect">
            <a:avLst/>
          </a:prstGeom>
        </p:spPr>
      </p:pic>
    </p:spTree>
    <p:extLst>
      <p:ext uri="{BB962C8B-B14F-4D97-AF65-F5344CB8AC3E}">
        <p14:creationId xmlns:p14="http://schemas.microsoft.com/office/powerpoint/2010/main" val="2874762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Architectural Tactics</a:t>
            </a:r>
          </a:p>
        </p:txBody>
      </p:sp>
      <p:pic>
        <p:nvPicPr>
          <p:cNvPr id="3" name="Picture 2">
            <a:extLst>
              <a:ext uri="{FF2B5EF4-FFF2-40B4-BE49-F238E27FC236}">
                <a16:creationId xmlns:a16="http://schemas.microsoft.com/office/drawing/2014/main" id="{F15190FB-40F6-02B1-02CF-5D1B5F7C0A14}"/>
              </a:ext>
            </a:extLst>
          </p:cNvPr>
          <p:cNvPicPr>
            <a:picLocks noChangeAspect="1"/>
          </p:cNvPicPr>
          <p:nvPr/>
        </p:nvPicPr>
        <p:blipFill>
          <a:blip r:embed="rId3"/>
          <a:stretch>
            <a:fillRect/>
          </a:stretch>
        </p:blipFill>
        <p:spPr>
          <a:xfrm>
            <a:off x="1347787" y="928687"/>
            <a:ext cx="9496425" cy="5000625"/>
          </a:xfrm>
          <a:prstGeom prst="rect">
            <a:avLst/>
          </a:prstGeom>
        </p:spPr>
      </p:pic>
    </p:spTree>
    <p:extLst>
      <p:ext uri="{BB962C8B-B14F-4D97-AF65-F5344CB8AC3E}">
        <p14:creationId xmlns:p14="http://schemas.microsoft.com/office/powerpoint/2010/main" val="2126339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Architectural Tactics</a:t>
            </a:r>
          </a:p>
        </p:txBody>
      </p:sp>
      <p:pic>
        <p:nvPicPr>
          <p:cNvPr id="5" name="Picture 4">
            <a:extLst>
              <a:ext uri="{FF2B5EF4-FFF2-40B4-BE49-F238E27FC236}">
                <a16:creationId xmlns:a16="http://schemas.microsoft.com/office/drawing/2014/main" id="{9F1809E3-DA23-FA41-3570-35E3C88D6D41}"/>
              </a:ext>
            </a:extLst>
          </p:cNvPr>
          <p:cNvPicPr>
            <a:picLocks noChangeAspect="1"/>
          </p:cNvPicPr>
          <p:nvPr/>
        </p:nvPicPr>
        <p:blipFill>
          <a:blip r:embed="rId3"/>
          <a:stretch>
            <a:fillRect/>
          </a:stretch>
        </p:blipFill>
        <p:spPr>
          <a:xfrm>
            <a:off x="1462087" y="949325"/>
            <a:ext cx="9267825" cy="5772150"/>
          </a:xfrm>
          <a:prstGeom prst="rect">
            <a:avLst/>
          </a:prstGeom>
        </p:spPr>
      </p:pic>
    </p:spTree>
    <p:extLst>
      <p:ext uri="{BB962C8B-B14F-4D97-AF65-F5344CB8AC3E}">
        <p14:creationId xmlns:p14="http://schemas.microsoft.com/office/powerpoint/2010/main" val="4008170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Architectural Tactics</a:t>
            </a:r>
          </a:p>
        </p:txBody>
      </p:sp>
      <p:sp>
        <p:nvSpPr>
          <p:cNvPr id="6" name="Text Placeholder 5">
            <a:extLst>
              <a:ext uri="{FF2B5EF4-FFF2-40B4-BE49-F238E27FC236}">
                <a16:creationId xmlns:a16="http://schemas.microsoft.com/office/drawing/2014/main" id="{3FBC9FEC-1F57-C81A-2F97-DA32C9D80419}"/>
              </a:ext>
            </a:extLst>
          </p:cNvPr>
          <p:cNvSpPr>
            <a:spLocks noGrp="1"/>
          </p:cNvSpPr>
          <p:nvPr>
            <p:ph idx="1"/>
          </p:nvPr>
        </p:nvSpPr>
        <p:spPr/>
        <p:txBody>
          <a:bodyPr/>
          <a:lstStyle/>
          <a:p>
            <a:r>
              <a:rPr lang="en-US" dirty="0"/>
              <a:t>Performance Tactics</a:t>
            </a:r>
          </a:p>
        </p:txBody>
      </p:sp>
      <p:pic>
        <p:nvPicPr>
          <p:cNvPr id="3" name="Picture 2">
            <a:extLst>
              <a:ext uri="{FF2B5EF4-FFF2-40B4-BE49-F238E27FC236}">
                <a16:creationId xmlns:a16="http://schemas.microsoft.com/office/drawing/2014/main" id="{6518914A-4CAC-BD1B-36CF-2B77A1D07E4A}"/>
              </a:ext>
            </a:extLst>
          </p:cNvPr>
          <p:cNvPicPr>
            <a:picLocks noChangeAspect="1"/>
          </p:cNvPicPr>
          <p:nvPr/>
        </p:nvPicPr>
        <p:blipFill>
          <a:blip r:embed="rId3"/>
          <a:stretch>
            <a:fillRect/>
          </a:stretch>
        </p:blipFill>
        <p:spPr>
          <a:xfrm>
            <a:off x="2090737" y="800100"/>
            <a:ext cx="8010525" cy="6057900"/>
          </a:xfrm>
          <a:prstGeom prst="rect">
            <a:avLst/>
          </a:prstGeom>
        </p:spPr>
      </p:pic>
    </p:spTree>
    <p:extLst>
      <p:ext uri="{BB962C8B-B14F-4D97-AF65-F5344CB8AC3E}">
        <p14:creationId xmlns:p14="http://schemas.microsoft.com/office/powerpoint/2010/main" val="3239619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D885558AB6A744F858F199523AA4F79" ma:contentTypeVersion="14" ma:contentTypeDescription="Create a new document." ma:contentTypeScope="" ma:versionID="0d7e2d77a35f50d24e5cfea0c15e27e2">
  <xsd:schema xmlns:xsd="http://www.w3.org/2001/XMLSchema" xmlns:xs="http://www.w3.org/2001/XMLSchema" xmlns:p="http://schemas.microsoft.com/office/2006/metadata/properties" xmlns:ns2="986c2aee-ed5d-4f8c-9a97-a123ff0f41d6" xmlns:ns3="3dc4ad75-eb7a-4335-b796-582b00f977f8" targetNamespace="http://schemas.microsoft.com/office/2006/metadata/properties" ma:root="true" ma:fieldsID="98180309d84f6e93ca95db4211fcb1fe" ns2:_="" ns3:_="">
    <xsd:import namespace="986c2aee-ed5d-4f8c-9a97-a123ff0f41d6"/>
    <xsd:import namespace="3dc4ad75-eb7a-4335-b796-582b00f977f8"/>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6c2aee-ed5d-4f8c-9a97-a123ff0f41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25b8c1e9-d6c3-4128-803f-e14e6ca0d281" ma:termSetId="09814cd3-568e-fe90-9814-8d621ff8fb84" ma:anchorId="fba54fb3-c3e1-fe81-a776-ca4b69148c4d" ma:open="true" ma:isKeyword="false">
      <xsd:complexType>
        <xsd:sequence>
          <xsd:element ref="pc:Terms" minOccurs="0" maxOccurs="1"/>
        </xsd:sequence>
      </xsd:complex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dc4ad75-eb7a-4335-b796-582b00f977f8"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9c57ded0-0ae6-45ac-a451-50f6d0c60738}" ma:internalName="TaxCatchAll" ma:showField="CatchAllData" ma:web="3dc4ad75-eb7a-4335-b796-582b00f977f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86c2aee-ed5d-4f8c-9a97-a123ff0f41d6">
      <Terms xmlns="http://schemas.microsoft.com/office/infopath/2007/PartnerControls"/>
    </lcf76f155ced4ddcb4097134ff3c332f>
    <TaxCatchAll xmlns="3dc4ad75-eb7a-4335-b796-582b00f977f8" xsi:nil="true"/>
  </documentManagement>
</p:properties>
</file>

<file path=customXml/itemProps1.xml><?xml version="1.0" encoding="utf-8"?>
<ds:datastoreItem xmlns:ds="http://schemas.openxmlformats.org/officeDocument/2006/customXml" ds:itemID="{54B8C7C7-268A-471B-B609-F14FCD4C456D}">
  <ds:schemaRefs>
    <ds:schemaRef ds:uri="http://schemas.microsoft.com/sharepoint/v3/contenttype/forms"/>
  </ds:schemaRefs>
</ds:datastoreItem>
</file>

<file path=customXml/itemProps2.xml><?xml version="1.0" encoding="utf-8"?>
<ds:datastoreItem xmlns:ds="http://schemas.openxmlformats.org/officeDocument/2006/customXml" ds:itemID="{716BFC68-38EA-4C0C-85FC-6CF4D3E555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6c2aee-ed5d-4f8c-9a97-a123ff0f41d6"/>
    <ds:schemaRef ds:uri="3dc4ad75-eb7a-4335-b796-582b00f977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6EDF194-86FA-43FC-AA21-E535409CCAE8}">
  <ds:schemaRefs>
    <ds:schemaRef ds:uri="http://schemas.microsoft.com/office/2006/metadata/properties"/>
    <ds:schemaRef ds:uri="http://www.w3.org/2000/xmlns/"/>
    <ds:schemaRef ds:uri="http://schemas.microsoft.com/office/infopath/2007/PartnerControls"/>
    <ds:schemaRef ds:uri="986c2aee-ed5d-4f8c-9a97-a123ff0f41d6"/>
    <ds:schemaRef ds:uri="3dc4ad75-eb7a-4335-b796-582b00f977f8"/>
  </ds:schemaRefs>
</ds:datastoreItem>
</file>

<file path=docProps/app.xml><?xml version="1.0" encoding="utf-8"?>
<Properties xmlns="http://schemas.openxmlformats.org/officeDocument/2006/extended-properties" xmlns:vt="http://schemas.openxmlformats.org/officeDocument/2006/docPropsVTypes">
  <Template>SoftwareArchitecture-Quality Attributes</Template>
  <TotalTime>1230</TotalTime>
  <Words>852</Words>
  <Application>Microsoft Office PowerPoint</Application>
  <PresentationFormat>Widescreen</PresentationFormat>
  <Paragraphs>85</Paragraphs>
  <Slides>18</Slides>
  <Notes>10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18</vt:i4>
      </vt:variant>
    </vt:vector>
  </HeadingPairs>
  <TitlesOfParts>
    <vt:vector size="29" baseType="lpstr">
      <vt:lpstr>Arial</vt:lpstr>
      <vt:lpstr>Avenir Black</vt:lpstr>
      <vt:lpstr>Avenir Medium</vt:lpstr>
      <vt:lpstr>Britannic Bold</vt:lpstr>
      <vt:lpstr>Calibri</vt:lpstr>
      <vt:lpstr>Calibri Light</vt:lpstr>
      <vt:lpstr>source-serif-pro</vt:lpstr>
      <vt:lpstr>Wingdings</vt:lpstr>
      <vt:lpstr>Office Theme</vt:lpstr>
      <vt:lpstr>1_Office Theme</vt:lpstr>
      <vt:lpstr>2_Office Theme</vt:lpstr>
      <vt:lpstr>PowerPoint Presentation</vt:lpstr>
      <vt:lpstr>Strategy requires thought, tactics require observation</vt:lpstr>
      <vt:lpstr>Architecture Design</vt:lpstr>
      <vt:lpstr>Architectural Tactics</vt:lpstr>
      <vt:lpstr>Architectural Tactics</vt:lpstr>
      <vt:lpstr>Architectural Tactics</vt:lpstr>
      <vt:lpstr>Architectural Tactics</vt:lpstr>
      <vt:lpstr>Architectural Tactics</vt:lpstr>
      <vt:lpstr>Architectural Tactics</vt:lpstr>
      <vt:lpstr>Architectural Tactics</vt:lpstr>
      <vt:lpstr>Architectural Tactics</vt:lpstr>
      <vt:lpstr>Architectural Tactics</vt:lpstr>
      <vt:lpstr>Architecture Design</vt:lpstr>
      <vt:lpstr>The software architecture patterns are the cornerstones that uphold the sturdiest technological structures. They are like the invisible laws that govern the world of software, providing proven and efficient solutions to recurring problems. By mastering these patterns, software architects can build robust and flexible systems that will endure over time</vt:lpstr>
      <vt:lpstr>Architectural Patterns</vt:lpstr>
      <vt:lpstr>Architectural Patterns</vt:lpstr>
      <vt:lpstr>Architectural Patterns</vt:lpstr>
      <vt:lpstr>Architectural Patterns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luz karime zuluaga torres</dc:creator>
  <cp:lastModifiedBy>Julio Cesar Robles Uribe</cp:lastModifiedBy>
  <cp:revision>50</cp:revision>
  <dcterms:created xsi:type="dcterms:W3CDTF">2021-03-30T15:32:15Z</dcterms:created>
  <dcterms:modified xsi:type="dcterms:W3CDTF">2025-04-23T07:34:06Z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0x010100DD885558AB6A744F858F199523AA4F79</vt:lpwstr>
  </property>
  <property fmtid="{D5CDD505-2E9C-101B-9397-08002B2CF9AE}" pid="3" name="MediaServiceImageTags">
    <vt:lpwstr/>
  </property>
</Properties>
</file>